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FEEBC-7EA2-45C4-BCDC-F1CBF9AF2D00}" v="1104" dt="2021-12-18T12:17:40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6463A3-8D5A-469A-9C90-C90439B8CEE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FB62595-10FC-414B-8C1D-231F0D910CD0}">
      <dgm:prSet phldrT="[Texto]"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1 Las</a:t>
          </a:r>
          <a:r>
            <a:rPr lang="es-ES" dirty="0"/>
            <a:t> </a:t>
          </a:r>
          <a:r>
            <a:rPr lang="es-ES" b="1" dirty="0"/>
            <a:t>pruebas</a:t>
          </a:r>
          <a:r>
            <a:rPr lang="es-ES" dirty="0"/>
            <a:t> muestran la presencia de defectos</a:t>
          </a:r>
        </a:p>
      </dgm:t>
    </dgm:pt>
    <dgm:pt modelId="{1FD220EB-F6FB-42D4-8C53-0DE2BC3130FB}" type="parTrans" cxnId="{F1E327F9-6717-47E7-B4F6-DEC424FB9B9C}">
      <dgm:prSet/>
      <dgm:spPr/>
      <dgm:t>
        <a:bodyPr/>
        <a:lstStyle/>
        <a:p>
          <a:endParaRPr lang="es-ES"/>
        </a:p>
      </dgm:t>
    </dgm:pt>
    <dgm:pt modelId="{8B4D5066-C9EF-44A2-8E77-882AD9F0ABEC}" type="sibTrans" cxnId="{F1E327F9-6717-47E7-B4F6-DEC424FB9B9C}">
      <dgm:prSet/>
      <dgm:spPr/>
      <dgm:t>
        <a:bodyPr/>
        <a:lstStyle/>
        <a:p>
          <a:endParaRPr lang="es-ES"/>
        </a:p>
      </dgm:t>
    </dgm:pt>
    <dgm:pt modelId="{08C6828C-8E7E-489C-A6AA-463515B278A9}">
      <dgm:prSet phldrT="[Texto]"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3 Debemos realizar pruebas tempranas</a:t>
          </a:r>
          <a:endParaRPr lang="es-ES" dirty="0"/>
        </a:p>
      </dgm:t>
    </dgm:pt>
    <dgm:pt modelId="{508EC229-EB55-417F-8027-B9D095CCEC2B}" type="parTrans" cxnId="{6AAE3755-B132-46EB-999F-1365E7F817CA}">
      <dgm:prSet/>
      <dgm:spPr/>
      <dgm:t>
        <a:bodyPr/>
        <a:lstStyle/>
        <a:p>
          <a:endParaRPr lang="es-ES"/>
        </a:p>
      </dgm:t>
    </dgm:pt>
    <dgm:pt modelId="{FCCCA0C8-1D82-4966-BB8A-1045297C90C4}" type="sibTrans" cxnId="{6AAE3755-B132-46EB-999F-1365E7F817CA}">
      <dgm:prSet/>
      <dgm:spPr/>
      <dgm:t>
        <a:bodyPr/>
        <a:lstStyle/>
        <a:p>
          <a:endParaRPr lang="es-ES"/>
        </a:p>
      </dgm:t>
    </dgm:pt>
    <dgm:pt modelId="{8D3910B2-DB01-45AF-8BF1-BB3E6BD4C2BE}">
      <dgm:prSet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2 Es</a:t>
          </a:r>
          <a:r>
            <a:rPr lang="es-ES" dirty="0"/>
            <a:t> imposible hacer pruebas exhaustivas</a:t>
          </a:r>
          <a:endParaRPr lang="es-ES" dirty="0">
            <a:latin typeface="Bookman Old Style" panose="02040603050505030304"/>
          </a:endParaRPr>
        </a:p>
      </dgm:t>
    </dgm:pt>
    <dgm:pt modelId="{92EE6D45-0AB7-4B38-B320-8D2107059CB6}" type="parTrans" cxnId="{75471C46-BCCD-4D0E-8DEB-64D953284364}">
      <dgm:prSet/>
      <dgm:spPr/>
    </dgm:pt>
    <dgm:pt modelId="{AC12C132-EB01-41AA-8FAE-682023FBCA66}" type="sibTrans" cxnId="{75471C46-BCCD-4D0E-8DEB-64D953284364}">
      <dgm:prSet/>
      <dgm:spPr/>
    </dgm:pt>
    <dgm:pt modelId="{11125F98-DD93-419D-9EF0-D4C5607BCFF1}">
      <dgm:prSet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5 Paradoja</a:t>
          </a:r>
          <a:r>
            <a:rPr lang="es-ES" dirty="0"/>
            <a:t> de los </a:t>
          </a:r>
          <a:r>
            <a:rPr lang="es-ES" dirty="0">
              <a:latin typeface="Bookman Old Style" panose="02040603050505030304"/>
            </a:rPr>
            <a:t>pesticidas</a:t>
          </a:r>
        </a:p>
      </dgm:t>
    </dgm:pt>
    <dgm:pt modelId="{056C64F5-53B9-4C09-A9E8-CBDD0013492C}" type="parTrans" cxnId="{CADF20E2-D933-4C23-8C30-F62D70454C69}">
      <dgm:prSet/>
      <dgm:spPr/>
    </dgm:pt>
    <dgm:pt modelId="{70966F88-24F5-43E9-B666-5EB9ACB7F34A}" type="sibTrans" cxnId="{CADF20E2-D933-4C23-8C30-F62D70454C69}">
      <dgm:prSet/>
      <dgm:spPr/>
    </dgm:pt>
    <dgm:pt modelId="{D865461B-EE55-4BDA-BB22-7F64E4D97CAE}">
      <dgm:prSet phldr="0"/>
      <dgm:spPr/>
      <dgm:t>
        <a:bodyPr/>
        <a:lstStyle/>
        <a:p>
          <a:pPr rtl="0"/>
          <a:r>
            <a:rPr lang="es-ES" dirty="0">
              <a:latin typeface="Bookman Old Style" panose="02040603050505030304"/>
            </a:rPr>
            <a:t>4 Agrupación</a:t>
          </a:r>
          <a:r>
            <a:rPr lang="es-ES" dirty="0"/>
            <a:t> de defectos</a:t>
          </a:r>
          <a:endParaRPr lang="es-ES" dirty="0">
            <a:latin typeface="Bookman Old Style" panose="02040603050505030304"/>
          </a:endParaRPr>
        </a:p>
      </dgm:t>
    </dgm:pt>
    <dgm:pt modelId="{A65786BF-0780-4AD6-8D2E-AA17D76E8E16}" type="parTrans" cxnId="{629807C9-2486-4452-AF73-E1CBA53E9420}">
      <dgm:prSet/>
      <dgm:spPr/>
    </dgm:pt>
    <dgm:pt modelId="{7FC7CC86-C762-4991-883C-7F8F0B439FC5}" type="sibTrans" cxnId="{629807C9-2486-4452-AF73-E1CBA53E9420}">
      <dgm:prSet/>
      <dgm:spPr/>
    </dgm:pt>
    <dgm:pt modelId="{4504BA3B-965C-459F-8279-8E8766B422E5}">
      <dgm:prSet phldr="0"/>
      <dgm:spPr/>
      <dgm:t>
        <a:bodyPr/>
        <a:lstStyle/>
        <a:p>
          <a:r>
            <a:rPr lang="es-ES" dirty="0">
              <a:latin typeface="Bookman Old Style" panose="02040603050505030304"/>
            </a:rPr>
            <a:t>7 Ausencia de error</a:t>
          </a:r>
          <a:endParaRPr lang="es-ES" dirty="0"/>
        </a:p>
      </dgm:t>
    </dgm:pt>
    <dgm:pt modelId="{794C1091-F429-4D23-A0B2-B07B444991F5}" type="parTrans" cxnId="{E93B4ED2-A2A1-4ED1-9BAB-0E8217C3AD2A}">
      <dgm:prSet/>
      <dgm:spPr/>
    </dgm:pt>
    <dgm:pt modelId="{F2538FC2-E2C8-4B66-AEC9-4FC3A75C8513}" type="sibTrans" cxnId="{E93B4ED2-A2A1-4ED1-9BAB-0E8217C3AD2A}">
      <dgm:prSet/>
      <dgm:spPr/>
    </dgm:pt>
    <dgm:pt modelId="{0DE82F65-6DFE-417C-B3FC-7E35D903E37B}">
      <dgm:prSet phldr="0"/>
      <dgm:spPr/>
      <dgm:t>
        <a:bodyPr/>
        <a:lstStyle/>
        <a:p>
          <a:r>
            <a:rPr lang="es-ES" dirty="0">
              <a:latin typeface="Bookman Old Style" panose="02040603050505030304"/>
            </a:rPr>
            <a:t>6Las</a:t>
          </a:r>
          <a:r>
            <a:rPr lang="es-ES" dirty="0"/>
            <a:t> pruebas dependen del contexto</a:t>
          </a:r>
        </a:p>
      </dgm:t>
    </dgm:pt>
    <dgm:pt modelId="{268459A0-E8B2-44F0-B20F-C69AC06B7772}" type="parTrans" cxnId="{29313E58-525B-4037-86DF-C7413321EF35}">
      <dgm:prSet/>
      <dgm:spPr/>
    </dgm:pt>
    <dgm:pt modelId="{FFD54CCA-59A5-44F3-AEF4-47DE4D8622C4}" type="sibTrans" cxnId="{29313E58-525B-4037-86DF-C7413321EF35}">
      <dgm:prSet/>
      <dgm:spPr/>
    </dgm:pt>
    <dgm:pt modelId="{2A2BECEF-16DB-4293-AE34-081FE219A867}" type="pres">
      <dgm:prSet presAssocID="{E76463A3-8D5A-469A-9C90-C90439B8CEED}" presName="diagram" presStyleCnt="0">
        <dgm:presLayoutVars>
          <dgm:dir/>
          <dgm:resizeHandles val="exact"/>
        </dgm:presLayoutVars>
      </dgm:prSet>
      <dgm:spPr/>
    </dgm:pt>
    <dgm:pt modelId="{ECD280A8-7581-494A-AEF5-8AB177732B59}" type="pres">
      <dgm:prSet presAssocID="{BFB62595-10FC-414B-8C1D-231F0D910CD0}" presName="node" presStyleLbl="node1" presStyleIdx="0" presStyleCnt="7">
        <dgm:presLayoutVars>
          <dgm:bulletEnabled val="1"/>
        </dgm:presLayoutVars>
      </dgm:prSet>
      <dgm:spPr/>
    </dgm:pt>
    <dgm:pt modelId="{762FF3EE-61A4-4C50-A11B-FF67329A0197}" type="pres">
      <dgm:prSet presAssocID="{8B4D5066-C9EF-44A2-8E77-882AD9F0ABEC}" presName="sibTrans" presStyleCnt="0"/>
      <dgm:spPr/>
    </dgm:pt>
    <dgm:pt modelId="{4EA684E5-F601-4732-9C75-1CE359EB597B}" type="pres">
      <dgm:prSet presAssocID="{8D3910B2-DB01-45AF-8BF1-BB3E6BD4C2BE}" presName="node" presStyleLbl="node1" presStyleIdx="1" presStyleCnt="7">
        <dgm:presLayoutVars>
          <dgm:bulletEnabled val="1"/>
        </dgm:presLayoutVars>
      </dgm:prSet>
      <dgm:spPr/>
    </dgm:pt>
    <dgm:pt modelId="{D7AF877D-5120-4E8F-A4FA-EE59EAA79DDC}" type="pres">
      <dgm:prSet presAssocID="{AC12C132-EB01-41AA-8FAE-682023FBCA66}" presName="sibTrans" presStyleCnt="0"/>
      <dgm:spPr/>
    </dgm:pt>
    <dgm:pt modelId="{15EEA8D9-F99B-4386-9B98-C9DE7F4BDBF0}" type="pres">
      <dgm:prSet presAssocID="{08C6828C-8E7E-489C-A6AA-463515B278A9}" presName="node" presStyleLbl="node1" presStyleIdx="2" presStyleCnt="7">
        <dgm:presLayoutVars>
          <dgm:bulletEnabled val="1"/>
        </dgm:presLayoutVars>
      </dgm:prSet>
      <dgm:spPr/>
    </dgm:pt>
    <dgm:pt modelId="{5613BA4C-AE67-43BE-908B-EA797FD8159D}" type="pres">
      <dgm:prSet presAssocID="{FCCCA0C8-1D82-4966-BB8A-1045297C90C4}" presName="sibTrans" presStyleCnt="0"/>
      <dgm:spPr/>
    </dgm:pt>
    <dgm:pt modelId="{1C5B9FFB-E800-4ABC-953A-D3EAE642A087}" type="pres">
      <dgm:prSet presAssocID="{D865461B-EE55-4BDA-BB22-7F64E4D97CAE}" presName="node" presStyleLbl="node1" presStyleIdx="3" presStyleCnt="7">
        <dgm:presLayoutVars>
          <dgm:bulletEnabled val="1"/>
        </dgm:presLayoutVars>
      </dgm:prSet>
      <dgm:spPr/>
    </dgm:pt>
    <dgm:pt modelId="{28A9D330-0BCC-4242-BA2C-3F404E90C63A}" type="pres">
      <dgm:prSet presAssocID="{7FC7CC86-C762-4991-883C-7F8F0B439FC5}" presName="sibTrans" presStyleCnt="0"/>
      <dgm:spPr/>
    </dgm:pt>
    <dgm:pt modelId="{157C492A-5D1A-464B-8CB0-DD91E6FCB299}" type="pres">
      <dgm:prSet presAssocID="{11125F98-DD93-419D-9EF0-D4C5607BCFF1}" presName="node" presStyleLbl="node1" presStyleIdx="4" presStyleCnt="7">
        <dgm:presLayoutVars>
          <dgm:bulletEnabled val="1"/>
        </dgm:presLayoutVars>
      </dgm:prSet>
      <dgm:spPr/>
    </dgm:pt>
    <dgm:pt modelId="{506A5745-4537-4F82-B529-1575399ABB88}" type="pres">
      <dgm:prSet presAssocID="{70966F88-24F5-43E9-B666-5EB9ACB7F34A}" presName="sibTrans" presStyleCnt="0"/>
      <dgm:spPr/>
    </dgm:pt>
    <dgm:pt modelId="{A94FB7B3-B558-4AF3-9A5C-B18B0795C6A3}" type="pres">
      <dgm:prSet presAssocID="{0DE82F65-6DFE-417C-B3FC-7E35D903E37B}" presName="node" presStyleLbl="node1" presStyleIdx="5" presStyleCnt="7">
        <dgm:presLayoutVars>
          <dgm:bulletEnabled val="1"/>
        </dgm:presLayoutVars>
      </dgm:prSet>
      <dgm:spPr/>
    </dgm:pt>
    <dgm:pt modelId="{36D574C3-186E-4D0D-9334-EA5BE4B038D9}" type="pres">
      <dgm:prSet presAssocID="{FFD54CCA-59A5-44F3-AEF4-47DE4D8622C4}" presName="sibTrans" presStyleCnt="0"/>
      <dgm:spPr/>
    </dgm:pt>
    <dgm:pt modelId="{DF67BAC5-BFBF-4741-8BD8-995695FA8D87}" type="pres">
      <dgm:prSet presAssocID="{4504BA3B-965C-459F-8279-8E8766B422E5}" presName="node" presStyleLbl="node1" presStyleIdx="6" presStyleCnt="7">
        <dgm:presLayoutVars>
          <dgm:bulletEnabled val="1"/>
        </dgm:presLayoutVars>
      </dgm:prSet>
      <dgm:spPr/>
    </dgm:pt>
  </dgm:ptLst>
  <dgm:cxnLst>
    <dgm:cxn modelId="{5B482A0D-27AC-4B0C-9AF2-7D5F5C29038D}" type="presOf" srcId="{8D3910B2-DB01-45AF-8BF1-BB3E6BD4C2BE}" destId="{4EA684E5-F601-4732-9C75-1CE359EB597B}" srcOrd="0" destOrd="0" presId="urn:microsoft.com/office/officeart/2005/8/layout/default"/>
    <dgm:cxn modelId="{DCEBBF3A-8AC1-4CB2-BE1A-0B69D9149F01}" type="presOf" srcId="{0DE82F65-6DFE-417C-B3FC-7E35D903E37B}" destId="{A94FB7B3-B558-4AF3-9A5C-B18B0795C6A3}" srcOrd="0" destOrd="0" presId="urn:microsoft.com/office/officeart/2005/8/layout/default"/>
    <dgm:cxn modelId="{49F6143D-E303-493F-8594-C9596FB34728}" type="presOf" srcId="{BFB62595-10FC-414B-8C1D-231F0D910CD0}" destId="{ECD280A8-7581-494A-AEF5-8AB177732B59}" srcOrd="0" destOrd="0" presId="urn:microsoft.com/office/officeart/2005/8/layout/default"/>
    <dgm:cxn modelId="{75471C46-BCCD-4D0E-8DEB-64D953284364}" srcId="{E76463A3-8D5A-469A-9C90-C90439B8CEED}" destId="{8D3910B2-DB01-45AF-8BF1-BB3E6BD4C2BE}" srcOrd="1" destOrd="0" parTransId="{92EE6D45-0AB7-4B38-B320-8D2107059CB6}" sibTransId="{AC12C132-EB01-41AA-8FAE-682023FBCA66}"/>
    <dgm:cxn modelId="{F8DC2D47-FFA8-44A0-862E-B6BA38DDF521}" type="presOf" srcId="{11125F98-DD93-419D-9EF0-D4C5607BCFF1}" destId="{157C492A-5D1A-464B-8CB0-DD91E6FCB299}" srcOrd="0" destOrd="0" presId="urn:microsoft.com/office/officeart/2005/8/layout/default"/>
    <dgm:cxn modelId="{6AAE3755-B132-46EB-999F-1365E7F817CA}" srcId="{E76463A3-8D5A-469A-9C90-C90439B8CEED}" destId="{08C6828C-8E7E-489C-A6AA-463515B278A9}" srcOrd="2" destOrd="0" parTransId="{508EC229-EB55-417F-8027-B9D095CCEC2B}" sibTransId="{FCCCA0C8-1D82-4966-BB8A-1045297C90C4}"/>
    <dgm:cxn modelId="{29313E58-525B-4037-86DF-C7413321EF35}" srcId="{E76463A3-8D5A-469A-9C90-C90439B8CEED}" destId="{0DE82F65-6DFE-417C-B3FC-7E35D903E37B}" srcOrd="5" destOrd="0" parTransId="{268459A0-E8B2-44F0-B20F-C69AC06B7772}" sibTransId="{FFD54CCA-59A5-44F3-AEF4-47DE4D8622C4}"/>
    <dgm:cxn modelId="{E6F4957A-FCE2-424A-9231-6432DFE5B80F}" type="presOf" srcId="{E76463A3-8D5A-469A-9C90-C90439B8CEED}" destId="{2A2BECEF-16DB-4293-AE34-081FE219A867}" srcOrd="0" destOrd="0" presId="urn:microsoft.com/office/officeart/2005/8/layout/default"/>
    <dgm:cxn modelId="{192D5480-D722-4374-9988-2A7859AFCFF0}" type="presOf" srcId="{4504BA3B-965C-459F-8279-8E8766B422E5}" destId="{DF67BAC5-BFBF-4741-8BD8-995695FA8D87}" srcOrd="0" destOrd="0" presId="urn:microsoft.com/office/officeart/2005/8/layout/default"/>
    <dgm:cxn modelId="{E84254A2-CD72-412E-9D92-97399588FC0B}" type="presOf" srcId="{D865461B-EE55-4BDA-BB22-7F64E4D97CAE}" destId="{1C5B9FFB-E800-4ABC-953A-D3EAE642A087}" srcOrd="0" destOrd="0" presId="urn:microsoft.com/office/officeart/2005/8/layout/default"/>
    <dgm:cxn modelId="{629807C9-2486-4452-AF73-E1CBA53E9420}" srcId="{E76463A3-8D5A-469A-9C90-C90439B8CEED}" destId="{D865461B-EE55-4BDA-BB22-7F64E4D97CAE}" srcOrd="3" destOrd="0" parTransId="{A65786BF-0780-4AD6-8D2E-AA17D76E8E16}" sibTransId="{7FC7CC86-C762-4991-883C-7F8F0B439FC5}"/>
    <dgm:cxn modelId="{E93B4ED2-A2A1-4ED1-9BAB-0E8217C3AD2A}" srcId="{E76463A3-8D5A-469A-9C90-C90439B8CEED}" destId="{4504BA3B-965C-459F-8279-8E8766B422E5}" srcOrd="6" destOrd="0" parTransId="{794C1091-F429-4D23-A0B2-B07B444991F5}" sibTransId="{F2538FC2-E2C8-4B66-AEC9-4FC3A75C8513}"/>
    <dgm:cxn modelId="{CADF20E2-D933-4C23-8C30-F62D70454C69}" srcId="{E76463A3-8D5A-469A-9C90-C90439B8CEED}" destId="{11125F98-DD93-419D-9EF0-D4C5607BCFF1}" srcOrd="4" destOrd="0" parTransId="{056C64F5-53B9-4C09-A9E8-CBDD0013492C}" sibTransId="{70966F88-24F5-43E9-B666-5EB9ACB7F34A}"/>
    <dgm:cxn modelId="{94614BF0-4879-4C86-B496-5E6A8C59EA5A}" type="presOf" srcId="{08C6828C-8E7E-489C-A6AA-463515B278A9}" destId="{15EEA8D9-F99B-4386-9B98-C9DE7F4BDBF0}" srcOrd="0" destOrd="0" presId="urn:microsoft.com/office/officeart/2005/8/layout/default"/>
    <dgm:cxn modelId="{F1E327F9-6717-47E7-B4F6-DEC424FB9B9C}" srcId="{E76463A3-8D5A-469A-9C90-C90439B8CEED}" destId="{BFB62595-10FC-414B-8C1D-231F0D910CD0}" srcOrd="0" destOrd="0" parTransId="{1FD220EB-F6FB-42D4-8C53-0DE2BC3130FB}" sibTransId="{8B4D5066-C9EF-44A2-8E77-882AD9F0ABEC}"/>
    <dgm:cxn modelId="{F5E96862-3D5A-40D6-A215-A73413BC8665}" type="presParOf" srcId="{2A2BECEF-16DB-4293-AE34-081FE219A867}" destId="{ECD280A8-7581-494A-AEF5-8AB177732B59}" srcOrd="0" destOrd="0" presId="urn:microsoft.com/office/officeart/2005/8/layout/default"/>
    <dgm:cxn modelId="{028A3232-2549-46AB-865A-DE5F7A3FA5B5}" type="presParOf" srcId="{2A2BECEF-16DB-4293-AE34-081FE219A867}" destId="{762FF3EE-61A4-4C50-A11B-FF67329A0197}" srcOrd="1" destOrd="0" presId="urn:microsoft.com/office/officeart/2005/8/layout/default"/>
    <dgm:cxn modelId="{E1427032-65CF-451C-9127-908F73F6E289}" type="presParOf" srcId="{2A2BECEF-16DB-4293-AE34-081FE219A867}" destId="{4EA684E5-F601-4732-9C75-1CE359EB597B}" srcOrd="2" destOrd="0" presId="urn:microsoft.com/office/officeart/2005/8/layout/default"/>
    <dgm:cxn modelId="{A22C4EE0-B52E-441F-95E1-84DBEF1B19A8}" type="presParOf" srcId="{2A2BECEF-16DB-4293-AE34-081FE219A867}" destId="{D7AF877D-5120-4E8F-A4FA-EE59EAA79DDC}" srcOrd="3" destOrd="0" presId="urn:microsoft.com/office/officeart/2005/8/layout/default"/>
    <dgm:cxn modelId="{668C9F97-D802-4AF9-9232-08278ED0D5BE}" type="presParOf" srcId="{2A2BECEF-16DB-4293-AE34-081FE219A867}" destId="{15EEA8D9-F99B-4386-9B98-C9DE7F4BDBF0}" srcOrd="4" destOrd="0" presId="urn:microsoft.com/office/officeart/2005/8/layout/default"/>
    <dgm:cxn modelId="{C9F5A9C2-18B9-4487-8140-153250190421}" type="presParOf" srcId="{2A2BECEF-16DB-4293-AE34-081FE219A867}" destId="{5613BA4C-AE67-43BE-908B-EA797FD8159D}" srcOrd="5" destOrd="0" presId="urn:microsoft.com/office/officeart/2005/8/layout/default"/>
    <dgm:cxn modelId="{8446D7C7-7912-474A-B223-487C5EF32FC6}" type="presParOf" srcId="{2A2BECEF-16DB-4293-AE34-081FE219A867}" destId="{1C5B9FFB-E800-4ABC-953A-D3EAE642A087}" srcOrd="6" destOrd="0" presId="urn:microsoft.com/office/officeart/2005/8/layout/default"/>
    <dgm:cxn modelId="{1ABEF426-8FF3-41BF-8E97-2D49AF062AA9}" type="presParOf" srcId="{2A2BECEF-16DB-4293-AE34-081FE219A867}" destId="{28A9D330-0BCC-4242-BA2C-3F404E90C63A}" srcOrd="7" destOrd="0" presId="urn:microsoft.com/office/officeart/2005/8/layout/default"/>
    <dgm:cxn modelId="{D34C296C-5615-4CEF-8AEF-5420B25C44DE}" type="presParOf" srcId="{2A2BECEF-16DB-4293-AE34-081FE219A867}" destId="{157C492A-5D1A-464B-8CB0-DD91E6FCB299}" srcOrd="8" destOrd="0" presId="urn:microsoft.com/office/officeart/2005/8/layout/default"/>
    <dgm:cxn modelId="{0BA9F3E9-F55E-426C-A82D-0B9630A3C0B7}" type="presParOf" srcId="{2A2BECEF-16DB-4293-AE34-081FE219A867}" destId="{506A5745-4537-4F82-B529-1575399ABB88}" srcOrd="9" destOrd="0" presId="urn:microsoft.com/office/officeart/2005/8/layout/default"/>
    <dgm:cxn modelId="{31BBF656-E37C-438A-99A3-310855FE178E}" type="presParOf" srcId="{2A2BECEF-16DB-4293-AE34-081FE219A867}" destId="{A94FB7B3-B558-4AF3-9A5C-B18B0795C6A3}" srcOrd="10" destOrd="0" presId="urn:microsoft.com/office/officeart/2005/8/layout/default"/>
    <dgm:cxn modelId="{B9806005-7439-4336-B86E-20F7342909CA}" type="presParOf" srcId="{2A2BECEF-16DB-4293-AE34-081FE219A867}" destId="{36D574C3-186E-4D0D-9334-EA5BE4B038D9}" srcOrd="11" destOrd="0" presId="urn:microsoft.com/office/officeart/2005/8/layout/default"/>
    <dgm:cxn modelId="{CA62AF0D-FE60-4949-B693-E78EBB638568}" type="presParOf" srcId="{2A2BECEF-16DB-4293-AE34-081FE219A867}" destId="{DF67BAC5-BFBF-4741-8BD8-995695FA8D8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280A8-7581-494A-AEF5-8AB177732B59}">
      <dsp:nvSpPr>
        <dsp:cNvPr id="0" name=""/>
        <dsp:cNvSpPr/>
      </dsp:nvSpPr>
      <dsp:spPr>
        <a:xfrm>
          <a:off x="0" y="387002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1 Las</a:t>
          </a:r>
          <a:r>
            <a:rPr lang="es-ES" sz="1600" kern="1200" dirty="0"/>
            <a:t> </a:t>
          </a:r>
          <a:r>
            <a:rPr lang="es-ES" sz="1600" b="1" kern="1200" dirty="0"/>
            <a:t>pruebas</a:t>
          </a:r>
          <a:r>
            <a:rPr lang="es-ES" sz="1600" kern="1200" dirty="0"/>
            <a:t> muestran la presencia de defectos</a:t>
          </a:r>
        </a:p>
      </dsp:txBody>
      <dsp:txXfrm>
        <a:off x="0" y="387002"/>
        <a:ext cx="2120290" cy="1272174"/>
      </dsp:txXfrm>
    </dsp:sp>
    <dsp:sp modelId="{4EA684E5-F601-4732-9C75-1CE359EB597B}">
      <dsp:nvSpPr>
        <dsp:cNvPr id="0" name=""/>
        <dsp:cNvSpPr/>
      </dsp:nvSpPr>
      <dsp:spPr>
        <a:xfrm>
          <a:off x="2332320" y="387002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2 Es</a:t>
          </a:r>
          <a:r>
            <a:rPr lang="es-ES" sz="1600" kern="1200" dirty="0"/>
            <a:t> imposible hacer pruebas exhaustivas</a:t>
          </a:r>
          <a:endParaRPr lang="es-ES" sz="1600" kern="1200" dirty="0">
            <a:latin typeface="Bookman Old Style" panose="02040603050505030304"/>
          </a:endParaRPr>
        </a:p>
      </dsp:txBody>
      <dsp:txXfrm>
        <a:off x="2332320" y="387002"/>
        <a:ext cx="2120290" cy="1272174"/>
      </dsp:txXfrm>
    </dsp:sp>
    <dsp:sp modelId="{15EEA8D9-F99B-4386-9B98-C9DE7F4BDBF0}">
      <dsp:nvSpPr>
        <dsp:cNvPr id="0" name=""/>
        <dsp:cNvSpPr/>
      </dsp:nvSpPr>
      <dsp:spPr>
        <a:xfrm>
          <a:off x="4664640" y="387002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3 Debemos realizar pruebas tempranas</a:t>
          </a:r>
          <a:endParaRPr lang="es-ES" sz="1600" kern="1200" dirty="0"/>
        </a:p>
      </dsp:txBody>
      <dsp:txXfrm>
        <a:off x="4664640" y="387002"/>
        <a:ext cx="2120290" cy="1272174"/>
      </dsp:txXfrm>
    </dsp:sp>
    <dsp:sp modelId="{1C5B9FFB-E800-4ABC-953A-D3EAE642A087}">
      <dsp:nvSpPr>
        <dsp:cNvPr id="0" name=""/>
        <dsp:cNvSpPr/>
      </dsp:nvSpPr>
      <dsp:spPr>
        <a:xfrm>
          <a:off x="0" y="1871205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4 Agrupación</a:t>
          </a:r>
          <a:r>
            <a:rPr lang="es-ES" sz="1600" kern="1200" dirty="0"/>
            <a:t> de defectos</a:t>
          </a:r>
          <a:endParaRPr lang="es-ES" sz="1600" kern="1200" dirty="0">
            <a:latin typeface="Bookman Old Style" panose="02040603050505030304"/>
          </a:endParaRPr>
        </a:p>
      </dsp:txBody>
      <dsp:txXfrm>
        <a:off x="0" y="1871205"/>
        <a:ext cx="2120290" cy="1272174"/>
      </dsp:txXfrm>
    </dsp:sp>
    <dsp:sp modelId="{157C492A-5D1A-464B-8CB0-DD91E6FCB299}">
      <dsp:nvSpPr>
        <dsp:cNvPr id="0" name=""/>
        <dsp:cNvSpPr/>
      </dsp:nvSpPr>
      <dsp:spPr>
        <a:xfrm>
          <a:off x="2332320" y="1871205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5 Paradoja</a:t>
          </a:r>
          <a:r>
            <a:rPr lang="es-ES" sz="1600" kern="1200" dirty="0"/>
            <a:t> de los </a:t>
          </a:r>
          <a:r>
            <a:rPr lang="es-ES" sz="1600" kern="1200" dirty="0">
              <a:latin typeface="Bookman Old Style" panose="02040603050505030304"/>
            </a:rPr>
            <a:t>pesticidas</a:t>
          </a:r>
        </a:p>
      </dsp:txBody>
      <dsp:txXfrm>
        <a:off x="2332320" y="1871205"/>
        <a:ext cx="2120290" cy="1272174"/>
      </dsp:txXfrm>
    </dsp:sp>
    <dsp:sp modelId="{A94FB7B3-B558-4AF3-9A5C-B18B0795C6A3}">
      <dsp:nvSpPr>
        <dsp:cNvPr id="0" name=""/>
        <dsp:cNvSpPr/>
      </dsp:nvSpPr>
      <dsp:spPr>
        <a:xfrm>
          <a:off x="4664640" y="1871205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6Las</a:t>
          </a:r>
          <a:r>
            <a:rPr lang="es-ES" sz="1600" kern="1200" dirty="0"/>
            <a:t> pruebas dependen del contexto</a:t>
          </a:r>
        </a:p>
      </dsp:txBody>
      <dsp:txXfrm>
        <a:off x="4664640" y="1871205"/>
        <a:ext cx="2120290" cy="1272174"/>
      </dsp:txXfrm>
    </dsp:sp>
    <dsp:sp modelId="{DF67BAC5-BFBF-4741-8BD8-995695FA8D87}">
      <dsp:nvSpPr>
        <dsp:cNvPr id="0" name=""/>
        <dsp:cNvSpPr/>
      </dsp:nvSpPr>
      <dsp:spPr>
        <a:xfrm>
          <a:off x="2332320" y="3355409"/>
          <a:ext cx="2120290" cy="1272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Bookman Old Style" panose="02040603050505030304"/>
            </a:rPr>
            <a:t>7 Ausencia de error</a:t>
          </a:r>
          <a:endParaRPr lang="es-ES" sz="1600" kern="1200" dirty="0"/>
        </a:p>
      </dsp:txBody>
      <dsp:txXfrm>
        <a:off x="2332320" y="3355409"/>
        <a:ext cx="2120290" cy="1272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F443390-9A52-4BC8-B6A7-82DB7EAA1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EAC42B-9B58-402E-9A8B-1C28BFF091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C8C16-475A-4026-8EBF-119E719DCF1D}" type="datetimeFigureOut">
              <a:rPr lang="es-ES" smtClean="0"/>
              <a:t>07/01/2022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9B24C4-BD90-4F73-9826-45025A06AA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632CA6-A3BB-4025-9604-0F1189A1AC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3FE33-77FB-40B2-A5A1-CCD8EFB32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0739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BC163-38E5-48C0-A1A8-F3A58B029681}" type="datetimeFigureOut">
              <a:rPr lang="es-ES" noProof="0" smtClean="0"/>
              <a:t>07/01/2022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37387-4AF9-4EAE-AF9A-69F1D3CB96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79148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37387-4AF9-4EAE-AF9A-69F1D3CB96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94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7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7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4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15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60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67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4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5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3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5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7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4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8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7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 rtlCol="0">
            <a:normAutofit/>
          </a:bodyPr>
          <a:lstStyle/>
          <a:p>
            <a:pPr algn="l"/>
            <a:r>
              <a:rPr lang="es-ES" sz="4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Los 7 principios de calidad del software</a:t>
            </a:r>
            <a:endParaRPr lang="es-ES" sz="4200" dirty="0"/>
          </a:p>
        </p:txBody>
      </p:sp>
      <p:pic>
        <p:nvPicPr>
          <p:cNvPr id="6" name="Picture 3" descr="Vista superior de hexágonos 3D">
            <a:extLst>
              <a:ext uri="{FF2B5EF4-FFF2-40B4-BE49-F238E27FC236}">
                <a16:creationId xmlns:a16="http://schemas.microsoft.com/office/drawing/2014/main" id="{3760C04A-7F91-4491-A54A-7E2DCF98F9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81" r="17154" b="-9"/>
          <a:stretch/>
        </p:blipFill>
        <p:spPr>
          <a:xfrm>
            <a:off x="-62631" y="10"/>
            <a:ext cx="7537704" cy="6857990"/>
          </a:xfrm>
          <a:prstGeom prst="rect">
            <a:avLst/>
          </a:prstGeom>
        </p:spPr>
      </p:pic>
      <p:graphicFrame>
        <p:nvGraphicFramePr>
          <p:cNvPr id="7" name="Diagrama 7">
            <a:extLst>
              <a:ext uri="{FF2B5EF4-FFF2-40B4-BE49-F238E27FC236}">
                <a16:creationId xmlns:a16="http://schemas.microsoft.com/office/drawing/2014/main" id="{2ED50E08-68AE-4A28-AC5A-4C898FCD8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131186"/>
              </p:ext>
            </p:extLst>
          </p:nvPr>
        </p:nvGraphicFramePr>
        <p:xfrm>
          <a:off x="313151" y="919241"/>
          <a:ext cx="6784931" cy="501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s-ES" sz="4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1</a:t>
            </a:r>
            <a:br>
              <a:rPr lang="es-ES" sz="4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sz="4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Las pruebas demuestran la presencia de defectos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Aunque las pruebas demuestran la presencia de defectos no nos pueden asegurar que no los haya simplemente ayudan a reducir la cantidad de defectos que pueden ser hallados</a:t>
            </a:r>
            <a:endParaRPr lang="es-ES" sz="24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64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 2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No se pueden realizar pruebas exhaustivas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09"/>
            <a:ext cx="6815736" cy="5339173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Nunca podremos probar todo con todas las combinaciones de entrada, salvo casos excepcionales, por ello debemos establecer prioridades a la hora de practicar las pruebas</a:t>
            </a:r>
          </a:p>
        </p:txBody>
      </p:sp>
    </p:spTree>
    <p:extLst>
      <p:ext uri="{BB962C8B-B14F-4D97-AF65-F5344CB8AC3E}">
        <p14:creationId xmlns:p14="http://schemas.microsoft.com/office/powerpoint/2010/main" val="74437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537" y="1289048"/>
            <a:ext cx="5054804" cy="165635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23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</a:t>
            </a:r>
            <a:r>
              <a:rPr lang="es-ES" sz="36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3</a:t>
            </a:r>
            <a:br>
              <a:rPr lang="es-ES" sz="23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sz="3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Debemos realizar pruebas tempranas</a:t>
            </a:r>
            <a:br>
              <a:rPr lang="es-ES" sz="23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s-ES" sz="23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9" y="3114987"/>
            <a:ext cx="4892667" cy="4337796"/>
          </a:xfrm>
        </p:spPr>
        <p:txBody>
          <a:bodyPr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Realizar pruebas en tempranas ayuda a eliminar o reducir el coste de los cambios</a:t>
            </a:r>
            <a:r>
              <a:rPr lang="es-ES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</a:t>
            </a:r>
          </a:p>
          <a:p>
            <a:pPr indent="-305435"/>
            <a:endParaRPr lang="es-ES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4B37F096-C0E7-4692-BC29-88C922964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829386"/>
            <a:ext cx="6633184" cy="477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6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 4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Los defectos suelen estar agrupados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09"/>
            <a:ext cx="6815736" cy="5339173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Normalmente los defectos suelen estar agrupados en un mismo área o módulo, que suele ser más complejo o ha sufrido más cambios que los demás</a:t>
            </a:r>
          </a:p>
        </p:txBody>
      </p:sp>
    </p:spTree>
    <p:extLst>
      <p:ext uri="{BB962C8B-B14F-4D97-AF65-F5344CB8AC3E}">
        <p14:creationId xmlns:p14="http://schemas.microsoft.com/office/powerpoint/2010/main" val="345528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46" y="950382"/>
            <a:ext cx="4017638" cy="16563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90000"/>
              </a:lnSpc>
            </a:pP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 5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Paradoja del pesticida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96" y="3210237"/>
            <a:ext cx="4776250" cy="4612962"/>
          </a:xfrm>
        </p:spPr>
        <p:txBody>
          <a:bodyPr>
            <a:no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Al aplicar la misma prueba una y otra vez, se perderá eficacia en las pruebas, para ello hay que probar diferentes pruebas con diferentes valores</a:t>
            </a:r>
          </a:p>
        </p:txBody>
      </p:sp>
      <p:pic>
        <p:nvPicPr>
          <p:cNvPr id="4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8822D67-5201-42D1-819C-FF15ADA4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09" y="643466"/>
            <a:ext cx="5800262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4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6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Las pruebas dependen del contexto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09"/>
            <a:ext cx="6815736" cy="5339173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Debemos analizar que producto queremos crear, observando los </a:t>
            </a:r>
            <a:r>
              <a:rPr lang="es-E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requisitos</a:t>
            </a:r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lang="es-E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funciones </a:t>
            </a:r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y </a:t>
            </a:r>
            <a:r>
              <a:rPr lang="es-E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propósitos </a:t>
            </a:r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de nuestro producto</a:t>
            </a:r>
          </a:p>
        </p:txBody>
      </p:sp>
    </p:spTree>
    <p:extLst>
      <p:ext uri="{BB962C8B-B14F-4D97-AF65-F5344CB8AC3E}">
        <p14:creationId xmlns:p14="http://schemas.microsoft.com/office/powerpoint/2010/main" val="154834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58556-B67A-40E8-B4BB-CCF89F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15" y="733863"/>
            <a:ext cx="4262731" cy="5276541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7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Ausencia de errores</a:t>
            </a:r>
            <a:br>
              <a:rPr lang="es-E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s-E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27167-8655-4D3C-BF16-8A79AF6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68" y="827809"/>
            <a:ext cx="6815736" cy="5339173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s-E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Aunque solucionemos un gran número de errores, esto no significa que nuestro sistema está libre de errores, otro principio muy importante es cumplir las expectativas del cliente</a:t>
            </a:r>
          </a:p>
        </p:txBody>
      </p:sp>
    </p:spTree>
    <p:extLst>
      <p:ext uri="{BB962C8B-B14F-4D97-AF65-F5344CB8AC3E}">
        <p14:creationId xmlns:p14="http://schemas.microsoft.com/office/powerpoint/2010/main" val="327391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C110D-D55C-4206-9809-25275BCE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76FD2E-2FB7-4527-8A08-E4CDFEBB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Alberto Morales Gálvez</a:t>
            </a:r>
          </a:p>
          <a:p>
            <a:r>
              <a:rPr lang="es-ES" dirty="0"/>
              <a:t>Alejandro Marín Bermúdez</a:t>
            </a:r>
          </a:p>
          <a:p>
            <a:r>
              <a:rPr lang="es-ES" dirty="0" err="1"/>
              <a:t>Artsiom</a:t>
            </a:r>
            <a:r>
              <a:rPr lang="es-ES" dirty="0"/>
              <a:t> </a:t>
            </a:r>
            <a:r>
              <a:rPr lang="es-ES" dirty="0" err="1"/>
              <a:t>Krautsou</a:t>
            </a:r>
            <a:r>
              <a:rPr lang="es-ES" dirty="0"/>
              <a:t> </a:t>
            </a:r>
            <a:r>
              <a:rPr lang="es-ES" dirty="0" err="1"/>
              <a:t>Kharlap</a:t>
            </a:r>
            <a:endParaRPr lang="es-ES" dirty="0"/>
          </a:p>
          <a:p>
            <a:r>
              <a:rPr lang="es-ES" dirty="0"/>
              <a:t>Juan Antonio Gracia Torres</a:t>
            </a:r>
          </a:p>
          <a:p>
            <a:r>
              <a:rPr lang="es-ES" dirty="0"/>
              <a:t>Rodrigo Chamorro Valle</a:t>
            </a:r>
          </a:p>
        </p:txBody>
      </p:sp>
    </p:spTree>
    <p:extLst>
      <p:ext uri="{BB962C8B-B14F-4D97-AF65-F5344CB8AC3E}">
        <p14:creationId xmlns:p14="http://schemas.microsoft.com/office/powerpoint/2010/main" val="1357219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AC4DC3"/>
      </a:accent1>
      <a:accent2>
        <a:srgbClr val="683BB1"/>
      </a:accent2>
      <a:accent3>
        <a:srgbClr val="4D51C3"/>
      </a:accent3>
      <a:accent4>
        <a:srgbClr val="3B70B1"/>
      </a:accent4>
      <a:accent5>
        <a:srgbClr val="4BAFBF"/>
      </a:accent5>
      <a:accent6>
        <a:srgbClr val="3BB190"/>
      </a:accent6>
      <a:hlink>
        <a:srgbClr val="3A8BAE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286</Words>
  <Application>Microsoft Office PowerPoint</Application>
  <PresentationFormat>Panorámica</PresentationFormat>
  <Paragraphs>29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 2</vt:lpstr>
      <vt:lpstr>SlateVTI</vt:lpstr>
      <vt:lpstr>Los 7 principios de calidad del software</vt:lpstr>
      <vt:lpstr>         1 Las pruebas demuestran la presencia de defectos</vt:lpstr>
      <vt:lpstr>          2 No se pueden realizar pruebas exhaustivas</vt:lpstr>
      <vt:lpstr>  3 Debemos realizar pruebas tempranas </vt:lpstr>
      <vt:lpstr>          4 Los defectos suelen estar agrupados</vt:lpstr>
      <vt:lpstr>          5 Paradoja del pesticida</vt:lpstr>
      <vt:lpstr>         6 Las pruebas dependen del contexto</vt:lpstr>
      <vt:lpstr>         7 Ausencia de errores </vt:lpstr>
      <vt:lpstr>Integrantes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Juan Antonio</cp:lastModifiedBy>
  <cp:revision>176</cp:revision>
  <dcterms:created xsi:type="dcterms:W3CDTF">2021-12-18T11:00:38Z</dcterms:created>
  <dcterms:modified xsi:type="dcterms:W3CDTF">2022-01-07T12:48:57Z</dcterms:modified>
</cp:coreProperties>
</file>