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A07F9-3DBE-4373-BB98-8BAD74AA1F20}" v="28" dt="2021-08-26T14:25:31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án José Hernández Durán" userId="71ccb68f-3e32-4251-81c7-fefc81c1391d" providerId="ADAL" clId="{1F9F278B-4FCE-45D8-B2FC-543C21F1D05E}"/>
    <pc:docChg chg="modSld">
      <pc:chgData name="Hernán José Hernández Durán" userId="71ccb68f-3e32-4251-81c7-fefc81c1391d" providerId="ADAL" clId="{1F9F278B-4FCE-45D8-B2FC-543C21F1D05E}" dt="2020-07-17T16:03:27.118" v="0"/>
      <pc:docMkLst>
        <pc:docMk/>
      </pc:docMkLst>
      <pc:sldChg chg="modSp">
        <pc:chgData name="Hernán José Hernández Durán" userId="71ccb68f-3e32-4251-81c7-fefc81c1391d" providerId="ADAL" clId="{1F9F278B-4FCE-45D8-B2FC-543C21F1D05E}" dt="2020-07-17T16:03:27.118" v="0"/>
        <pc:sldMkLst>
          <pc:docMk/>
          <pc:sldMk cId="2541082234" sldId="267"/>
        </pc:sldMkLst>
        <pc:picChg chg="mod">
          <ac:chgData name="Hernán José Hernández Durán" userId="71ccb68f-3e32-4251-81c7-fefc81c1391d" providerId="ADAL" clId="{1F9F278B-4FCE-45D8-B2FC-543C21F1D05E}" dt="2020-07-17T16:03:27.118" v="0"/>
          <ac:picMkLst>
            <pc:docMk/>
            <pc:sldMk cId="2541082234" sldId="267"/>
            <ac:picMk id="6" creationId="{DDA63BEC-8A58-454C-9DE3-69FAD34D3084}"/>
          </ac:picMkLst>
        </pc:picChg>
      </pc:sldChg>
    </pc:docChg>
  </pc:docChgLst>
  <pc:docChgLst>
    <pc:chgData name="Hernán José Hernández Durán" userId="71ccb68f-3e32-4251-81c7-fefc81c1391d" providerId="ADAL" clId="{AD7D3863-6F2D-42F9-A295-4D1332A2A601}"/>
    <pc:docChg chg="modSld modMainMaster">
      <pc:chgData name="Hernán José Hernández Durán" userId="71ccb68f-3e32-4251-81c7-fefc81c1391d" providerId="ADAL" clId="{AD7D3863-6F2D-42F9-A295-4D1332A2A601}" dt="2021-01-18T15:20:29.367" v="1"/>
      <pc:docMkLst>
        <pc:docMk/>
      </pc:docMkLst>
      <pc:sldChg chg="modTransition">
        <pc:chgData name="Hernán José Hernández Durán" userId="71ccb68f-3e32-4251-81c7-fefc81c1391d" providerId="ADAL" clId="{AD7D3863-6F2D-42F9-A295-4D1332A2A601}" dt="2021-01-18T15:20:29.367" v="1"/>
        <pc:sldMkLst>
          <pc:docMk/>
          <pc:sldMk cId="4099623037" sldId="256"/>
        </pc:sldMkLst>
      </pc:sldChg>
      <pc:sldChg chg="modTransition">
        <pc:chgData name="Hernán José Hernández Durán" userId="71ccb68f-3e32-4251-81c7-fefc81c1391d" providerId="ADAL" clId="{AD7D3863-6F2D-42F9-A295-4D1332A2A601}" dt="2021-01-18T15:20:29.367" v="1"/>
        <pc:sldMkLst>
          <pc:docMk/>
          <pc:sldMk cId="1204435720" sldId="258"/>
        </pc:sldMkLst>
      </pc:sldChg>
      <pc:sldChg chg="modTransition">
        <pc:chgData name="Hernán José Hernández Durán" userId="71ccb68f-3e32-4251-81c7-fefc81c1391d" providerId="ADAL" clId="{AD7D3863-6F2D-42F9-A295-4D1332A2A601}" dt="2021-01-18T15:20:29.367" v="1"/>
        <pc:sldMkLst>
          <pc:docMk/>
          <pc:sldMk cId="416460896" sldId="259"/>
        </pc:sldMkLst>
      </pc:sldChg>
      <pc:sldChg chg="modTransition">
        <pc:chgData name="Hernán José Hernández Durán" userId="71ccb68f-3e32-4251-81c7-fefc81c1391d" providerId="ADAL" clId="{AD7D3863-6F2D-42F9-A295-4D1332A2A601}" dt="2021-01-18T15:20:29.367" v="1"/>
        <pc:sldMkLst>
          <pc:docMk/>
          <pc:sldMk cId="3004566987" sldId="260"/>
        </pc:sldMkLst>
      </pc:sldChg>
      <pc:sldChg chg="modTransition">
        <pc:chgData name="Hernán José Hernández Durán" userId="71ccb68f-3e32-4251-81c7-fefc81c1391d" providerId="ADAL" clId="{AD7D3863-6F2D-42F9-A295-4D1332A2A601}" dt="2021-01-18T15:20:29.367" v="1"/>
        <pc:sldMkLst>
          <pc:docMk/>
          <pc:sldMk cId="3451491098" sldId="261"/>
        </pc:sldMkLst>
      </pc:sldChg>
      <pc:sldChg chg="modTransition">
        <pc:chgData name="Hernán José Hernández Durán" userId="71ccb68f-3e32-4251-81c7-fefc81c1391d" providerId="ADAL" clId="{AD7D3863-6F2D-42F9-A295-4D1332A2A601}" dt="2021-01-18T15:20:29.367" v="1"/>
        <pc:sldMkLst>
          <pc:docMk/>
          <pc:sldMk cId="1110395088" sldId="262"/>
        </pc:sldMkLst>
      </pc:sldChg>
      <pc:sldChg chg="modTransition">
        <pc:chgData name="Hernán José Hernández Durán" userId="71ccb68f-3e32-4251-81c7-fefc81c1391d" providerId="ADAL" clId="{AD7D3863-6F2D-42F9-A295-4D1332A2A601}" dt="2021-01-18T15:20:29.367" v="1"/>
        <pc:sldMkLst>
          <pc:docMk/>
          <pc:sldMk cId="817276005" sldId="263"/>
        </pc:sldMkLst>
      </pc:sldChg>
      <pc:sldChg chg="modTransition">
        <pc:chgData name="Hernán José Hernández Durán" userId="71ccb68f-3e32-4251-81c7-fefc81c1391d" providerId="ADAL" clId="{AD7D3863-6F2D-42F9-A295-4D1332A2A601}" dt="2021-01-18T15:20:29.367" v="1"/>
        <pc:sldMkLst>
          <pc:docMk/>
          <pc:sldMk cId="281524007" sldId="264"/>
        </pc:sldMkLst>
      </pc:sldChg>
      <pc:sldChg chg="modTransition">
        <pc:chgData name="Hernán José Hernández Durán" userId="71ccb68f-3e32-4251-81c7-fefc81c1391d" providerId="ADAL" clId="{AD7D3863-6F2D-42F9-A295-4D1332A2A601}" dt="2021-01-18T15:20:29.367" v="1"/>
        <pc:sldMkLst>
          <pc:docMk/>
          <pc:sldMk cId="3821829075" sldId="265"/>
        </pc:sldMkLst>
      </pc:sldChg>
      <pc:sldChg chg="modTransition">
        <pc:chgData name="Hernán José Hernández Durán" userId="71ccb68f-3e32-4251-81c7-fefc81c1391d" providerId="ADAL" clId="{AD7D3863-6F2D-42F9-A295-4D1332A2A601}" dt="2021-01-18T15:20:29.367" v="1"/>
        <pc:sldMkLst>
          <pc:docMk/>
          <pc:sldMk cId="2901504913" sldId="266"/>
        </pc:sldMkLst>
      </pc:sldChg>
      <pc:sldChg chg="modTransition">
        <pc:chgData name="Hernán José Hernández Durán" userId="71ccb68f-3e32-4251-81c7-fefc81c1391d" providerId="ADAL" clId="{AD7D3863-6F2D-42F9-A295-4D1332A2A601}" dt="2021-01-18T15:20:29.367" v="1"/>
        <pc:sldMkLst>
          <pc:docMk/>
          <pc:sldMk cId="2541082234" sldId="267"/>
        </pc:sldMkLst>
      </pc:sldChg>
      <pc:sldChg chg="modTransition">
        <pc:chgData name="Hernán José Hernández Durán" userId="71ccb68f-3e32-4251-81c7-fefc81c1391d" providerId="ADAL" clId="{AD7D3863-6F2D-42F9-A295-4D1332A2A601}" dt="2021-01-18T15:20:29.367" v="1"/>
        <pc:sldMkLst>
          <pc:docMk/>
          <pc:sldMk cId="1176252865" sldId="268"/>
        </pc:sldMkLst>
      </pc:sldChg>
      <pc:sldChg chg="modTransition">
        <pc:chgData name="Hernán José Hernández Durán" userId="71ccb68f-3e32-4251-81c7-fefc81c1391d" providerId="ADAL" clId="{AD7D3863-6F2D-42F9-A295-4D1332A2A601}" dt="2021-01-18T15:20:29.367" v="1"/>
        <pc:sldMkLst>
          <pc:docMk/>
          <pc:sldMk cId="1514473517" sldId="321"/>
        </pc:sldMkLst>
      </pc:sldChg>
      <pc:sldMasterChg chg="modTransition modSldLayout">
        <pc:chgData name="Hernán José Hernández Durán" userId="71ccb68f-3e32-4251-81c7-fefc81c1391d" providerId="ADAL" clId="{AD7D3863-6F2D-42F9-A295-4D1332A2A601}" dt="2021-01-18T15:20:29.367" v="1"/>
        <pc:sldMasterMkLst>
          <pc:docMk/>
          <pc:sldMasterMk cId="1431205789" sldId="2147483648"/>
        </pc:sldMasterMkLst>
        <pc:sldLayoutChg chg="modTransition">
          <pc:chgData name="Hernán José Hernández Durán" userId="71ccb68f-3e32-4251-81c7-fefc81c1391d" providerId="ADAL" clId="{AD7D3863-6F2D-42F9-A295-4D1332A2A601}" dt="2021-01-18T15:20:29.367" v="1"/>
          <pc:sldLayoutMkLst>
            <pc:docMk/>
            <pc:sldMasterMk cId="1431205789" sldId="2147483648"/>
            <pc:sldLayoutMk cId="1945233988" sldId="2147483649"/>
          </pc:sldLayoutMkLst>
        </pc:sldLayoutChg>
        <pc:sldLayoutChg chg="modTransition">
          <pc:chgData name="Hernán José Hernández Durán" userId="71ccb68f-3e32-4251-81c7-fefc81c1391d" providerId="ADAL" clId="{AD7D3863-6F2D-42F9-A295-4D1332A2A601}" dt="2021-01-18T15:20:29.367" v="1"/>
          <pc:sldLayoutMkLst>
            <pc:docMk/>
            <pc:sldMasterMk cId="1431205789" sldId="2147483648"/>
            <pc:sldLayoutMk cId="1707442290" sldId="2147483650"/>
          </pc:sldLayoutMkLst>
        </pc:sldLayoutChg>
        <pc:sldLayoutChg chg="modTransition">
          <pc:chgData name="Hernán José Hernández Durán" userId="71ccb68f-3e32-4251-81c7-fefc81c1391d" providerId="ADAL" clId="{AD7D3863-6F2D-42F9-A295-4D1332A2A601}" dt="2021-01-18T15:20:29.367" v="1"/>
          <pc:sldLayoutMkLst>
            <pc:docMk/>
            <pc:sldMasterMk cId="1431205789" sldId="2147483648"/>
            <pc:sldLayoutMk cId="2681724658" sldId="2147483651"/>
          </pc:sldLayoutMkLst>
        </pc:sldLayoutChg>
        <pc:sldLayoutChg chg="modTransition">
          <pc:chgData name="Hernán José Hernández Durán" userId="71ccb68f-3e32-4251-81c7-fefc81c1391d" providerId="ADAL" clId="{AD7D3863-6F2D-42F9-A295-4D1332A2A601}" dt="2021-01-18T15:20:29.367" v="1"/>
          <pc:sldLayoutMkLst>
            <pc:docMk/>
            <pc:sldMasterMk cId="1431205789" sldId="2147483648"/>
            <pc:sldLayoutMk cId="2880325164" sldId="2147483652"/>
          </pc:sldLayoutMkLst>
        </pc:sldLayoutChg>
        <pc:sldLayoutChg chg="modTransition">
          <pc:chgData name="Hernán José Hernández Durán" userId="71ccb68f-3e32-4251-81c7-fefc81c1391d" providerId="ADAL" clId="{AD7D3863-6F2D-42F9-A295-4D1332A2A601}" dt="2021-01-18T15:20:29.367" v="1"/>
          <pc:sldLayoutMkLst>
            <pc:docMk/>
            <pc:sldMasterMk cId="1431205789" sldId="2147483648"/>
            <pc:sldLayoutMk cId="2617701357" sldId="2147483653"/>
          </pc:sldLayoutMkLst>
        </pc:sldLayoutChg>
        <pc:sldLayoutChg chg="modTransition">
          <pc:chgData name="Hernán José Hernández Durán" userId="71ccb68f-3e32-4251-81c7-fefc81c1391d" providerId="ADAL" clId="{AD7D3863-6F2D-42F9-A295-4D1332A2A601}" dt="2021-01-18T15:20:29.367" v="1"/>
          <pc:sldLayoutMkLst>
            <pc:docMk/>
            <pc:sldMasterMk cId="1431205789" sldId="2147483648"/>
            <pc:sldLayoutMk cId="1374630001" sldId="2147483654"/>
          </pc:sldLayoutMkLst>
        </pc:sldLayoutChg>
        <pc:sldLayoutChg chg="modTransition">
          <pc:chgData name="Hernán José Hernández Durán" userId="71ccb68f-3e32-4251-81c7-fefc81c1391d" providerId="ADAL" clId="{AD7D3863-6F2D-42F9-A295-4D1332A2A601}" dt="2021-01-18T15:20:29.367" v="1"/>
          <pc:sldLayoutMkLst>
            <pc:docMk/>
            <pc:sldMasterMk cId="1431205789" sldId="2147483648"/>
            <pc:sldLayoutMk cId="3312904947" sldId="2147483655"/>
          </pc:sldLayoutMkLst>
        </pc:sldLayoutChg>
        <pc:sldLayoutChg chg="modTransition">
          <pc:chgData name="Hernán José Hernández Durán" userId="71ccb68f-3e32-4251-81c7-fefc81c1391d" providerId="ADAL" clId="{AD7D3863-6F2D-42F9-A295-4D1332A2A601}" dt="2021-01-18T15:20:29.367" v="1"/>
          <pc:sldLayoutMkLst>
            <pc:docMk/>
            <pc:sldMasterMk cId="1431205789" sldId="2147483648"/>
            <pc:sldLayoutMk cId="874307016" sldId="2147483656"/>
          </pc:sldLayoutMkLst>
        </pc:sldLayoutChg>
        <pc:sldLayoutChg chg="modTransition">
          <pc:chgData name="Hernán José Hernández Durán" userId="71ccb68f-3e32-4251-81c7-fefc81c1391d" providerId="ADAL" clId="{AD7D3863-6F2D-42F9-A295-4D1332A2A601}" dt="2021-01-18T15:20:29.367" v="1"/>
          <pc:sldLayoutMkLst>
            <pc:docMk/>
            <pc:sldMasterMk cId="1431205789" sldId="2147483648"/>
            <pc:sldLayoutMk cId="3046165606" sldId="2147483657"/>
          </pc:sldLayoutMkLst>
        </pc:sldLayoutChg>
        <pc:sldLayoutChg chg="modTransition">
          <pc:chgData name="Hernán José Hernández Durán" userId="71ccb68f-3e32-4251-81c7-fefc81c1391d" providerId="ADAL" clId="{AD7D3863-6F2D-42F9-A295-4D1332A2A601}" dt="2021-01-18T15:20:29.367" v="1"/>
          <pc:sldLayoutMkLst>
            <pc:docMk/>
            <pc:sldMasterMk cId="1431205789" sldId="2147483648"/>
            <pc:sldLayoutMk cId="3386779825" sldId="2147483658"/>
          </pc:sldLayoutMkLst>
        </pc:sldLayoutChg>
        <pc:sldLayoutChg chg="modTransition">
          <pc:chgData name="Hernán José Hernández Durán" userId="71ccb68f-3e32-4251-81c7-fefc81c1391d" providerId="ADAL" clId="{AD7D3863-6F2D-42F9-A295-4D1332A2A601}" dt="2021-01-18T15:20:29.367" v="1"/>
          <pc:sldLayoutMkLst>
            <pc:docMk/>
            <pc:sldMasterMk cId="1431205789" sldId="2147483648"/>
            <pc:sldLayoutMk cId="3434254653" sldId="2147483659"/>
          </pc:sldLayoutMkLst>
        </pc:sldLayoutChg>
      </pc:sldMasterChg>
    </pc:docChg>
  </pc:docChgLst>
  <pc:docChgLst>
    <pc:chgData name="Hernán José Hernández Durán" userId="71ccb68f-3e32-4251-81c7-fefc81c1391d" providerId="ADAL" clId="{8E1A07F9-3DBE-4373-BB98-8BAD74AA1F20}"/>
    <pc:docChg chg="undo custSel addSld delSld modSld">
      <pc:chgData name="Hernán José Hernández Durán" userId="71ccb68f-3e32-4251-81c7-fefc81c1391d" providerId="ADAL" clId="{8E1A07F9-3DBE-4373-BB98-8BAD74AA1F20}" dt="2021-08-26T14:27:18.133" v="591" actId="1076"/>
      <pc:docMkLst>
        <pc:docMk/>
      </pc:docMkLst>
      <pc:sldChg chg="addSp delSp modSp mod">
        <pc:chgData name="Hernán José Hernández Durán" userId="71ccb68f-3e32-4251-81c7-fefc81c1391d" providerId="ADAL" clId="{8E1A07F9-3DBE-4373-BB98-8BAD74AA1F20}" dt="2021-08-25T18:27:48.012" v="155" actId="1076"/>
        <pc:sldMkLst>
          <pc:docMk/>
          <pc:sldMk cId="4099623037" sldId="256"/>
        </pc:sldMkLst>
        <pc:spChg chg="mod">
          <ac:chgData name="Hernán José Hernández Durán" userId="71ccb68f-3e32-4251-81c7-fefc81c1391d" providerId="ADAL" clId="{8E1A07F9-3DBE-4373-BB98-8BAD74AA1F20}" dt="2021-08-25T18:27:48.012" v="155" actId="1076"/>
          <ac:spMkLst>
            <pc:docMk/>
            <pc:sldMk cId="4099623037" sldId="256"/>
            <ac:spMk id="2" creationId="{70DC3460-189B-4B23-B005-A8D781F4C76F}"/>
          </ac:spMkLst>
        </pc:spChg>
        <pc:spChg chg="add mod">
          <ac:chgData name="Hernán José Hernández Durán" userId="71ccb68f-3e32-4251-81c7-fefc81c1391d" providerId="ADAL" clId="{8E1A07F9-3DBE-4373-BB98-8BAD74AA1F20}" dt="2021-08-25T18:27:37.603" v="154" actId="1076"/>
          <ac:spMkLst>
            <pc:docMk/>
            <pc:sldMk cId="4099623037" sldId="256"/>
            <ac:spMk id="7" creationId="{9B5F7EB6-2B6B-455E-9BB6-A377B36D6D37}"/>
          </ac:spMkLst>
        </pc:spChg>
        <pc:picChg chg="add del mod">
          <ac:chgData name="Hernán José Hernández Durán" userId="71ccb68f-3e32-4251-81c7-fefc81c1391d" providerId="ADAL" clId="{8E1A07F9-3DBE-4373-BB98-8BAD74AA1F20}" dt="2021-08-25T18:16:04.192" v="29" actId="478"/>
          <ac:picMkLst>
            <pc:docMk/>
            <pc:sldMk cId="4099623037" sldId="256"/>
            <ac:picMk id="3" creationId="{DDFC47C0-1393-4556-A36D-2A778EE76398}"/>
          </ac:picMkLst>
        </pc:picChg>
        <pc:picChg chg="add mod">
          <ac:chgData name="Hernán José Hernández Durán" userId="71ccb68f-3e32-4251-81c7-fefc81c1391d" providerId="ADAL" clId="{8E1A07F9-3DBE-4373-BB98-8BAD74AA1F20}" dt="2021-08-25T18:27:48.012" v="155" actId="1076"/>
          <ac:picMkLst>
            <pc:docMk/>
            <pc:sldMk cId="4099623037" sldId="256"/>
            <ac:picMk id="4" creationId="{D80CC523-1BE7-45ED-B240-44BCFA71ADCE}"/>
          </ac:picMkLst>
        </pc:picChg>
        <pc:picChg chg="add del mod">
          <ac:chgData name="Hernán José Hernández Durán" userId="71ccb68f-3e32-4251-81c7-fefc81c1391d" providerId="ADAL" clId="{8E1A07F9-3DBE-4373-BB98-8BAD74AA1F20}" dt="2021-08-25T18:14:54.511" v="17" actId="1076"/>
          <ac:picMkLst>
            <pc:docMk/>
            <pc:sldMk cId="4099623037" sldId="256"/>
            <ac:picMk id="5" creationId="{8942C895-A536-404D-83AD-DFAD946D522B}"/>
          </ac:picMkLst>
        </pc:picChg>
      </pc:sldChg>
      <pc:sldChg chg="addSp delSp modSp mod">
        <pc:chgData name="Hernán José Hernández Durán" userId="71ccb68f-3e32-4251-81c7-fefc81c1391d" providerId="ADAL" clId="{8E1A07F9-3DBE-4373-BB98-8BAD74AA1F20}" dt="2021-08-25T20:41:21.745" v="207"/>
        <pc:sldMkLst>
          <pc:docMk/>
          <pc:sldMk cId="1204435720" sldId="258"/>
        </pc:sldMkLst>
        <pc:spChg chg="mod">
          <ac:chgData name="Hernán José Hernández Durán" userId="71ccb68f-3e32-4251-81c7-fefc81c1391d" providerId="ADAL" clId="{8E1A07F9-3DBE-4373-BB98-8BAD74AA1F20}" dt="2021-08-25T18:21:32.404" v="66" actId="1076"/>
          <ac:spMkLst>
            <pc:docMk/>
            <pc:sldMk cId="1204435720" sldId="258"/>
            <ac:spMk id="2" creationId="{00000000-0000-0000-0000-000000000000}"/>
          </ac:spMkLst>
        </pc:spChg>
        <pc:spChg chg="mod">
          <ac:chgData name="Hernán José Hernández Durán" userId="71ccb68f-3e32-4251-81c7-fefc81c1391d" providerId="ADAL" clId="{8E1A07F9-3DBE-4373-BB98-8BAD74AA1F20}" dt="2021-08-25T18:21:58.573" v="69" actId="1076"/>
          <ac:spMkLst>
            <pc:docMk/>
            <pc:sldMk cId="1204435720" sldId="258"/>
            <ac:spMk id="7" creationId="{00000000-0000-0000-0000-000000000000}"/>
          </ac:spMkLst>
        </pc:spChg>
        <pc:picChg chg="del">
          <ac:chgData name="Hernán José Hernández Durán" userId="71ccb68f-3e32-4251-81c7-fefc81c1391d" providerId="ADAL" clId="{8E1A07F9-3DBE-4373-BB98-8BAD74AA1F20}" dt="2021-08-25T18:15:25.960" v="24" actId="478"/>
          <ac:picMkLst>
            <pc:docMk/>
            <pc:sldMk cId="1204435720" sldId="258"/>
            <ac:picMk id="3" creationId="{0C6264B8-DF62-445C-BCA7-6F998015E153}"/>
          </ac:picMkLst>
        </pc:picChg>
        <pc:picChg chg="add mod modCrop">
          <ac:chgData name="Hernán José Hernández Durán" userId="71ccb68f-3e32-4251-81c7-fefc81c1391d" providerId="ADAL" clId="{8E1A07F9-3DBE-4373-BB98-8BAD74AA1F20}" dt="2021-08-25T20:41:21.745" v="207"/>
          <ac:picMkLst>
            <pc:docMk/>
            <pc:sldMk cId="1204435720" sldId="258"/>
            <ac:picMk id="4" creationId="{623493CE-377F-4366-8959-B232F9938B52}"/>
          </ac:picMkLst>
        </pc:picChg>
        <pc:picChg chg="add del mod">
          <ac:chgData name="Hernán José Hernández Durán" userId="71ccb68f-3e32-4251-81c7-fefc81c1391d" providerId="ADAL" clId="{8E1A07F9-3DBE-4373-BB98-8BAD74AA1F20}" dt="2021-08-25T18:20:19.715" v="56" actId="478"/>
          <ac:picMkLst>
            <pc:docMk/>
            <pc:sldMk cId="1204435720" sldId="258"/>
            <ac:picMk id="5" creationId="{BE102387-E3A1-4A2B-856E-E8232B783FF4}"/>
          </ac:picMkLst>
        </pc:picChg>
      </pc:sldChg>
      <pc:sldChg chg="del">
        <pc:chgData name="Hernán José Hernández Durán" userId="71ccb68f-3e32-4251-81c7-fefc81c1391d" providerId="ADAL" clId="{8E1A07F9-3DBE-4373-BB98-8BAD74AA1F20}" dt="2021-08-25T18:13:23.124" v="9" actId="47"/>
        <pc:sldMkLst>
          <pc:docMk/>
          <pc:sldMk cId="416460896" sldId="259"/>
        </pc:sldMkLst>
      </pc:sldChg>
      <pc:sldChg chg="addSp delSp modSp new mod">
        <pc:chgData name="Hernán José Hernández Durán" userId="71ccb68f-3e32-4251-81c7-fefc81c1391d" providerId="ADAL" clId="{8E1A07F9-3DBE-4373-BB98-8BAD74AA1F20}" dt="2021-08-25T20:41:28.335" v="208"/>
        <pc:sldMkLst>
          <pc:docMk/>
          <pc:sldMk cId="3376422247" sldId="259"/>
        </pc:sldMkLst>
        <pc:spChg chg="del mod">
          <ac:chgData name="Hernán José Hernández Durán" userId="71ccb68f-3e32-4251-81c7-fefc81c1391d" providerId="ADAL" clId="{8E1A07F9-3DBE-4373-BB98-8BAD74AA1F20}" dt="2021-08-25T18:22:23.517" v="73" actId="478"/>
          <ac:spMkLst>
            <pc:docMk/>
            <pc:sldMk cId="3376422247" sldId="259"/>
            <ac:spMk id="2" creationId="{8FD3FB6F-626C-4E56-8B76-F3C2522377D9}"/>
          </ac:spMkLst>
        </pc:spChg>
        <pc:spChg chg="del">
          <ac:chgData name="Hernán José Hernández Durán" userId="71ccb68f-3e32-4251-81c7-fefc81c1391d" providerId="ADAL" clId="{8E1A07F9-3DBE-4373-BB98-8BAD74AA1F20}" dt="2021-08-25T18:22:24.879" v="74" actId="478"/>
          <ac:spMkLst>
            <pc:docMk/>
            <pc:sldMk cId="3376422247" sldId="259"/>
            <ac:spMk id="3" creationId="{7817878C-8E00-48C4-ADBC-CD56ABDE9093}"/>
          </ac:spMkLst>
        </pc:spChg>
        <pc:spChg chg="add mod">
          <ac:chgData name="Hernán José Hernández Durán" userId="71ccb68f-3e32-4251-81c7-fefc81c1391d" providerId="ADAL" clId="{8E1A07F9-3DBE-4373-BB98-8BAD74AA1F20}" dt="2021-08-25T18:25:46.579" v="98" actId="1076"/>
          <ac:spMkLst>
            <pc:docMk/>
            <pc:sldMk cId="3376422247" sldId="259"/>
            <ac:spMk id="5" creationId="{743DDFF8-49B0-4D19-B804-3D9180F166B0}"/>
          </ac:spMkLst>
        </pc:spChg>
        <pc:spChg chg="add mod">
          <ac:chgData name="Hernán José Hernández Durán" userId="71ccb68f-3e32-4251-81c7-fefc81c1391d" providerId="ADAL" clId="{8E1A07F9-3DBE-4373-BB98-8BAD74AA1F20}" dt="2021-08-25T18:29:16.277" v="157" actId="1076"/>
          <ac:spMkLst>
            <pc:docMk/>
            <pc:sldMk cId="3376422247" sldId="259"/>
            <ac:spMk id="7" creationId="{207358DB-E0A9-4583-8F72-AEF214913A0C}"/>
          </ac:spMkLst>
        </pc:spChg>
        <pc:picChg chg="add mod">
          <ac:chgData name="Hernán José Hernández Durán" userId="71ccb68f-3e32-4251-81c7-fefc81c1391d" providerId="ADAL" clId="{8E1A07F9-3DBE-4373-BB98-8BAD74AA1F20}" dt="2021-08-25T20:41:28.335" v="208"/>
          <ac:picMkLst>
            <pc:docMk/>
            <pc:sldMk cId="3376422247" sldId="259"/>
            <ac:picMk id="8" creationId="{D4102540-0BE3-49F5-86A4-23C27EF30BC9}"/>
          </ac:picMkLst>
        </pc:picChg>
      </pc:sldChg>
      <pc:sldChg chg="addSp delSp modSp new mod">
        <pc:chgData name="Hernán José Hernández Durán" userId="71ccb68f-3e32-4251-81c7-fefc81c1391d" providerId="ADAL" clId="{8E1A07F9-3DBE-4373-BB98-8BAD74AA1F20}" dt="2021-08-25T20:46:30.398" v="227" actId="1076"/>
        <pc:sldMkLst>
          <pc:docMk/>
          <pc:sldMk cId="2345467088" sldId="260"/>
        </pc:sldMkLst>
        <pc:spChg chg="del">
          <ac:chgData name="Hernán José Hernández Durán" userId="71ccb68f-3e32-4251-81c7-fefc81c1391d" providerId="ADAL" clId="{8E1A07F9-3DBE-4373-BB98-8BAD74AA1F20}" dt="2021-08-25T18:30:10.299" v="159" actId="478"/>
          <ac:spMkLst>
            <pc:docMk/>
            <pc:sldMk cId="2345467088" sldId="260"/>
            <ac:spMk id="2" creationId="{C213F116-2814-4F60-B123-EEF6A867A104}"/>
          </ac:spMkLst>
        </pc:spChg>
        <pc:spChg chg="del">
          <ac:chgData name="Hernán José Hernández Durán" userId="71ccb68f-3e32-4251-81c7-fefc81c1391d" providerId="ADAL" clId="{8E1A07F9-3DBE-4373-BB98-8BAD74AA1F20}" dt="2021-08-25T18:30:10.299" v="159" actId="478"/>
          <ac:spMkLst>
            <pc:docMk/>
            <pc:sldMk cId="2345467088" sldId="260"/>
            <ac:spMk id="3" creationId="{818A683F-882D-4772-AB95-3048E9C5961D}"/>
          </ac:spMkLst>
        </pc:spChg>
        <pc:spChg chg="add mod">
          <ac:chgData name="Hernán José Hernández Durán" userId="71ccb68f-3e32-4251-81c7-fefc81c1391d" providerId="ADAL" clId="{8E1A07F9-3DBE-4373-BB98-8BAD74AA1F20}" dt="2021-08-25T20:46:30.398" v="227" actId="1076"/>
          <ac:spMkLst>
            <pc:docMk/>
            <pc:sldMk cId="2345467088" sldId="260"/>
            <ac:spMk id="5" creationId="{0B41B4D2-5872-4E9C-9268-2DD9BA66C000}"/>
          </ac:spMkLst>
        </pc:spChg>
        <pc:spChg chg="add mod">
          <ac:chgData name="Hernán José Hernández Durán" userId="71ccb68f-3e32-4251-81c7-fefc81c1391d" providerId="ADAL" clId="{8E1A07F9-3DBE-4373-BB98-8BAD74AA1F20}" dt="2021-08-25T18:40:25.302" v="204" actId="1076"/>
          <ac:spMkLst>
            <pc:docMk/>
            <pc:sldMk cId="2345467088" sldId="260"/>
            <ac:spMk id="7" creationId="{86C65EB7-F04E-49D9-892E-4F635C20EB77}"/>
          </ac:spMkLst>
        </pc:spChg>
        <pc:picChg chg="add mod">
          <ac:chgData name="Hernán José Hernández Durán" userId="71ccb68f-3e32-4251-81c7-fefc81c1391d" providerId="ADAL" clId="{8E1A07F9-3DBE-4373-BB98-8BAD74AA1F20}" dt="2021-08-25T18:36:58.743" v="180" actId="1076"/>
          <ac:picMkLst>
            <pc:docMk/>
            <pc:sldMk cId="2345467088" sldId="260"/>
            <ac:picMk id="9" creationId="{AA42A7E1-8A84-454A-AEA8-8976E1E7E825}"/>
          </ac:picMkLst>
        </pc:picChg>
        <pc:picChg chg="add del mod">
          <ac:chgData name="Hernán José Hernández Durán" userId="71ccb68f-3e32-4251-81c7-fefc81c1391d" providerId="ADAL" clId="{8E1A07F9-3DBE-4373-BB98-8BAD74AA1F20}" dt="2021-08-25T18:37:56.218" v="189" actId="21"/>
          <ac:picMkLst>
            <pc:docMk/>
            <pc:sldMk cId="2345467088" sldId="260"/>
            <ac:picMk id="11" creationId="{966C5303-CC4B-4D0B-9C24-506FC347E1BE}"/>
          </ac:picMkLst>
        </pc:picChg>
        <pc:picChg chg="add del mod">
          <ac:chgData name="Hernán José Hernández Durán" userId="71ccb68f-3e32-4251-81c7-fefc81c1391d" providerId="ADAL" clId="{8E1A07F9-3DBE-4373-BB98-8BAD74AA1F20}" dt="2021-08-25T18:37:56.218" v="189" actId="21"/>
          <ac:picMkLst>
            <pc:docMk/>
            <pc:sldMk cId="2345467088" sldId="260"/>
            <ac:picMk id="13" creationId="{47D87ADD-C2C4-49F2-9459-3F32B8593010}"/>
          </ac:picMkLst>
        </pc:picChg>
        <pc:picChg chg="add mod">
          <ac:chgData name="Hernán José Hernández Durán" userId="71ccb68f-3e32-4251-81c7-fefc81c1391d" providerId="ADAL" clId="{8E1A07F9-3DBE-4373-BB98-8BAD74AA1F20}" dt="2021-08-25T18:37:58.961" v="190" actId="1076"/>
          <ac:picMkLst>
            <pc:docMk/>
            <pc:sldMk cId="2345467088" sldId="260"/>
            <ac:picMk id="15" creationId="{4B0CF198-CB8D-4792-990A-85B0CDA7C2A8}"/>
          </ac:picMkLst>
        </pc:picChg>
      </pc:sldChg>
      <pc:sldChg chg="del">
        <pc:chgData name="Hernán José Hernández Durán" userId="71ccb68f-3e32-4251-81c7-fefc81c1391d" providerId="ADAL" clId="{8E1A07F9-3DBE-4373-BB98-8BAD74AA1F20}" dt="2021-08-25T18:13:22.021" v="8" actId="47"/>
        <pc:sldMkLst>
          <pc:docMk/>
          <pc:sldMk cId="3004566987" sldId="260"/>
        </pc:sldMkLst>
      </pc:sldChg>
      <pc:sldChg chg="addSp delSp modSp new mod">
        <pc:chgData name="Hernán José Hernández Durán" userId="71ccb68f-3e32-4251-81c7-fefc81c1391d" providerId="ADAL" clId="{8E1A07F9-3DBE-4373-BB98-8BAD74AA1F20}" dt="2021-08-25T20:40:19.303" v="206" actId="1076"/>
        <pc:sldMkLst>
          <pc:docMk/>
          <pc:sldMk cId="2104386971" sldId="261"/>
        </pc:sldMkLst>
        <pc:spChg chg="del">
          <ac:chgData name="Hernán José Hernández Durán" userId="71ccb68f-3e32-4251-81c7-fefc81c1391d" providerId="ADAL" clId="{8E1A07F9-3DBE-4373-BB98-8BAD74AA1F20}" dt="2021-08-25T18:38:03.527" v="192" actId="478"/>
          <ac:spMkLst>
            <pc:docMk/>
            <pc:sldMk cId="2104386971" sldId="261"/>
            <ac:spMk id="2" creationId="{5EFB8F60-2555-4275-80A9-5C359461D3D6}"/>
          </ac:spMkLst>
        </pc:spChg>
        <pc:spChg chg="del">
          <ac:chgData name="Hernán José Hernández Durán" userId="71ccb68f-3e32-4251-81c7-fefc81c1391d" providerId="ADAL" clId="{8E1A07F9-3DBE-4373-BB98-8BAD74AA1F20}" dt="2021-08-25T18:38:03.527" v="192" actId="478"/>
          <ac:spMkLst>
            <pc:docMk/>
            <pc:sldMk cId="2104386971" sldId="261"/>
            <ac:spMk id="3" creationId="{61073ED2-9553-4C9F-90E1-D6AF925B2E87}"/>
          </ac:spMkLst>
        </pc:spChg>
        <pc:picChg chg="add mod">
          <ac:chgData name="Hernán José Hernández Durán" userId="71ccb68f-3e32-4251-81c7-fefc81c1391d" providerId="ADAL" clId="{8E1A07F9-3DBE-4373-BB98-8BAD74AA1F20}" dt="2021-08-25T20:40:19.303" v="206" actId="1076"/>
          <ac:picMkLst>
            <pc:docMk/>
            <pc:sldMk cId="2104386971" sldId="261"/>
            <ac:picMk id="4" creationId="{0C231237-85D6-420C-B218-B19D718245D9}"/>
          </ac:picMkLst>
        </pc:picChg>
        <pc:picChg chg="add mod">
          <ac:chgData name="Hernán José Hernández Durán" userId="71ccb68f-3e32-4251-81c7-fefc81c1391d" providerId="ADAL" clId="{8E1A07F9-3DBE-4373-BB98-8BAD74AA1F20}" dt="2021-08-25T18:38:22.665" v="201" actId="1076"/>
          <ac:picMkLst>
            <pc:docMk/>
            <pc:sldMk cId="2104386971" sldId="261"/>
            <ac:picMk id="5" creationId="{F9A16D6A-CEA5-405E-A4AD-158596DA2E89}"/>
          </ac:picMkLst>
        </pc:picChg>
      </pc:sldChg>
      <pc:sldChg chg="del">
        <pc:chgData name="Hernán José Hernández Durán" userId="71ccb68f-3e32-4251-81c7-fefc81c1391d" providerId="ADAL" clId="{8E1A07F9-3DBE-4373-BB98-8BAD74AA1F20}" dt="2021-08-25T18:13:21.314" v="7" actId="47"/>
        <pc:sldMkLst>
          <pc:docMk/>
          <pc:sldMk cId="3451491098" sldId="261"/>
        </pc:sldMkLst>
      </pc:sldChg>
      <pc:sldChg chg="del">
        <pc:chgData name="Hernán José Hernández Durán" userId="71ccb68f-3e32-4251-81c7-fefc81c1391d" providerId="ADAL" clId="{8E1A07F9-3DBE-4373-BB98-8BAD74AA1F20}" dt="2021-08-25T18:13:20.874" v="6" actId="47"/>
        <pc:sldMkLst>
          <pc:docMk/>
          <pc:sldMk cId="1110395088" sldId="262"/>
        </pc:sldMkLst>
      </pc:sldChg>
      <pc:sldChg chg="addSp delSp modSp new mod">
        <pc:chgData name="Hernán José Hernández Durán" userId="71ccb68f-3e32-4251-81c7-fefc81c1391d" providerId="ADAL" clId="{8E1A07F9-3DBE-4373-BB98-8BAD74AA1F20}" dt="2021-08-25T21:10:30.735" v="281" actId="14100"/>
        <pc:sldMkLst>
          <pc:docMk/>
          <pc:sldMk cId="1550553571" sldId="262"/>
        </pc:sldMkLst>
        <pc:spChg chg="del">
          <ac:chgData name="Hernán José Hernández Durán" userId="71ccb68f-3e32-4251-81c7-fefc81c1391d" providerId="ADAL" clId="{8E1A07F9-3DBE-4373-BB98-8BAD74AA1F20}" dt="2021-08-25T18:38:51.807" v="203" actId="478"/>
          <ac:spMkLst>
            <pc:docMk/>
            <pc:sldMk cId="1550553571" sldId="262"/>
            <ac:spMk id="2" creationId="{B445B916-4939-4DC6-B3E9-D7122BA75F0C}"/>
          </ac:spMkLst>
        </pc:spChg>
        <pc:spChg chg="del">
          <ac:chgData name="Hernán José Hernández Durán" userId="71ccb68f-3e32-4251-81c7-fefc81c1391d" providerId="ADAL" clId="{8E1A07F9-3DBE-4373-BB98-8BAD74AA1F20}" dt="2021-08-25T18:38:51.807" v="203" actId="478"/>
          <ac:spMkLst>
            <pc:docMk/>
            <pc:sldMk cId="1550553571" sldId="262"/>
            <ac:spMk id="3" creationId="{E3F77B67-2E59-40D5-BE65-29AE1A4F3415}"/>
          </ac:spMkLst>
        </pc:spChg>
        <pc:spChg chg="add mod">
          <ac:chgData name="Hernán José Hernández Durán" userId="71ccb68f-3e32-4251-81c7-fefc81c1391d" providerId="ADAL" clId="{8E1A07F9-3DBE-4373-BB98-8BAD74AA1F20}" dt="2021-08-25T20:45:14.967" v="221" actId="1582"/>
          <ac:spMkLst>
            <pc:docMk/>
            <pc:sldMk cId="1550553571" sldId="262"/>
            <ac:spMk id="8" creationId="{581A1D65-66EE-4645-9EF0-E85943D024D2}"/>
          </ac:spMkLst>
        </pc:spChg>
        <pc:spChg chg="add mod">
          <ac:chgData name="Hernán José Hernández Durán" userId="71ccb68f-3e32-4251-81c7-fefc81c1391d" providerId="ADAL" clId="{8E1A07F9-3DBE-4373-BB98-8BAD74AA1F20}" dt="2021-08-25T20:45:35.785" v="226" actId="1038"/>
          <ac:spMkLst>
            <pc:docMk/>
            <pc:sldMk cId="1550553571" sldId="262"/>
            <ac:spMk id="9" creationId="{DA06A756-A3ED-44B6-95B4-9CA770FE04F9}"/>
          </ac:spMkLst>
        </pc:spChg>
        <pc:spChg chg="add mod">
          <ac:chgData name="Hernán José Hernández Durán" userId="71ccb68f-3e32-4251-81c7-fefc81c1391d" providerId="ADAL" clId="{8E1A07F9-3DBE-4373-BB98-8BAD74AA1F20}" dt="2021-08-25T20:46:33.448" v="228"/>
          <ac:spMkLst>
            <pc:docMk/>
            <pc:sldMk cId="1550553571" sldId="262"/>
            <ac:spMk id="10" creationId="{479D4404-8819-4B0B-B9B3-D22771877BAE}"/>
          </ac:spMkLst>
        </pc:spChg>
        <pc:spChg chg="add mod">
          <ac:chgData name="Hernán José Hernández Durán" userId="71ccb68f-3e32-4251-81c7-fefc81c1391d" providerId="ADAL" clId="{8E1A07F9-3DBE-4373-BB98-8BAD74AA1F20}" dt="2021-08-25T21:10:30.735" v="281" actId="14100"/>
          <ac:spMkLst>
            <pc:docMk/>
            <pc:sldMk cId="1550553571" sldId="262"/>
            <ac:spMk id="11" creationId="{8E9BD75F-B58F-416D-B81E-AC3D03F9BD55}"/>
          </ac:spMkLst>
        </pc:spChg>
        <pc:picChg chg="add del mod">
          <ac:chgData name="Hernán José Hernández Durán" userId="71ccb68f-3e32-4251-81c7-fefc81c1391d" providerId="ADAL" clId="{8E1A07F9-3DBE-4373-BB98-8BAD74AA1F20}" dt="2021-08-25T20:44:24.802" v="212" actId="478"/>
          <ac:picMkLst>
            <pc:docMk/>
            <pc:sldMk cId="1550553571" sldId="262"/>
            <ac:picMk id="5" creationId="{33CD119F-2507-4FED-B942-2713F05A5CCE}"/>
          </ac:picMkLst>
        </pc:picChg>
        <pc:picChg chg="add mod">
          <ac:chgData name="Hernán José Hernández Durán" userId="71ccb68f-3e32-4251-81c7-fefc81c1391d" providerId="ADAL" clId="{8E1A07F9-3DBE-4373-BB98-8BAD74AA1F20}" dt="2021-08-25T20:44:53.347" v="217" actId="1076"/>
          <ac:picMkLst>
            <pc:docMk/>
            <pc:sldMk cId="1550553571" sldId="262"/>
            <ac:picMk id="7" creationId="{FE58104C-13BF-4FF6-9AC7-130B74C8FB38}"/>
          </ac:picMkLst>
        </pc:picChg>
      </pc:sldChg>
      <pc:sldChg chg="addSp delSp modSp new mod">
        <pc:chgData name="Hernán José Hernández Durán" userId="71ccb68f-3e32-4251-81c7-fefc81c1391d" providerId="ADAL" clId="{8E1A07F9-3DBE-4373-BB98-8BAD74AA1F20}" dt="2021-08-25T21:09:37.921" v="273" actId="1038"/>
        <pc:sldMkLst>
          <pc:docMk/>
          <pc:sldMk cId="483217651" sldId="263"/>
        </pc:sldMkLst>
        <pc:spChg chg="del">
          <ac:chgData name="Hernán José Hernández Durán" userId="71ccb68f-3e32-4251-81c7-fefc81c1391d" providerId="ADAL" clId="{8E1A07F9-3DBE-4373-BB98-8BAD74AA1F20}" dt="2021-08-25T20:46:47.727" v="230" actId="478"/>
          <ac:spMkLst>
            <pc:docMk/>
            <pc:sldMk cId="483217651" sldId="263"/>
            <ac:spMk id="2" creationId="{452CC591-B0AB-4697-8CD6-00CFA0FD9555}"/>
          </ac:spMkLst>
        </pc:spChg>
        <pc:spChg chg="del">
          <ac:chgData name="Hernán José Hernández Durán" userId="71ccb68f-3e32-4251-81c7-fefc81c1391d" providerId="ADAL" clId="{8E1A07F9-3DBE-4373-BB98-8BAD74AA1F20}" dt="2021-08-25T20:46:47.727" v="230" actId="478"/>
          <ac:spMkLst>
            <pc:docMk/>
            <pc:sldMk cId="483217651" sldId="263"/>
            <ac:spMk id="3" creationId="{D18DEE1F-2BBE-4EE9-A89F-76177A142096}"/>
          </ac:spMkLst>
        </pc:spChg>
        <pc:spChg chg="add mod">
          <ac:chgData name="Hernán José Hernández Durán" userId="71ccb68f-3e32-4251-81c7-fefc81c1391d" providerId="ADAL" clId="{8E1A07F9-3DBE-4373-BB98-8BAD74AA1F20}" dt="2021-08-25T20:47:27.599" v="237" actId="108"/>
          <ac:spMkLst>
            <pc:docMk/>
            <pc:sldMk cId="483217651" sldId="263"/>
            <ac:spMk id="5" creationId="{F9F3F34A-9B20-4C6F-815F-4361A84CF979}"/>
          </ac:spMkLst>
        </pc:spChg>
        <pc:spChg chg="add mod">
          <ac:chgData name="Hernán José Hernández Durán" userId="71ccb68f-3e32-4251-81c7-fefc81c1391d" providerId="ADAL" clId="{8E1A07F9-3DBE-4373-BB98-8BAD74AA1F20}" dt="2021-08-25T21:09:37.921" v="273" actId="1038"/>
          <ac:spMkLst>
            <pc:docMk/>
            <pc:sldMk cId="483217651" sldId="263"/>
            <ac:spMk id="8" creationId="{DF955D2F-54FB-4FF3-9755-989945B357A4}"/>
          </ac:spMkLst>
        </pc:spChg>
        <pc:picChg chg="add mod">
          <ac:chgData name="Hernán José Hernández Durán" userId="71ccb68f-3e32-4251-81c7-fefc81c1391d" providerId="ADAL" clId="{8E1A07F9-3DBE-4373-BB98-8BAD74AA1F20}" dt="2021-08-25T20:54:30.361" v="242" actId="1076"/>
          <ac:picMkLst>
            <pc:docMk/>
            <pc:sldMk cId="483217651" sldId="263"/>
            <ac:picMk id="7" creationId="{076B92A0-7FDE-4956-849E-3852FFBCC5E1}"/>
          </ac:picMkLst>
        </pc:picChg>
      </pc:sldChg>
      <pc:sldChg chg="del">
        <pc:chgData name="Hernán José Hernández Durán" userId="71ccb68f-3e32-4251-81c7-fefc81c1391d" providerId="ADAL" clId="{8E1A07F9-3DBE-4373-BB98-8BAD74AA1F20}" dt="2021-08-25T18:13:20.439" v="5" actId="47"/>
        <pc:sldMkLst>
          <pc:docMk/>
          <pc:sldMk cId="817276005" sldId="263"/>
        </pc:sldMkLst>
      </pc:sldChg>
      <pc:sldChg chg="del">
        <pc:chgData name="Hernán José Hernández Durán" userId="71ccb68f-3e32-4251-81c7-fefc81c1391d" providerId="ADAL" clId="{8E1A07F9-3DBE-4373-BB98-8BAD74AA1F20}" dt="2021-08-25T18:13:20.262" v="4" actId="47"/>
        <pc:sldMkLst>
          <pc:docMk/>
          <pc:sldMk cId="281524007" sldId="264"/>
        </pc:sldMkLst>
      </pc:sldChg>
      <pc:sldChg chg="addSp delSp modSp new mod">
        <pc:chgData name="Hernán José Hernández Durán" userId="71ccb68f-3e32-4251-81c7-fefc81c1391d" providerId="ADAL" clId="{8E1A07F9-3DBE-4373-BB98-8BAD74AA1F20}" dt="2021-08-25T21:15:17.927" v="315" actId="1076"/>
        <pc:sldMkLst>
          <pc:docMk/>
          <pc:sldMk cId="2644290096" sldId="264"/>
        </pc:sldMkLst>
        <pc:spChg chg="del">
          <ac:chgData name="Hernán José Hernández Durán" userId="71ccb68f-3e32-4251-81c7-fefc81c1391d" providerId="ADAL" clId="{8E1A07F9-3DBE-4373-BB98-8BAD74AA1F20}" dt="2021-08-25T21:04:30.375" v="244" actId="478"/>
          <ac:spMkLst>
            <pc:docMk/>
            <pc:sldMk cId="2644290096" sldId="264"/>
            <ac:spMk id="2" creationId="{739E33BA-0149-4FA4-AB3E-DBD95F9DB16B}"/>
          </ac:spMkLst>
        </pc:spChg>
        <pc:spChg chg="del">
          <ac:chgData name="Hernán José Hernández Durán" userId="71ccb68f-3e32-4251-81c7-fefc81c1391d" providerId="ADAL" clId="{8E1A07F9-3DBE-4373-BB98-8BAD74AA1F20}" dt="2021-08-25T21:04:30.375" v="244" actId="478"/>
          <ac:spMkLst>
            <pc:docMk/>
            <pc:sldMk cId="2644290096" sldId="264"/>
            <ac:spMk id="3" creationId="{FF9478C9-2024-4FBA-A657-0C7A949FC7BB}"/>
          </ac:spMkLst>
        </pc:spChg>
        <pc:spChg chg="add mod">
          <ac:chgData name="Hernán José Hernández Durán" userId="71ccb68f-3e32-4251-81c7-fefc81c1391d" providerId="ADAL" clId="{8E1A07F9-3DBE-4373-BB98-8BAD74AA1F20}" dt="2021-08-25T21:15:17.927" v="315" actId="1076"/>
          <ac:spMkLst>
            <pc:docMk/>
            <pc:sldMk cId="2644290096" sldId="264"/>
            <ac:spMk id="6" creationId="{F684B771-83E9-4DB0-928E-4E629413D49D}"/>
          </ac:spMkLst>
        </pc:spChg>
        <pc:picChg chg="add mod">
          <ac:chgData name="Hernán José Hernández Durán" userId="71ccb68f-3e32-4251-81c7-fefc81c1391d" providerId="ADAL" clId="{8E1A07F9-3DBE-4373-BB98-8BAD74AA1F20}" dt="2021-08-25T21:15:17.927" v="315" actId="1076"/>
          <ac:picMkLst>
            <pc:docMk/>
            <pc:sldMk cId="2644290096" sldId="264"/>
            <ac:picMk id="5" creationId="{414F4B7B-8346-4CE1-A809-AAF1BABCEFB6}"/>
          </ac:picMkLst>
        </pc:picChg>
        <pc:picChg chg="add mod">
          <ac:chgData name="Hernán José Hernández Durán" userId="71ccb68f-3e32-4251-81c7-fefc81c1391d" providerId="ADAL" clId="{8E1A07F9-3DBE-4373-BB98-8BAD74AA1F20}" dt="2021-08-25T21:15:11.136" v="314" actId="1076"/>
          <ac:picMkLst>
            <pc:docMk/>
            <pc:sldMk cId="2644290096" sldId="264"/>
            <ac:picMk id="7" creationId="{F6E7D364-0FFF-4512-B3B2-38DC7F8C0B89}"/>
          </ac:picMkLst>
        </pc:picChg>
      </pc:sldChg>
      <pc:sldChg chg="addSp delSp modSp new mod">
        <pc:chgData name="Hernán José Hernández Durán" userId="71ccb68f-3e32-4251-81c7-fefc81c1391d" providerId="ADAL" clId="{8E1A07F9-3DBE-4373-BB98-8BAD74AA1F20}" dt="2021-08-25T21:28:59.927" v="343" actId="14100"/>
        <pc:sldMkLst>
          <pc:docMk/>
          <pc:sldMk cId="1373601544" sldId="265"/>
        </pc:sldMkLst>
        <pc:spChg chg="del">
          <ac:chgData name="Hernán José Hernández Durán" userId="71ccb68f-3e32-4251-81c7-fefc81c1391d" providerId="ADAL" clId="{8E1A07F9-3DBE-4373-BB98-8BAD74AA1F20}" dt="2021-08-25T21:07:58.034" v="252" actId="478"/>
          <ac:spMkLst>
            <pc:docMk/>
            <pc:sldMk cId="1373601544" sldId="265"/>
            <ac:spMk id="2" creationId="{8F93FB6A-CDCE-42D6-AD38-8FA9DA53EDA2}"/>
          </ac:spMkLst>
        </pc:spChg>
        <pc:spChg chg="del">
          <ac:chgData name="Hernán José Hernández Durán" userId="71ccb68f-3e32-4251-81c7-fefc81c1391d" providerId="ADAL" clId="{8E1A07F9-3DBE-4373-BB98-8BAD74AA1F20}" dt="2021-08-25T21:07:58.034" v="252" actId="478"/>
          <ac:spMkLst>
            <pc:docMk/>
            <pc:sldMk cId="1373601544" sldId="265"/>
            <ac:spMk id="3" creationId="{D800B6F8-E454-41B0-B92B-888C9CABF2F7}"/>
          </ac:spMkLst>
        </pc:spChg>
        <pc:spChg chg="add mod">
          <ac:chgData name="Hernán José Hernández Durán" userId="71ccb68f-3e32-4251-81c7-fefc81c1391d" providerId="ADAL" clId="{8E1A07F9-3DBE-4373-BB98-8BAD74AA1F20}" dt="2021-08-25T21:10:55.438" v="282" actId="1076"/>
          <ac:spMkLst>
            <pc:docMk/>
            <pc:sldMk cId="1373601544" sldId="265"/>
            <ac:spMk id="6" creationId="{B09AC2B8-6B6F-4654-8034-DC5BCB9FA266}"/>
          </ac:spMkLst>
        </pc:spChg>
        <pc:spChg chg="add del mod">
          <ac:chgData name="Hernán José Hernández Durán" userId="71ccb68f-3e32-4251-81c7-fefc81c1391d" providerId="ADAL" clId="{8E1A07F9-3DBE-4373-BB98-8BAD74AA1F20}" dt="2021-08-25T21:11:42.918" v="288" actId="478"/>
          <ac:spMkLst>
            <pc:docMk/>
            <pc:sldMk cId="1373601544" sldId="265"/>
            <ac:spMk id="8" creationId="{8809B576-AB91-4BDD-9C14-BC0A54FF0AE3}"/>
          </ac:spMkLst>
        </pc:spChg>
        <pc:picChg chg="add mod">
          <ac:chgData name="Hernán José Hernández Durán" userId="71ccb68f-3e32-4251-81c7-fefc81c1391d" providerId="ADAL" clId="{8E1A07F9-3DBE-4373-BB98-8BAD74AA1F20}" dt="2021-08-25T21:10:55.438" v="282" actId="1076"/>
          <ac:picMkLst>
            <pc:docMk/>
            <pc:sldMk cId="1373601544" sldId="265"/>
            <ac:picMk id="5" creationId="{94D275D1-3605-423D-A553-31778ED015AA}"/>
          </ac:picMkLst>
        </pc:picChg>
        <pc:picChg chg="add mod">
          <ac:chgData name="Hernán José Hernández Durán" userId="71ccb68f-3e32-4251-81c7-fefc81c1391d" providerId="ADAL" clId="{8E1A07F9-3DBE-4373-BB98-8BAD74AA1F20}" dt="2021-08-25T21:11:47.303" v="289" actId="1076"/>
          <ac:picMkLst>
            <pc:docMk/>
            <pc:sldMk cId="1373601544" sldId="265"/>
            <ac:picMk id="7" creationId="{A6DB1AF7-F792-4B03-8396-52C650C70A2F}"/>
          </ac:picMkLst>
        </pc:picChg>
        <pc:cxnChg chg="add mod">
          <ac:chgData name="Hernán José Hernández Durán" userId="71ccb68f-3e32-4251-81c7-fefc81c1391d" providerId="ADAL" clId="{8E1A07F9-3DBE-4373-BB98-8BAD74AA1F20}" dt="2021-08-25T21:28:59.927" v="343" actId="14100"/>
          <ac:cxnSpMkLst>
            <pc:docMk/>
            <pc:sldMk cId="1373601544" sldId="265"/>
            <ac:cxnSpMk id="10" creationId="{88FA9367-61FF-4EE8-AB1E-B8FD3719C200}"/>
          </ac:cxnSpMkLst>
        </pc:cxnChg>
        <pc:cxnChg chg="add mod">
          <ac:chgData name="Hernán José Hernández Durán" userId="71ccb68f-3e32-4251-81c7-fefc81c1391d" providerId="ADAL" clId="{8E1A07F9-3DBE-4373-BB98-8BAD74AA1F20}" dt="2021-08-25T21:12:13.310" v="293" actId="14100"/>
          <ac:cxnSpMkLst>
            <pc:docMk/>
            <pc:sldMk cId="1373601544" sldId="265"/>
            <ac:cxnSpMk id="11" creationId="{930D3324-E82D-40AD-B013-E98DEADAAA6E}"/>
          </ac:cxnSpMkLst>
        </pc:cxnChg>
      </pc:sldChg>
      <pc:sldChg chg="del">
        <pc:chgData name="Hernán José Hernández Durán" userId="71ccb68f-3e32-4251-81c7-fefc81c1391d" providerId="ADAL" clId="{8E1A07F9-3DBE-4373-BB98-8BAD74AA1F20}" dt="2021-08-25T18:13:20.077" v="3" actId="47"/>
        <pc:sldMkLst>
          <pc:docMk/>
          <pc:sldMk cId="3821829075" sldId="265"/>
        </pc:sldMkLst>
      </pc:sldChg>
      <pc:sldChg chg="addSp delSp modSp new mod">
        <pc:chgData name="Hernán José Hernández Durán" userId="71ccb68f-3e32-4251-81c7-fefc81c1391d" providerId="ADAL" clId="{8E1A07F9-3DBE-4373-BB98-8BAD74AA1F20}" dt="2021-08-25T21:24:26.420" v="320" actId="1076"/>
        <pc:sldMkLst>
          <pc:docMk/>
          <pc:sldMk cId="1364540994" sldId="266"/>
        </pc:sldMkLst>
        <pc:spChg chg="del">
          <ac:chgData name="Hernán José Hernández Durán" userId="71ccb68f-3e32-4251-81c7-fefc81c1391d" providerId="ADAL" clId="{8E1A07F9-3DBE-4373-BB98-8BAD74AA1F20}" dt="2021-08-25T21:13:05.810" v="297" actId="478"/>
          <ac:spMkLst>
            <pc:docMk/>
            <pc:sldMk cId="1364540994" sldId="266"/>
            <ac:spMk id="2" creationId="{C0798137-CACE-4835-9521-6B447CDC05B8}"/>
          </ac:spMkLst>
        </pc:spChg>
        <pc:spChg chg="del">
          <ac:chgData name="Hernán José Hernández Durán" userId="71ccb68f-3e32-4251-81c7-fefc81c1391d" providerId="ADAL" clId="{8E1A07F9-3DBE-4373-BB98-8BAD74AA1F20}" dt="2021-08-25T21:13:05.810" v="297" actId="478"/>
          <ac:spMkLst>
            <pc:docMk/>
            <pc:sldMk cId="1364540994" sldId="266"/>
            <ac:spMk id="3" creationId="{302A9010-B5D4-4659-B936-7CD6B7159356}"/>
          </ac:spMkLst>
        </pc:spChg>
        <pc:spChg chg="add mod">
          <ac:chgData name="Hernán José Hernández Durán" userId="71ccb68f-3e32-4251-81c7-fefc81c1391d" providerId="ADAL" clId="{8E1A07F9-3DBE-4373-BB98-8BAD74AA1F20}" dt="2021-08-25T21:24:26.420" v="320" actId="1076"/>
          <ac:spMkLst>
            <pc:docMk/>
            <pc:sldMk cId="1364540994" sldId="266"/>
            <ac:spMk id="5" creationId="{DB4025DA-2059-4F65-80B2-70D39036E904}"/>
          </ac:spMkLst>
        </pc:spChg>
        <pc:spChg chg="add mod">
          <ac:chgData name="Hernán José Hernández Durán" userId="71ccb68f-3e32-4251-81c7-fefc81c1391d" providerId="ADAL" clId="{8E1A07F9-3DBE-4373-BB98-8BAD74AA1F20}" dt="2021-08-25T21:14:56.479" v="311" actId="1076"/>
          <ac:spMkLst>
            <pc:docMk/>
            <pc:sldMk cId="1364540994" sldId="266"/>
            <ac:spMk id="7" creationId="{8401F559-F1C3-4B4C-8E76-FB2B216DD9CD}"/>
          </ac:spMkLst>
        </pc:spChg>
        <pc:spChg chg="add mod">
          <ac:chgData name="Hernán José Hernández Durán" userId="71ccb68f-3e32-4251-81c7-fefc81c1391d" providerId="ADAL" clId="{8E1A07F9-3DBE-4373-BB98-8BAD74AA1F20}" dt="2021-08-25T21:24:23.316" v="319" actId="1076"/>
          <ac:spMkLst>
            <pc:docMk/>
            <pc:sldMk cId="1364540994" sldId="266"/>
            <ac:spMk id="10" creationId="{8C746919-8CA7-4ED4-A3AF-DC18A03D49EB}"/>
          </ac:spMkLst>
        </pc:spChg>
        <pc:picChg chg="add mod">
          <ac:chgData name="Hernán José Hernández Durán" userId="71ccb68f-3e32-4251-81c7-fefc81c1391d" providerId="ADAL" clId="{8E1A07F9-3DBE-4373-BB98-8BAD74AA1F20}" dt="2021-08-25T21:14:53.824" v="310" actId="1076"/>
          <ac:picMkLst>
            <pc:docMk/>
            <pc:sldMk cId="1364540994" sldId="266"/>
            <ac:picMk id="8" creationId="{F1A45FA4-0766-4745-ABE4-7F367D665A19}"/>
          </ac:picMkLst>
        </pc:picChg>
      </pc:sldChg>
      <pc:sldChg chg="del">
        <pc:chgData name="Hernán José Hernández Durán" userId="71ccb68f-3e32-4251-81c7-fefc81c1391d" providerId="ADAL" clId="{8E1A07F9-3DBE-4373-BB98-8BAD74AA1F20}" dt="2021-08-25T18:13:19.828" v="2" actId="47"/>
        <pc:sldMkLst>
          <pc:docMk/>
          <pc:sldMk cId="2901504913" sldId="266"/>
        </pc:sldMkLst>
      </pc:sldChg>
      <pc:sldChg chg="del">
        <pc:chgData name="Hernán José Hernández Durán" userId="71ccb68f-3e32-4251-81c7-fefc81c1391d" providerId="ADAL" clId="{8E1A07F9-3DBE-4373-BB98-8BAD74AA1F20}" dt="2021-08-25T18:13:19.455" v="1" actId="47"/>
        <pc:sldMkLst>
          <pc:docMk/>
          <pc:sldMk cId="2541082234" sldId="267"/>
        </pc:sldMkLst>
      </pc:sldChg>
      <pc:sldChg chg="addSp delSp modSp new mod">
        <pc:chgData name="Hernán José Hernández Durán" userId="71ccb68f-3e32-4251-81c7-fefc81c1391d" providerId="ADAL" clId="{8E1A07F9-3DBE-4373-BB98-8BAD74AA1F20}" dt="2021-08-25T21:27:38.631" v="342" actId="1076"/>
        <pc:sldMkLst>
          <pc:docMk/>
          <pc:sldMk cId="3738381664" sldId="267"/>
        </pc:sldMkLst>
        <pc:spChg chg="del">
          <ac:chgData name="Hernán José Hernández Durán" userId="71ccb68f-3e32-4251-81c7-fefc81c1391d" providerId="ADAL" clId="{8E1A07F9-3DBE-4373-BB98-8BAD74AA1F20}" dt="2021-08-25T21:25:05.580" v="322" actId="478"/>
          <ac:spMkLst>
            <pc:docMk/>
            <pc:sldMk cId="3738381664" sldId="267"/>
            <ac:spMk id="2" creationId="{EF21E10E-C6AD-4D3E-A748-9B1ECF46D0D8}"/>
          </ac:spMkLst>
        </pc:spChg>
        <pc:spChg chg="del">
          <ac:chgData name="Hernán José Hernández Durán" userId="71ccb68f-3e32-4251-81c7-fefc81c1391d" providerId="ADAL" clId="{8E1A07F9-3DBE-4373-BB98-8BAD74AA1F20}" dt="2021-08-25T21:25:05.580" v="322" actId="478"/>
          <ac:spMkLst>
            <pc:docMk/>
            <pc:sldMk cId="3738381664" sldId="267"/>
            <ac:spMk id="3" creationId="{82089D6B-7844-4760-AA4B-3410C6CB9B3B}"/>
          </ac:spMkLst>
        </pc:spChg>
        <pc:spChg chg="add mod">
          <ac:chgData name="Hernán José Hernández Durán" userId="71ccb68f-3e32-4251-81c7-fefc81c1391d" providerId="ADAL" clId="{8E1A07F9-3DBE-4373-BB98-8BAD74AA1F20}" dt="2021-08-25T21:27:38.631" v="342" actId="1076"/>
          <ac:spMkLst>
            <pc:docMk/>
            <pc:sldMk cId="3738381664" sldId="267"/>
            <ac:spMk id="5" creationId="{4B4D2B85-432E-4ED0-AD03-BBA683084C2F}"/>
          </ac:spMkLst>
        </pc:spChg>
        <pc:spChg chg="add mod">
          <ac:chgData name="Hernán José Hernández Durán" userId="71ccb68f-3e32-4251-81c7-fefc81c1391d" providerId="ADAL" clId="{8E1A07F9-3DBE-4373-BB98-8BAD74AA1F20}" dt="2021-08-25T21:26:47.558" v="338" actId="1076"/>
          <ac:spMkLst>
            <pc:docMk/>
            <pc:sldMk cId="3738381664" sldId="267"/>
            <ac:spMk id="7" creationId="{726EC3C6-5CC7-4436-BAD1-B742DCB48E7D}"/>
          </ac:spMkLst>
        </pc:spChg>
        <pc:picChg chg="add mod">
          <ac:chgData name="Hernán José Hernández Durán" userId="71ccb68f-3e32-4251-81c7-fefc81c1391d" providerId="ADAL" clId="{8E1A07F9-3DBE-4373-BB98-8BAD74AA1F20}" dt="2021-08-25T21:26:33.560" v="335"/>
          <ac:picMkLst>
            <pc:docMk/>
            <pc:sldMk cId="3738381664" sldId="267"/>
            <ac:picMk id="8" creationId="{5647EE7C-466E-4C7C-9528-3ABA6F48E37E}"/>
          </ac:picMkLst>
        </pc:picChg>
      </pc:sldChg>
      <pc:sldChg chg="del">
        <pc:chgData name="Hernán José Hernández Durán" userId="71ccb68f-3e32-4251-81c7-fefc81c1391d" providerId="ADAL" clId="{8E1A07F9-3DBE-4373-BB98-8BAD74AA1F20}" dt="2021-08-25T18:13:19.162" v="0" actId="47"/>
        <pc:sldMkLst>
          <pc:docMk/>
          <pc:sldMk cId="1176252865" sldId="268"/>
        </pc:sldMkLst>
      </pc:sldChg>
      <pc:sldChg chg="addSp delSp modSp new mod">
        <pc:chgData name="Hernán José Hernández Durán" userId="71ccb68f-3e32-4251-81c7-fefc81c1391d" providerId="ADAL" clId="{8E1A07F9-3DBE-4373-BB98-8BAD74AA1F20}" dt="2021-08-25T23:29:10.089" v="559" actId="20577"/>
        <pc:sldMkLst>
          <pc:docMk/>
          <pc:sldMk cId="2910351861" sldId="268"/>
        </pc:sldMkLst>
        <pc:spChg chg="del">
          <ac:chgData name="Hernán José Hernández Durán" userId="71ccb68f-3e32-4251-81c7-fefc81c1391d" providerId="ADAL" clId="{8E1A07F9-3DBE-4373-BB98-8BAD74AA1F20}" dt="2021-08-25T21:29:23.062" v="345" actId="478"/>
          <ac:spMkLst>
            <pc:docMk/>
            <pc:sldMk cId="2910351861" sldId="268"/>
            <ac:spMk id="2" creationId="{368EB618-8473-456B-A6C5-E940F1816A61}"/>
          </ac:spMkLst>
        </pc:spChg>
        <pc:spChg chg="del">
          <ac:chgData name="Hernán José Hernández Durán" userId="71ccb68f-3e32-4251-81c7-fefc81c1391d" providerId="ADAL" clId="{8E1A07F9-3DBE-4373-BB98-8BAD74AA1F20}" dt="2021-08-25T21:29:23.062" v="345" actId="478"/>
          <ac:spMkLst>
            <pc:docMk/>
            <pc:sldMk cId="2910351861" sldId="268"/>
            <ac:spMk id="3" creationId="{95C84743-FB2F-4CB5-BB8F-23AF823D951F}"/>
          </ac:spMkLst>
        </pc:spChg>
        <pc:graphicFrameChg chg="add mod modGraphic">
          <ac:chgData name="Hernán José Hernández Durán" userId="71ccb68f-3e32-4251-81c7-fefc81c1391d" providerId="ADAL" clId="{8E1A07F9-3DBE-4373-BB98-8BAD74AA1F20}" dt="2021-08-25T23:29:10.089" v="559" actId="20577"/>
          <ac:graphicFrameMkLst>
            <pc:docMk/>
            <pc:sldMk cId="2910351861" sldId="268"/>
            <ac:graphicFrameMk id="4" creationId="{131D59F8-66DE-455F-9E9F-421D78A38001}"/>
          </ac:graphicFrameMkLst>
        </pc:graphicFrameChg>
        <pc:picChg chg="add mod">
          <ac:chgData name="Hernán José Hernández Durán" userId="71ccb68f-3e32-4251-81c7-fefc81c1391d" providerId="ADAL" clId="{8E1A07F9-3DBE-4373-BB98-8BAD74AA1F20}" dt="2021-08-25T21:30:48.576" v="355" actId="1076"/>
          <ac:picMkLst>
            <pc:docMk/>
            <pc:sldMk cId="2910351861" sldId="268"/>
            <ac:picMk id="5" creationId="{D25D27F6-3212-449D-8943-2042237FDC5C}"/>
          </ac:picMkLst>
        </pc:picChg>
      </pc:sldChg>
      <pc:sldChg chg="addSp delSp modSp new mod">
        <pc:chgData name="Hernán José Hernández Durán" userId="71ccb68f-3e32-4251-81c7-fefc81c1391d" providerId="ADAL" clId="{8E1A07F9-3DBE-4373-BB98-8BAD74AA1F20}" dt="2021-08-26T14:27:18.133" v="591" actId="1076"/>
        <pc:sldMkLst>
          <pc:docMk/>
          <pc:sldMk cId="461707597" sldId="269"/>
        </pc:sldMkLst>
        <pc:spChg chg="del">
          <ac:chgData name="Hernán José Hernández Durán" userId="71ccb68f-3e32-4251-81c7-fefc81c1391d" providerId="ADAL" clId="{8E1A07F9-3DBE-4373-BB98-8BAD74AA1F20}" dt="2021-08-25T21:31:41.409" v="357" actId="478"/>
          <ac:spMkLst>
            <pc:docMk/>
            <pc:sldMk cId="461707597" sldId="269"/>
            <ac:spMk id="2" creationId="{C51DA1F0-A4ED-41A4-B259-43D63D355A09}"/>
          </ac:spMkLst>
        </pc:spChg>
        <pc:spChg chg="del">
          <ac:chgData name="Hernán José Hernández Durán" userId="71ccb68f-3e32-4251-81c7-fefc81c1391d" providerId="ADAL" clId="{8E1A07F9-3DBE-4373-BB98-8BAD74AA1F20}" dt="2021-08-25T21:31:41.409" v="357" actId="478"/>
          <ac:spMkLst>
            <pc:docMk/>
            <pc:sldMk cId="461707597" sldId="269"/>
            <ac:spMk id="3" creationId="{C6E00DFC-CF0A-4686-BC83-B2B51EF98A90}"/>
          </ac:spMkLst>
        </pc:spChg>
        <pc:spChg chg="add del mod">
          <ac:chgData name="Hernán José Hernández Durán" userId="71ccb68f-3e32-4251-81c7-fefc81c1391d" providerId="ADAL" clId="{8E1A07F9-3DBE-4373-BB98-8BAD74AA1F20}" dt="2021-08-25T21:55:54.646" v="385" actId="478"/>
          <ac:spMkLst>
            <pc:docMk/>
            <pc:sldMk cId="461707597" sldId="269"/>
            <ac:spMk id="5" creationId="{6B14E4C5-3BEA-4F0B-8150-236FAD4F63B3}"/>
          </ac:spMkLst>
        </pc:spChg>
        <pc:spChg chg="add mod">
          <ac:chgData name="Hernán José Hernández Durán" userId="71ccb68f-3e32-4251-81c7-fefc81c1391d" providerId="ADAL" clId="{8E1A07F9-3DBE-4373-BB98-8BAD74AA1F20}" dt="2021-08-26T14:27:18.133" v="591" actId="1076"/>
          <ac:spMkLst>
            <pc:docMk/>
            <pc:sldMk cId="461707597" sldId="269"/>
            <ac:spMk id="5" creationId="{E7E50DA1-D898-4545-82FE-20013FC99571}"/>
          </ac:spMkLst>
        </pc:spChg>
        <pc:spChg chg="add del mod">
          <ac:chgData name="Hernán José Hernández Durán" userId="71ccb68f-3e32-4251-81c7-fefc81c1391d" providerId="ADAL" clId="{8E1A07F9-3DBE-4373-BB98-8BAD74AA1F20}" dt="2021-08-25T21:55:53.205" v="384" actId="478"/>
          <ac:spMkLst>
            <pc:docMk/>
            <pc:sldMk cId="461707597" sldId="269"/>
            <ac:spMk id="7" creationId="{F8C15D14-8550-4071-8E63-863A184F12AB}"/>
          </ac:spMkLst>
        </pc:spChg>
        <pc:spChg chg="add mod">
          <ac:chgData name="Hernán José Hernández Durán" userId="71ccb68f-3e32-4251-81c7-fefc81c1391d" providerId="ADAL" clId="{8E1A07F9-3DBE-4373-BB98-8BAD74AA1F20}" dt="2021-08-25T21:58:35.897" v="455" actId="1076"/>
          <ac:spMkLst>
            <pc:docMk/>
            <pc:sldMk cId="461707597" sldId="269"/>
            <ac:spMk id="9" creationId="{A8AB06A2-2B0C-4840-A769-58103F19F57A}"/>
          </ac:spMkLst>
        </pc:spChg>
        <pc:spChg chg="add mod">
          <ac:chgData name="Hernán José Hernández Durán" userId="71ccb68f-3e32-4251-81c7-fefc81c1391d" providerId="ADAL" clId="{8E1A07F9-3DBE-4373-BB98-8BAD74AA1F20}" dt="2021-08-25T23:30:51.943" v="561" actId="1076"/>
          <ac:spMkLst>
            <pc:docMk/>
            <pc:sldMk cId="461707597" sldId="269"/>
            <ac:spMk id="11" creationId="{2301C39F-D2DE-4DBA-A54B-D5D0B0E498D0}"/>
          </ac:spMkLst>
        </pc:spChg>
      </pc:sldChg>
      <pc:sldChg chg="addSp delSp modSp new mod">
        <pc:chgData name="Hernán José Hernández Durán" userId="71ccb68f-3e32-4251-81c7-fefc81c1391d" providerId="ADAL" clId="{8E1A07F9-3DBE-4373-BB98-8BAD74AA1F20}" dt="2021-08-25T22:27:33.623" v="495" actId="1076"/>
        <pc:sldMkLst>
          <pc:docMk/>
          <pc:sldMk cId="3734977331" sldId="270"/>
        </pc:sldMkLst>
        <pc:spChg chg="del">
          <ac:chgData name="Hernán José Hernández Durán" userId="71ccb68f-3e32-4251-81c7-fefc81c1391d" providerId="ADAL" clId="{8E1A07F9-3DBE-4373-BB98-8BAD74AA1F20}" dt="2021-08-25T22:26:53.394" v="463" actId="478"/>
          <ac:spMkLst>
            <pc:docMk/>
            <pc:sldMk cId="3734977331" sldId="270"/>
            <ac:spMk id="2" creationId="{09AF4DFE-77BA-410D-946D-7A1C19B77CEF}"/>
          </ac:spMkLst>
        </pc:spChg>
        <pc:spChg chg="del">
          <ac:chgData name="Hernán José Hernández Durán" userId="71ccb68f-3e32-4251-81c7-fefc81c1391d" providerId="ADAL" clId="{8E1A07F9-3DBE-4373-BB98-8BAD74AA1F20}" dt="2021-08-25T22:26:35.175" v="459" actId="478"/>
          <ac:spMkLst>
            <pc:docMk/>
            <pc:sldMk cId="3734977331" sldId="270"/>
            <ac:spMk id="3" creationId="{A9E591C0-552E-48AB-B326-2FD918BF0078}"/>
          </ac:spMkLst>
        </pc:spChg>
        <pc:spChg chg="add mod">
          <ac:chgData name="Hernán José Hernández Durán" userId="71ccb68f-3e32-4251-81c7-fefc81c1391d" providerId="ADAL" clId="{8E1A07F9-3DBE-4373-BB98-8BAD74AA1F20}" dt="2021-08-25T22:27:33.623" v="495" actId="1076"/>
          <ac:spMkLst>
            <pc:docMk/>
            <pc:sldMk cId="3734977331" sldId="270"/>
            <ac:spMk id="5" creationId="{51A77B9D-6827-4258-A0D0-DDCDDF1E88CA}"/>
          </ac:spMkLst>
        </pc:spChg>
        <pc:spChg chg="add mod">
          <ac:chgData name="Hernán José Hernández Durán" userId="71ccb68f-3e32-4251-81c7-fefc81c1391d" providerId="ADAL" clId="{8E1A07F9-3DBE-4373-BB98-8BAD74AA1F20}" dt="2021-08-25T22:27:28.816" v="494" actId="1076"/>
          <ac:spMkLst>
            <pc:docMk/>
            <pc:sldMk cId="3734977331" sldId="270"/>
            <ac:spMk id="6" creationId="{58B68ADA-62B5-47CC-B86A-C3B1ED6B2816}"/>
          </ac:spMkLst>
        </pc:spChg>
        <pc:picChg chg="add mod">
          <ac:chgData name="Hernán José Hernández Durán" userId="71ccb68f-3e32-4251-81c7-fefc81c1391d" providerId="ADAL" clId="{8E1A07F9-3DBE-4373-BB98-8BAD74AA1F20}" dt="2021-08-25T22:27:25.833" v="493" actId="1076"/>
          <ac:picMkLst>
            <pc:docMk/>
            <pc:sldMk cId="3734977331" sldId="270"/>
            <ac:picMk id="7" creationId="{25E02DE9-FD80-4C5C-BA05-AEAB3944B07E}"/>
          </ac:picMkLst>
        </pc:picChg>
      </pc:sldChg>
      <pc:sldChg chg="delSp modSp del mod">
        <pc:chgData name="Hernán José Hernández Durán" userId="71ccb68f-3e32-4251-81c7-fefc81c1391d" providerId="ADAL" clId="{8E1A07F9-3DBE-4373-BB98-8BAD74AA1F20}" dt="2021-08-25T18:15:21.575" v="23" actId="47"/>
        <pc:sldMkLst>
          <pc:docMk/>
          <pc:sldMk cId="1514473517" sldId="321"/>
        </pc:sldMkLst>
        <pc:picChg chg="del">
          <ac:chgData name="Hernán José Hernández Durán" userId="71ccb68f-3e32-4251-81c7-fefc81c1391d" providerId="ADAL" clId="{8E1A07F9-3DBE-4373-BB98-8BAD74AA1F20}" dt="2021-08-25T18:15:16.149" v="20" actId="478"/>
          <ac:picMkLst>
            <pc:docMk/>
            <pc:sldMk cId="1514473517" sldId="321"/>
            <ac:picMk id="3" creationId="{5A8B7DE7-F6FB-44EE-B5EB-E5D79A1D2F46}"/>
          </ac:picMkLst>
        </pc:picChg>
        <pc:picChg chg="del mod">
          <ac:chgData name="Hernán José Hernández Durán" userId="71ccb68f-3e32-4251-81c7-fefc81c1391d" providerId="ADAL" clId="{8E1A07F9-3DBE-4373-BB98-8BAD74AA1F20}" dt="2021-08-25T18:15:16.941" v="22" actId="478"/>
          <ac:picMkLst>
            <pc:docMk/>
            <pc:sldMk cId="1514473517" sldId="321"/>
            <ac:picMk id="4" creationId="{AE1A691F-0E99-44BC-99AB-5A8A988DD0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76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56F2-C20A-4644-A7D5-345C1A39256E}" type="datetimeFigureOut">
              <a:rPr lang="es-SV" smtClean="0"/>
              <a:t>26/8/2021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283-2A36-4952-85AA-5641E2E91932}" type="slidenum">
              <a:rPr lang="es-SV" smtClean="0"/>
              <a:t>‹Nº›</a:t>
            </a:fld>
            <a:endParaRPr lang="es-SV"/>
          </a:p>
        </p:txBody>
      </p:sp>
      <p:pic>
        <p:nvPicPr>
          <p:cNvPr id="7" name="Imagen 6" descr="G:\DISEÑOS 2016\COMUNICACIONES\Portada para tesis.jpg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46348" y="4261739"/>
            <a:ext cx="5099304" cy="1647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523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8018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SV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56F2-C20A-4644-A7D5-345C1A39256E}" type="datetimeFigureOut">
              <a:rPr lang="es-SV" smtClean="0"/>
              <a:t>26/8/2021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283-2A36-4952-85AA-5641E2E91932}" type="slidenum">
              <a:rPr lang="es-SV" smtClean="0"/>
              <a:t>‹Nº›</a:t>
            </a:fld>
            <a:endParaRPr lang="es-SV"/>
          </a:p>
        </p:txBody>
      </p:sp>
      <p:pic>
        <p:nvPicPr>
          <p:cNvPr id="7" name="Imagen 6" descr="G:\DISEÑOS 2016\COMUNICACIONES\Portada para tesis.jpg"/>
          <p:cNvPicPr/>
          <p:nvPr userDrawn="1"/>
        </p:nvPicPr>
        <p:blipFill rotWithShape="1">
          <a:blip r:embed="rId2" cstate="print">
            <a:clrChange>
              <a:clrFrom>
                <a:srgbClr val="FBFCFE"/>
              </a:clrFrom>
              <a:clrTo>
                <a:srgbClr val="FBFC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76218" y="365125"/>
            <a:ext cx="969477" cy="1198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77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56F2-C20A-4644-A7D5-345C1A39256E}" type="datetimeFigureOut">
              <a:rPr lang="es-SV" smtClean="0"/>
              <a:t>26/8/2021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283-2A36-4952-85AA-5641E2E9193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3425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8018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56F2-C20A-4644-A7D5-345C1A39256E}" type="datetimeFigureOut">
              <a:rPr lang="es-SV" smtClean="0"/>
              <a:t>26/8/2021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283-2A36-4952-85AA-5641E2E91932}" type="slidenum">
              <a:rPr lang="es-SV" smtClean="0"/>
              <a:t>‹Nº›</a:t>
            </a:fld>
            <a:endParaRPr lang="es-SV"/>
          </a:p>
        </p:txBody>
      </p:sp>
      <p:pic>
        <p:nvPicPr>
          <p:cNvPr id="7" name="Imagen 6" descr="G:\DISEÑOS 2016\COMUNICACIONES\Portada para tesis.jpg"/>
          <p:cNvPicPr/>
          <p:nvPr userDrawn="1"/>
        </p:nvPicPr>
        <p:blipFill rotWithShape="1">
          <a:blip r:embed="rId2" cstate="print">
            <a:clrChange>
              <a:clrFrom>
                <a:srgbClr val="FBFCFE"/>
              </a:clrFrom>
              <a:clrTo>
                <a:srgbClr val="FBFC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76218" y="365125"/>
            <a:ext cx="969477" cy="1198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44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266661"/>
            <a:ext cx="10515600" cy="22958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56F2-C20A-4644-A7D5-345C1A39256E}" type="datetimeFigureOut">
              <a:rPr lang="es-SV" smtClean="0"/>
              <a:t>26/8/2021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283-2A36-4952-85AA-5641E2E91932}" type="slidenum">
              <a:rPr lang="es-SV" smtClean="0"/>
              <a:t>‹Nº›</a:t>
            </a:fld>
            <a:endParaRPr lang="es-SV"/>
          </a:p>
        </p:txBody>
      </p:sp>
      <p:pic>
        <p:nvPicPr>
          <p:cNvPr id="7" name="Imagen 6" descr="G:\DISEÑOS 2016\COMUNICACIONES\Portada para tesis.jpg"/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46348" y="619414"/>
            <a:ext cx="5099304" cy="1647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72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8018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56F2-C20A-4644-A7D5-345C1A39256E}" type="datetimeFigureOut">
              <a:rPr lang="es-SV" smtClean="0"/>
              <a:t>26/8/2021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283-2A36-4952-85AA-5641E2E91932}" type="slidenum">
              <a:rPr lang="es-SV" smtClean="0"/>
              <a:t>‹Nº›</a:t>
            </a:fld>
            <a:endParaRPr lang="es-SV"/>
          </a:p>
        </p:txBody>
      </p:sp>
      <p:pic>
        <p:nvPicPr>
          <p:cNvPr id="8" name="Imagen 7" descr="G:\DISEÑOS 2016\COMUNICACIONES\Portada para tesis.jpg"/>
          <p:cNvPicPr/>
          <p:nvPr userDrawn="1"/>
        </p:nvPicPr>
        <p:blipFill rotWithShape="1">
          <a:blip r:embed="rId2" cstate="print">
            <a:clrChange>
              <a:clrFrom>
                <a:srgbClr val="FBFCFE"/>
              </a:clrFrom>
              <a:clrTo>
                <a:srgbClr val="FBFC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76218" y="365125"/>
            <a:ext cx="969477" cy="1198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32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23643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SV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56F2-C20A-4644-A7D5-345C1A39256E}" type="datetimeFigureOut">
              <a:rPr lang="es-SV" smtClean="0"/>
              <a:t>26/8/2021</a:t>
            </a:fld>
            <a:endParaRPr lang="es-SV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283-2A36-4952-85AA-5641E2E91932}" type="slidenum">
              <a:rPr lang="es-SV" smtClean="0"/>
              <a:t>‹Nº›</a:t>
            </a:fld>
            <a:endParaRPr lang="es-SV"/>
          </a:p>
        </p:txBody>
      </p:sp>
      <p:pic>
        <p:nvPicPr>
          <p:cNvPr id="10" name="Imagen 9" descr="G:\DISEÑOS 2016\COMUNICACIONES\Portada para tesis.jpg"/>
          <p:cNvPicPr/>
          <p:nvPr userDrawn="1"/>
        </p:nvPicPr>
        <p:blipFill rotWithShape="1">
          <a:blip r:embed="rId2" cstate="print">
            <a:clrChange>
              <a:clrFrom>
                <a:srgbClr val="FBFCFE"/>
              </a:clrFrom>
              <a:clrTo>
                <a:srgbClr val="FBFC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76218" y="365125"/>
            <a:ext cx="969477" cy="1198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770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8018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SV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56F2-C20A-4644-A7D5-345C1A39256E}" type="datetimeFigureOut">
              <a:rPr lang="es-SV" smtClean="0"/>
              <a:t>26/8/2021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283-2A36-4952-85AA-5641E2E91932}" type="slidenum">
              <a:rPr lang="es-SV" smtClean="0"/>
              <a:t>‹Nº›</a:t>
            </a:fld>
            <a:endParaRPr lang="es-SV"/>
          </a:p>
        </p:txBody>
      </p:sp>
      <p:pic>
        <p:nvPicPr>
          <p:cNvPr id="6" name="Imagen 5" descr="G:\DISEÑOS 2016\COMUNICACIONES\Portada para tesis.jpg"/>
          <p:cNvPicPr/>
          <p:nvPr userDrawn="1"/>
        </p:nvPicPr>
        <p:blipFill rotWithShape="1">
          <a:blip r:embed="rId2" cstate="print">
            <a:clrChange>
              <a:clrFrom>
                <a:srgbClr val="FBFCFE"/>
              </a:clrFrom>
              <a:clrTo>
                <a:srgbClr val="FBFC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76218" y="365125"/>
            <a:ext cx="969477" cy="1198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463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56F2-C20A-4644-A7D5-345C1A39256E}" type="datetimeFigureOut">
              <a:rPr lang="es-SV" smtClean="0"/>
              <a:t>26/8/2021</a:t>
            </a:fld>
            <a:endParaRPr lang="es-SV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283-2A36-4952-85AA-5641E2E9193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129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56F2-C20A-4644-A7D5-345C1A39256E}" type="datetimeFigureOut">
              <a:rPr lang="es-SV" smtClean="0"/>
              <a:t>26/8/2021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283-2A36-4952-85AA-5641E2E9193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7430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56F2-C20A-4644-A7D5-345C1A39256E}" type="datetimeFigureOut">
              <a:rPr lang="es-SV" smtClean="0"/>
              <a:t>26/8/2021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283-2A36-4952-85AA-5641E2E9193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4616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:\DISEÑOS 2016\COMUNICACIONES\Portada para tesis.jpg"/>
          <p:cNvPicPr/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SV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956F2-C20A-4644-A7D5-345C1A39256E}" type="datetimeFigureOut">
              <a:rPr lang="es-SV" smtClean="0"/>
              <a:t>26/8/2021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F283-2A36-4952-85AA-5641E2E9193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120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smallpdf.com/es/blog/traducir-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nslate.google.com/?hl=es&amp;sl=auto&amp;tl=es&amp;op=doc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oUg7MQi3bi0&amp;t=197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rcid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42C895-A536-404D-83AD-DFAD946D5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2426"/>
            <a:ext cx="12192000" cy="6970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CCA95-927C-4162-B900-8C5B4B940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68" y="0"/>
            <a:ext cx="9194263" cy="3562077"/>
          </a:xfrm>
          <a:prstGeom prst="rect">
            <a:avLst/>
          </a:prstGeom>
        </p:spPr>
      </p:pic>
      <p:sp>
        <p:nvSpPr>
          <p:cNvPr id="2" name="6 Rectángulo">
            <a:extLst>
              <a:ext uri="{FF2B5EF4-FFF2-40B4-BE49-F238E27FC236}">
                <a16:creationId xmlns:a16="http://schemas.microsoft.com/office/drawing/2014/main" id="{70DC3460-189B-4B23-B005-A8D781F4C76F}"/>
              </a:ext>
            </a:extLst>
          </p:cNvPr>
          <p:cNvSpPr/>
          <p:nvPr/>
        </p:nvSpPr>
        <p:spPr>
          <a:xfrm>
            <a:off x="2417561" y="3674503"/>
            <a:ext cx="80724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endParaRPr lang="es-E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hangingPunct="0"/>
            <a:r>
              <a:rPr lang="es-SV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DE CASOS DE HARVARD</a:t>
            </a:r>
            <a:endParaRPr lang="es-E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hangingPunct="0"/>
            <a:endParaRPr lang="es-ES" sz="3200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algn="ctr" eaLnBrk="0" hangingPunct="0"/>
            <a:endParaRPr lang="es-ES" sz="3200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algn="ctr" eaLnBrk="0" hangingPunct="0"/>
            <a:endParaRPr lang="es-ES" sz="3200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0CC523-1BE7-45ED-B240-44BCFA71ADC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9962" y="3937258"/>
            <a:ext cx="1488407" cy="1259421"/>
          </a:xfrm>
          <a:prstGeom prst="rect">
            <a:avLst/>
          </a:prstGeom>
        </p:spPr>
      </p:pic>
      <p:sp>
        <p:nvSpPr>
          <p:cNvPr id="7" name="6 Rectángulo">
            <a:extLst>
              <a:ext uri="{FF2B5EF4-FFF2-40B4-BE49-F238E27FC236}">
                <a16:creationId xmlns:a16="http://schemas.microsoft.com/office/drawing/2014/main" id="{9B5F7EB6-2B6B-455E-9BB6-A377B36D6D37}"/>
              </a:ext>
            </a:extLst>
          </p:cNvPr>
          <p:cNvSpPr/>
          <p:nvPr/>
        </p:nvSpPr>
        <p:spPr>
          <a:xfrm>
            <a:off x="5558327" y="5718544"/>
            <a:ext cx="80724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s-SV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Facilitador: Arq. Hernán José Hernández Durán</a:t>
            </a:r>
            <a:endParaRPr lang="es-E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2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B4025DA-2059-4F65-80B2-70D39036E904}"/>
              </a:ext>
            </a:extLst>
          </p:cNvPr>
          <p:cNvSpPr txBox="1"/>
          <p:nvPr/>
        </p:nvSpPr>
        <p:spPr>
          <a:xfrm>
            <a:off x="543338" y="2782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SV" dirty="0">
                <a:hlinkClick r:id="rId2"/>
              </a:rPr>
              <a:t>https://smallpdf.com/es/blog/traducir-pdf</a:t>
            </a:r>
            <a:endParaRPr lang="es-SV" dirty="0"/>
          </a:p>
          <a:p>
            <a:endParaRPr lang="es-SV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401F559-F1C3-4B4C-8E76-FB2B216DD9CD}"/>
              </a:ext>
            </a:extLst>
          </p:cNvPr>
          <p:cNvSpPr txBox="1"/>
          <p:nvPr/>
        </p:nvSpPr>
        <p:spPr>
          <a:xfrm>
            <a:off x="980659" y="697250"/>
            <a:ext cx="104559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chemeClr val="tx2"/>
                </a:solidFill>
                <a:latin typeface="AvantGarde-Medium"/>
              </a:rPr>
              <a:t>Uso de Herramienta externa traductor de documentos PDF Inglés-Español.</a:t>
            </a:r>
            <a:endParaRPr lang="es-SV" sz="3600" b="1" dirty="0">
              <a:solidFill>
                <a:schemeClr val="tx2"/>
              </a:solidFill>
              <a:latin typeface="AvantGarde-Medium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1A45FA4-0766-4745-ABE4-7F367D665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8" y="587170"/>
            <a:ext cx="1146147" cy="142049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C746919-8CA7-4ED4-A3AF-DC18A03D49EB}"/>
              </a:ext>
            </a:extLst>
          </p:cNvPr>
          <p:cNvSpPr txBox="1"/>
          <p:nvPr/>
        </p:nvSpPr>
        <p:spPr>
          <a:xfrm>
            <a:off x="543338" y="3429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SV" dirty="0">
                <a:hlinkClick r:id="rId4"/>
              </a:rPr>
              <a:t>https://translate.google.com/?hl=es&amp;sl=auto&amp;tl=es&amp;op=docs</a:t>
            </a:r>
            <a:endParaRPr lang="es-SV" dirty="0"/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36454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1A77B9D-6827-4258-A0D0-DDCDDF1E88CA}"/>
              </a:ext>
            </a:extLst>
          </p:cNvPr>
          <p:cNvSpPr txBox="1"/>
          <p:nvPr/>
        </p:nvSpPr>
        <p:spPr>
          <a:xfrm>
            <a:off x="3048000" y="23464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SV" dirty="0">
                <a:hlinkClick r:id="rId2"/>
              </a:rPr>
              <a:t>https://www.youtube.com/watch?v=oUg7MQi3bi0&amp;t=197s</a:t>
            </a:r>
            <a:endParaRPr lang="es-SV" dirty="0"/>
          </a:p>
          <a:p>
            <a:endParaRPr lang="es-SV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8B68ADA-62B5-47CC-B86A-C3B1ED6B2816}"/>
              </a:ext>
            </a:extLst>
          </p:cNvPr>
          <p:cNvSpPr txBox="1"/>
          <p:nvPr/>
        </p:nvSpPr>
        <p:spPr>
          <a:xfrm>
            <a:off x="649355" y="669449"/>
            <a:ext cx="104559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chemeClr val="tx2"/>
                </a:solidFill>
                <a:latin typeface="AvantGarde-Medium"/>
              </a:rPr>
              <a:t>Ejemplo caso de estudio.</a:t>
            </a:r>
            <a:endParaRPr lang="es-SV" sz="3600" b="1" dirty="0">
              <a:solidFill>
                <a:schemeClr val="tx2"/>
              </a:solidFill>
              <a:latin typeface="AvantGarde-Medium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E02DE9-FD80-4C5C-BA05-AEAB3944B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56" y="414892"/>
            <a:ext cx="1146147" cy="14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7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B4D2B85-432E-4ED0-AD03-BBA683084C2F}"/>
              </a:ext>
            </a:extLst>
          </p:cNvPr>
          <p:cNvSpPr txBox="1"/>
          <p:nvPr/>
        </p:nvSpPr>
        <p:spPr>
          <a:xfrm>
            <a:off x="1151075" y="2447835"/>
            <a:ext cx="9515062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SV" sz="2800" dirty="0">
                <a:latin typeface="AvantGarde-Normal"/>
              </a:rPr>
              <a:t>Actividad para realizar con estudiantes el cual consistirá en realización de un artículo académico o de opinión con respecto al caso que analizaron (</a:t>
            </a:r>
            <a:r>
              <a:rPr lang="es-SV" sz="2800" b="1" dirty="0">
                <a:latin typeface="AvantGarde-Normal"/>
              </a:rPr>
              <a:t>Este se entregará entre el 20 y 24 de septiembre).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26EC3C6-5CC7-4436-BAD1-B742DCB48E7D}"/>
              </a:ext>
            </a:extLst>
          </p:cNvPr>
          <p:cNvSpPr txBox="1"/>
          <p:nvPr/>
        </p:nvSpPr>
        <p:spPr>
          <a:xfrm>
            <a:off x="4570137" y="8284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SV" sz="3600" b="1" dirty="0">
                <a:solidFill>
                  <a:schemeClr val="tx2"/>
                </a:solidFill>
                <a:latin typeface="AvantGarde-Medium"/>
              </a:rPr>
              <a:t>ACTIVIDAD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647EE7C-466E-4C7C-9528-3ABA6F48E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8" y="587170"/>
            <a:ext cx="1146147" cy="14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8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31D59F8-66DE-455F-9E9F-421D78A38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30255"/>
              </p:ext>
            </p:extLst>
          </p:nvPr>
        </p:nvGraphicFramePr>
        <p:xfrm>
          <a:off x="1570383" y="476876"/>
          <a:ext cx="9051234" cy="5802648"/>
        </p:xfrm>
        <a:graphic>
          <a:graphicData uri="http://schemas.openxmlformats.org/drawingml/2006/table">
            <a:tbl>
              <a:tblPr firstRow="1" firstCol="1" bandRow="1"/>
              <a:tblGrid>
                <a:gridCol w="7359181">
                  <a:extLst>
                    <a:ext uri="{9D8B030D-6E8A-4147-A177-3AD203B41FA5}">
                      <a16:colId xmlns:a16="http://schemas.microsoft.com/office/drawing/2014/main" val="172583874"/>
                    </a:ext>
                  </a:extLst>
                </a:gridCol>
                <a:gridCol w="1692053">
                  <a:extLst>
                    <a:ext uri="{9D8B030D-6E8A-4147-A177-3AD203B41FA5}">
                      <a16:colId xmlns:a16="http://schemas.microsoft.com/office/drawing/2014/main" val="4052537537"/>
                    </a:ext>
                  </a:extLst>
                </a:gridCol>
              </a:tblGrid>
              <a:tr h="4791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Solicitar a la Facultad de Ingeniería y Arquitectura los nombre y correo de los docentes</a:t>
                      </a:r>
                      <a:endParaRPr lang="es-SV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56" marR="63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SV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Viernes 27 de agosto </a:t>
                      </a:r>
                      <a:endParaRPr lang="es-SV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56" marR="63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080203"/>
                  </a:ext>
                </a:extLst>
              </a:tr>
              <a:tr h="7317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Solicitar al Coordinador de Tecnología Lic. Liberato Gonzáles el acceso a los docentes (Se le entregará el listado de los docentes y sus correos institucionales, si el docente no posee correo institucional se le gestionará la creación de este)</a:t>
                      </a:r>
                      <a:endParaRPr lang="es-SV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56" marR="63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Viernes 27 de agosto </a:t>
                      </a:r>
                      <a:endParaRPr lang="es-SV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56" marR="63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549662"/>
                  </a:ext>
                </a:extLst>
              </a:tr>
              <a:tr h="7317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Entrega de artículo académico o de opinión </a:t>
                      </a:r>
                      <a:endParaRPr lang="es-SV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56" marR="63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Semana de 20 y 24 de septiembre</a:t>
                      </a:r>
                      <a:endParaRPr lang="es-SV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56" marR="63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683790"/>
                  </a:ext>
                </a:extLst>
              </a:tr>
              <a:tr h="4791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Evaluación de los artículos (por parte de la Facultad de Ingeniería y Arquitectura, se seleccionará un equipo que evaluará los mejores artículos de Investigación)</a:t>
                      </a:r>
                      <a:endParaRPr lang="es-SV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56" marR="63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Semana del 4 al 8 de octubre</a:t>
                      </a:r>
                      <a:endParaRPr lang="es-SV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56" marR="63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321194"/>
                  </a:ext>
                </a:extLst>
              </a:tr>
              <a:tr h="19294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SV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mejores 3 artículos, se publicarán en redes institucionales de la UNIVO y se brindará por parte de la Facultad de Ingeniería y Arquitectura un Diploma de participación como equipo.</a:t>
                      </a:r>
                      <a:endParaRPr lang="es-SV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SV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Gestión de publicación en UNIVO News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SV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Publicación en la Revista de Investigación UNIVO (año 2022)</a:t>
                      </a:r>
                      <a:endParaRPr lang="es-SV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SV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Entrega de diploma de participación al docente responsable de la asignatura (en la Facultad)</a:t>
                      </a:r>
                      <a:endParaRPr lang="es-SV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56" marR="63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SV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SV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SV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SV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SV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SV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SV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 de octubre</a:t>
                      </a:r>
                      <a:endParaRPr lang="es-SV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SV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partir del día 13 de octubre</a:t>
                      </a:r>
                      <a:endParaRPr lang="es-SV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56" marR="63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16989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D25D27F6-3212-449D-8943-2042237FD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0" y="476876"/>
            <a:ext cx="1146147" cy="14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51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A8AB06A2-2B0C-4840-A769-58103F19F57A}"/>
              </a:ext>
            </a:extLst>
          </p:cNvPr>
          <p:cNvSpPr txBox="1"/>
          <p:nvPr/>
        </p:nvSpPr>
        <p:spPr>
          <a:xfrm>
            <a:off x="596345" y="357089"/>
            <a:ext cx="5181601" cy="2349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Ensayo</a:t>
            </a:r>
            <a:r>
              <a:rPr lang="es-ES" sz="20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La introducción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El desarrollo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La conclusión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Bibliografía (el caso de Harvard utilizado)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301C39F-D2DE-4DBA-A54B-D5D0B0E498D0}"/>
              </a:ext>
            </a:extLst>
          </p:cNvPr>
          <p:cNvSpPr txBox="1"/>
          <p:nvPr/>
        </p:nvSpPr>
        <p:spPr>
          <a:xfrm>
            <a:off x="596345" y="3167343"/>
            <a:ext cx="11198089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222222"/>
                </a:solidFill>
                <a:latin typeface="Roboto" panose="02000000000000000000" pitchFamily="2" charset="0"/>
              </a:rPr>
              <a:t>Artículo de opinión:</a:t>
            </a:r>
            <a:endParaRPr lang="es-ES" dirty="0"/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222222"/>
                </a:solidFill>
                <a:latin typeface="Roboto" panose="02000000000000000000" pitchFamily="2" charset="0"/>
              </a:rPr>
              <a:t>Entrada: Es el primer párrafo que debe llamar la atención al lector.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222222"/>
                </a:solidFill>
                <a:latin typeface="Roboto" panose="02000000000000000000" pitchFamily="2" charset="0"/>
              </a:rPr>
              <a:t>Tesis: donde figura el tema detenidamente y surge una posición ante él, es decir, el enfoque del tema.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222222"/>
                </a:solidFill>
                <a:latin typeface="Roboto" panose="02000000000000000000" pitchFamily="2" charset="0"/>
              </a:rPr>
              <a:t>Argumentos: es demostrar pruebas para sustentar la opinión sobre el tema.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222222"/>
                </a:solidFill>
                <a:latin typeface="Roboto" panose="02000000000000000000" pitchFamily="2" charset="0"/>
              </a:rPr>
              <a:t>Conclusión: es el argumento más persuasivo que defiende la opinión principal del autor</a:t>
            </a:r>
            <a:endParaRPr lang="es-SV" sz="2000" dirty="0">
              <a:solidFill>
                <a:srgbClr val="222222"/>
              </a:solidFill>
              <a:latin typeface="Roboto" panose="020000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E50DA1-D898-4545-82FE-20013FC99571}"/>
              </a:ext>
            </a:extLst>
          </p:cNvPr>
          <p:cNvSpPr txBox="1"/>
          <p:nvPr/>
        </p:nvSpPr>
        <p:spPr>
          <a:xfrm>
            <a:off x="6414056" y="335649"/>
            <a:ext cx="5645426" cy="1711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» Título (En español e inglés)</a:t>
            </a:r>
          </a:p>
          <a:p>
            <a:pPr>
              <a:lnSpc>
                <a:spcPct val="150000"/>
              </a:lnSpc>
            </a:pPr>
            <a:r>
              <a:rPr lang="es-ES" dirty="0"/>
              <a:t>» Resumen (En español e inglés</a:t>
            </a:r>
          </a:p>
          <a:p>
            <a:pPr>
              <a:lnSpc>
                <a:spcPct val="150000"/>
              </a:lnSpc>
            </a:pPr>
            <a:r>
              <a:rPr lang="es-ES" dirty="0"/>
              <a:t>» Nombre del autor o autores con su filiación institucional</a:t>
            </a:r>
          </a:p>
          <a:p>
            <a:pPr>
              <a:lnSpc>
                <a:spcPct val="150000"/>
              </a:lnSpc>
            </a:pPr>
            <a:r>
              <a:rPr lang="es-ES" dirty="0"/>
              <a:t>» Código de ORCID (Si no posee crear </a:t>
            </a:r>
            <a:r>
              <a:rPr lang="es-ES" dirty="0">
                <a:hlinkClick r:id="rId2"/>
              </a:rPr>
              <a:t>https://orcid.org/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170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56590" y="745232"/>
            <a:ext cx="11078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SV" sz="3600" b="1" dirty="0">
                <a:solidFill>
                  <a:schemeClr val="tx2"/>
                </a:solidFill>
                <a:latin typeface="AvantGarde-Medium"/>
              </a:rPr>
              <a:t>¿Qué es el método de casos de Harvard?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326966" y="2243928"/>
            <a:ext cx="9538063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SV" sz="2800" dirty="0">
                <a:latin typeface="AvantGarde-Normal"/>
              </a:rPr>
              <a:t>El método del caso es una metodología activa de enseñanza-aprendizaje, que ayuda a los estudiantes a desarrollar capacidades, centrándose en la investigación de un problema real y específico.</a:t>
            </a:r>
            <a:endParaRPr lang="es-ES" sz="2800" dirty="0">
              <a:latin typeface="AvantGarde-Norm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3493CE-377F-4366-8959-B232F9938B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913" r="26759"/>
          <a:stretch/>
        </p:blipFill>
        <p:spPr>
          <a:xfrm>
            <a:off x="505309" y="583096"/>
            <a:ext cx="1144379" cy="142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3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43DDFF8-49B0-4D19-B804-3D9180F166B0}"/>
              </a:ext>
            </a:extLst>
          </p:cNvPr>
          <p:cNvSpPr txBox="1"/>
          <p:nvPr/>
        </p:nvSpPr>
        <p:spPr>
          <a:xfrm>
            <a:off x="1776654" y="1046923"/>
            <a:ext cx="8918714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800" dirty="0">
                <a:latin typeface="AvantGarde-Normal"/>
              </a:rPr>
              <a:t>El método del caso fue desarrollado por Harvard </a:t>
            </a:r>
            <a:r>
              <a:rPr lang="es-ES" sz="2800" dirty="0" err="1">
                <a:latin typeface="AvantGarde-Normal"/>
              </a:rPr>
              <a:t>University</a:t>
            </a:r>
            <a:r>
              <a:rPr lang="es-ES" sz="2800" dirty="0">
                <a:latin typeface="AvantGarde-Normal"/>
              </a:rPr>
              <a:t> en 1870. Durante su aplicación en las aulas, surge a partir de la definición de un caso concreto para que el alumno o directivo sea capaz de comprender, conocer y analizar todo el contexto y las variables que intervienen en el caso. </a:t>
            </a:r>
            <a:endParaRPr lang="es-SV" sz="2800" dirty="0">
              <a:latin typeface="AvantGarde-Norm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7358DB-E0A9-4583-8F72-AEF214913A0C}"/>
              </a:ext>
            </a:extLst>
          </p:cNvPr>
          <p:cNvSpPr txBox="1"/>
          <p:nvPr/>
        </p:nvSpPr>
        <p:spPr>
          <a:xfrm>
            <a:off x="730596" y="4854771"/>
            <a:ext cx="11461404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dirty="0">
                <a:latin typeface="AvantGarde-Normal"/>
              </a:rPr>
              <a:t>La metodología permite, a través de un simulador, aprender sin necesidad tomar malas decisiones en las empresas. </a:t>
            </a:r>
            <a:endParaRPr lang="es-SV" sz="2800" dirty="0">
              <a:latin typeface="AvantGarde-Norm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4102540-0BE3-49F5-86A4-23C27EF30B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913" r="26759"/>
          <a:stretch/>
        </p:blipFill>
        <p:spPr>
          <a:xfrm>
            <a:off x="505309" y="583096"/>
            <a:ext cx="1144379" cy="142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2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B41B4D2-5872-4E9C-9268-2DD9BA66C000}"/>
              </a:ext>
            </a:extLst>
          </p:cNvPr>
          <p:cNvSpPr txBox="1"/>
          <p:nvPr/>
        </p:nvSpPr>
        <p:spPr>
          <a:xfrm>
            <a:off x="596348" y="467449"/>
            <a:ext cx="93162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>
                <a:solidFill>
                  <a:schemeClr val="tx2"/>
                </a:solidFill>
                <a:latin typeface="AvantGarde-Medium"/>
              </a:rPr>
              <a:t>Explicación del Explorador de Casos </a:t>
            </a:r>
            <a:endParaRPr lang="es-SV" sz="3600" b="1" dirty="0">
              <a:solidFill>
                <a:schemeClr val="tx2"/>
              </a:solidFill>
              <a:latin typeface="AvantGarde-Medium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C65EB7-F04E-49D9-892E-4F635C20EB77}"/>
              </a:ext>
            </a:extLst>
          </p:cNvPr>
          <p:cNvSpPr txBox="1"/>
          <p:nvPr/>
        </p:nvSpPr>
        <p:spPr>
          <a:xfrm>
            <a:off x="596348" y="13561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SV" dirty="0"/>
              <a:t>https://hbsp.harvard.edu/educator/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A42A7E1-8A84-454A-AEA8-8976E1E7E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98" y="1901742"/>
            <a:ext cx="10401733" cy="1788053"/>
          </a:xfrm>
          <a:prstGeom prst="rect">
            <a:avLst/>
          </a:prstGeom>
        </p:spPr>
      </p:pic>
      <p:pic>
        <p:nvPicPr>
          <p:cNvPr id="15" name="Imagen 14" descr="Gráfico, Gráfico de barras&#10;&#10;Descripción generada automáticamente con confianza media">
            <a:extLst>
              <a:ext uri="{FF2B5EF4-FFF2-40B4-BE49-F238E27FC236}">
                <a16:creationId xmlns:a16="http://schemas.microsoft.com/office/drawing/2014/main" id="{4B0CF198-CB8D-4792-990A-85B0CDA7C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992" y="3866074"/>
            <a:ext cx="2991267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6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C231237-85D6-420C-B218-B19D71824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5" y="492254"/>
            <a:ext cx="4971884" cy="5409226"/>
          </a:xfrm>
          <a:prstGeom prst="rect">
            <a:avLst/>
          </a:prstGeom>
        </p:spPr>
      </p:pic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9A16D6A-CEA5-405E-A4AD-158596DA2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864" y="399489"/>
            <a:ext cx="5694439" cy="582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8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E58104C-13BF-4FF6-9AC7-130B74C8F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270"/>
            <a:ext cx="12194263" cy="4587006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81A1D65-66EE-4645-9EF0-E85943D024D2}"/>
              </a:ext>
            </a:extLst>
          </p:cNvPr>
          <p:cNvSpPr/>
          <p:nvPr/>
        </p:nvSpPr>
        <p:spPr>
          <a:xfrm>
            <a:off x="2835965" y="1643270"/>
            <a:ext cx="1590261" cy="834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A06A756-A3ED-44B6-95B4-9CA770FE04F9}"/>
              </a:ext>
            </a:extLst>
          </p:cNvPr>
          <p:cNvSpPr/>
          <p:nvPr/>
        </p:nvSpPr>
        <p:spPr>
          <a:xfrm>
            <a:off x="7288695" y="1643269"/>
            <a:ext cx="4890053" cy="834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79D4404-8819-4B0B-B9B3-D22771877BAE}"/>
              </a:ext>
            </a:extLst>
          </p:cNvPr>
          <p:cNvSpPr txBox="1"/>
          <p:nvPr/>
        </p:nvSpPr>
        <p:spPr>
          <a:xfrm>
            <a:off x="596348" y="467449"/>
            <a:ext cx="93162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>
                <a:solidFill>
                  <a:schemeClr val="tx2"/>
                </a:solidFill>
                <a:latin typeface="AvantGarde-Medium"/>
              </a:rPr>
              <a:t>Explicación del Explorador de Casos </a:t>
            </a:r>
            <a:endParaRPr lang="es-SV" sz="3600" b="1" dirty="0">
              <a:solidFill>
                <a:schemeClr val="tx2"/>
              </a:solidFill>
              <a:latin typeface="AvantGarde-Medium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E9BD75F-B58F-416D-B81E-AC3D03F9BD55}"/>
              </a:ext>
            </a:extLst>
          </p:cNvPr>
          <p:cNvSpPr/>
          <p:nvPr/>
        </p:nvSpPr>
        <p:spPr>
          <a:xfrm>
            <a:off x="331304" y="5812833"/>
            <a:ext cx="2239618" cy="309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5055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9F3F34A-9B20-4C6F-815F-4361A84CF979}"/>
              </a:ext>
            </a:extLst>
          </p:cNvPr>
          <p:cNvSpPr txBox="1"/>
          <p:nvPr/>
        </p:nvSpPr>
        <p:spPr>
          <a:xfrm>
            <a:off x="874643" y="5176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SV" sz="3600" b="1" dirty="0">
                <a:solidFill>
                  <a:schemeClr val="tx2"/>
                </a:solidFill>
                <a:latin typeface="AvantGarde-Medium"/>
              </a:rPr>
              <a:t>¿Cómo descargar un caso?</a:t>
            </a:r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76B92A0-7FDE-4956-849E-3852FFBCC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55" y="1457050"/>
            <a:ext cx="9821646" cy="39439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F955D2F-54FB-4FF3-9755-989945B357A4}"/>
              </a:ext>
            </a:extLst>
          </p:cNvPr>
          <p:cNvSpPr/>
          <p:nvPr/>
        </p:nvSpPr>
        <p:spPr>
          <a:xfrm>
            <a:off x="927651" y="4996070"/>
            <a:ext cx="2491409" cy="338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8321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14F4B7B-8346-4CE1-A809-AAF1BABCE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814" y="1138151"/>
            <a:ext cx="5591955" cy="421063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684B771-83E9-4DB0-928E-4E629413D49D}"/>
              </a:ext>
            </a:extLst>
          </p:cNvPr>
          <p:cNvSpPr/>
          <p:nvPr/>
        </p:nvSpPr>
        <p:spPr>
          <a:xfrm>
            <a:off x="3551814" y="1232451"/>
            <a:ext cx="5591955" cy="21998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6E7D364-0FFF-4512-B3B2-38DC7F8C0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73" y="594812"/>
            <a:ext cx="1146147" cy="14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9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, Sitio web&#10;&#10;Descripción generada automáticamente">
            <a:extLst>
              <a:ext uri="{FF2B5EF4-FFF2-40B4-BE49-F238E27FC236}">
                <a16:creationId xmlns:a16="http://schemas.microsoft.com/office/drawing/2014/main" id="{94D275D1-3605-423D-A553-31778ED01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2" y="780913"/>
            <a:ext cx="7554379" cy="492511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09AC2B8-6B6F-4654-8034-DC5BCB9FA266}"/>
              </a:ext>
            </a:extLst>
          </p:cNvPr>
          <p:cNvSpPr/>
          <p:nvPr/>
        </p:nvSpPr>
        <p:spPr>
          <a:xfrm>
            <a:off x="2080591" y="2597426"/>
            <a:ext cx="914400" cy="10071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DB1AF7-F792-4B03-8396-52C650C7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593" y="1977886"/>
            <a:ext cx="2648637" cy="3253409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8FA9367-61FF-4EE8-AB1E-B8FD3719C200}"/>
              </a:ext>
            </a:extLst>
          </p:cNvPr>
          <p:cNvCxnSpPr>
            <a:cxnSpLocks/>
          </p:cNvCxnSpPr>
          <p:nvPr/>
        </p:nvCxnSpPr>
        <p:spPr>
          <a:xfrm flipH="1" flipV="1">
            <a:off x="2994993" y="3604591"/>
            <a:ext cx="5883964" cy="152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30D3324-E82D-40AD-B013-E98DEADAAA6E}"/>
              </a:ext>
            </a:extLst>
          </p:cNvPr>
          <p:cNvCxnSpPr>
            <a:cxnSpLocks/>
          </p:cNvCxnSpPr>
          <p:nvPr/>
        </p:nvCxnSpPr>
        <p:spPr>
          <a:xfrm flipH="1">
            <a:off x="2925907" y="1977886"/>
            <a:ext cx="5953050" cy="5897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6015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E3819EAFAFC74C8C7FD50BAA445B78" ma:contentTypeVersion="13" ma:contentTypeDescription="Crear nuevo documento." ma:contentTypeScope="" ma:versionID="c6c32f1f0b13a27200d88f1647eb0bc2">
  <xsd:schema xmlns:xsd="http://www.w3.org/2001/XMLSchema" xmlns:xs="http://www.w3.org/2001/XMLSchema" xmlns:p="http://schemas.microsoft.com/office/2006/metadata/properties" xmlns:ns3="601f4a36-3f2b-4815-bb3f-efc31877a30c" xmlns:ns4="ead2a511-2758-4cb7-86b5-5b098e724e25" targetNamespace="http://schemas.microsoft.com/office/2006/metadata/properties" ma:root="true" ma:fieldsID="acf8f1fb8edf8da9aae22c28196bc415" ns3:_="" ns4:_="">
    <xsd:import namespace="601f4a36-3f2b-4815-bb3f-efc31877a30c"/>
    <xsd:import namespace="ead2a511-2758-4cb7-86b5-5b098e724e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1f4a36-3f2b-4815-bb3f-efc31877a3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2a511-2758-4cb7-86b5-5b098e724e2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D8D9AE-4CDE-4FE8-B3F5-1D0451E1B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2EBEA2-6263-420C-80CA-A24B6F5F84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1f4a36-3f2b-4815-bb3f-efc31877a30c"/>
    <ds:schemaRef ds:uri="ead2a511-2758-4cb7-86b5-5b098e724e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591146-6EB9-4E6B-B6A4-B6348E78F3A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572</Words>
  <Application>Microsoft Office PowerPoint</Application>
  <PresentationFormat>Panorámica</PresentationFormat>
  <Paragraphs>50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Arial</vt:lpstr>
      <vt:lpstr>AvantGarde-Medium</vt:lpstr>
      <vt:lpstr>AvantGarde-Normal</vt:lpstr>
      <vt:lpstr>Calibri</vt:lpstr>
      <vt:lpstr>Calibri Light</vt:lpstr>
      <vt:lpstr>Roboto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Hernán José Hernández Durán</dc:creator>
  <cp:lastModifiedBy>Hernán José Hernández Durán</cp:lastModifiedBy>
  <cp:revision>2</cp:revision>
  <dcterms:created xsi:type="dcterms:W3CDTF">2020-07-17T15:33:11Z</dcterms:created>
  <dcterms:modified xsi:type="dcterms:W3CDTF">2021-08-26T14:27:33Z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0x0101008CE3819EAFAFC74C8C7FD50BAA445B78</vt:lpwstr>
  </property>
</Properties>
</file>