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LinkUA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PRIMERA ITERACIÓN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Diseño de Aplicación Web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Ventajas en el Desarrollo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Durante el desarrollo hemos tenido ciertas ventajas en cuanto al trabajo en grupo: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Buena cohesión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Trabajo a diario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Iniciativa propia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Adaptación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Propuestas a Futuro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Iteración 2: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Simplificado de Entidades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Agregación de Funcionalidades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Mayor Claridad y Seguridad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¿Más Iteraciones?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Conclusión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Trabajar en grupo puede ser agradable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Las herramientas de desarrollo influyen en el tiempo del proyecto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La experiencia en lenguajes web facilita enormemente el trabajo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4294967295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LinkUA es una aplicación web multi-función, que permite interactuar con otros estudiantes de la Universidad de Alicante.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02000"/>
            <a:ext cx="5756099" cy="15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nos ofrece LinkUA?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261224"/>
            <a:ext cx="8368200" cy="3078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6D9EEB"/>
                </a:solidFill>
              </a:rPr>
              <a:t>Red Social en la UA</a:t>
            </a:r>
            <a:r>
              <a:rPr lang="es"/>
              <a:t> 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Conoce a otros estudiantes de nuestra Universidad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6D9EEB"/>
                </a:solidFill>
              </a:rPr>
              <a:t>Repositorio del Alumnado</a:t>
            </a:r>
            <a:r>
              <a:rPr lang="es"/>
              <a:t> 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Comparte tus materiales con otros alumnos de tu grado y aprende de los que ya han compartido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6D9EEB"/>
                </a:solidFill>
              </a:rPr>
              <a:t>Alojamiento en Alicante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Encuentra/ofrece tu piso fácilmente y contacta con los interesados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6D9EEB"/>
                </a:solidFill>
              </a:rPr>
              <a:t>Adaptación a la Universidad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Facilita la introducción de nuevos alumnos en el ámbito universitario.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Herramientas de Desarrollo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82750" y="13836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Para  desarrollar este proyecto nos hemos ayudado de las siguientes herramientas de desarrollo: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OOH4RIA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Microsoft SQL Server 2014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Visual Studio 2013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Visual Studio Team Services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Herramientas de Desarrollo: OOH4RIA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1225"/>
            <a:ext cx="6605625" cy="35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635150" y="145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OOH4RIA es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herramienta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desarrollada por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Universidad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Alicante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nos permite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diseñar BBDD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utilizando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lenguaje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NHIBERNATE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Herramientas de Desarrollo: Visual Studio 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165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 Studio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Services es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una herramienta que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permite saber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cuánto trabajo queda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realizar y cuanto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se ha invertido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hacer las diferentes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asignadas a la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iteración actual del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6225"/>
            <a:ext cx="6553627" cy="35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Herramientas de Desarrollo: VS 2013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165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 Studio 2013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la herramienta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 para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MicroSoft, la cual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permite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programar los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diferentes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comportamientos </a:t>
            </a:r>
          </a:p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nuestra página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4125"/>
            <a:ext cx="6751742" cy="365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Herramientas de Desarrollo: SQL Server 2014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34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Server 2014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gestiona el 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almacenamiento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datos</a:t>
            </a:r>
          </a:p>
          <a:p>
            <a:pPr lv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manera local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5100"/>
            <a:ext cx="6590649" cy="35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LinkUA: Dificultades en el Desarrollo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489825"/>
            <a:ext cx="8368200" cy="32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Durante el desarrollo de nuestra aplicación Web, hemos encontrado con los siguientes problemas y dificultades: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Problemas de clonado de .dll (la carpeta AppLib)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Trabajar sin servidor de BBDD conjunto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Dificultades de Sincronización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Falta de Experiencia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