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89" r:id="rId15"/>
    <p:sldId id="271" r:id="rId16"/>
    <p:sldId id="272" r:id="rId17"/>
    <p:sldId id="273" r:id="rId18"/>
    <p:sldId id="274" r:id="rId19"/>
    <p:sldId id="288" r:id="rId20"/>
    <p:sldId id="276" r:id="rId21"/>
    <p:sldId id="278" r:id="rId22"/>
    <p:sldId id="284" r:id="rId23"/>
    <p:sldId id="285" r:id="rId24"/>
    <p:sldId id="279" r:id="rId25"/>
    <p:sldId id="280" r:id="rId26"/>
    <p:sldId id="281" r:id="rId27"/>
    <p:sldId id="282" r:id="rId28"/>
    <p:sldId id="283" r:id="rId29"/>
    <p:sldId id="286" r:id="rId30"/>
    <p:sldId id="287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4" autoAdjust="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E93-71DC-4B2A-906B-C8E227B88153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EB08-BB61-4744-AFF7-DDB4D7573F45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E93-71DC-4B2A-906B-C8E227B88153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EB08-BB61-4744-AFF7-DDB4D7573F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E93-71DC-4B2A-906B-C8E227B88153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EB08-BB61-4744-AFF7-DDB4D7573F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E93-71DC-4B2A-906B-C8E227B88153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EB08-BB61-4744-AFF7-DDB4D7573F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E93-71DC-4B2A-906B-C8E227B88153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EB08-BB61-4744-AFF7-DDB4D7573F45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E93-71DC-4B2A-906B-C8E227B88153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EB08-BB61-4744-AFF7-DDB4D7573F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E93-71DC-4B2A-906B-C8E227B88153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EB08-BB61-4744-AFF7-DDB4D7573F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E93-71DC-4B2A-906B-C8E227B88153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EB08-BB61-4744-AFF7-DDB4D7573F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E93-71DC-4B2A-906B-C8E227B88153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EB08-BB61-4744-AFF7-DDB4D7573F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E93-71DC-4B2A-906B-C8E227B88153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EB08-BB61-4744-AFF7-DDB4D7573F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E93-71DC-4B2A-906B-C8E227B88153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99EEB08-BB61-4744-AFF7-DDB4D7573F45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65CE93-71DC-4B2A-906B-C8E227B88153}" type="datetimeFigureOut">
              <a:rPr lang="es-ES" smtClean="0"/>
              <a:t>12/05/2015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9EEB08-BB61-4744-AFF7-DDB4D7573F45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es-ES" sz="8000" dirty="0" err="1" smtClean="0">
                <a:solidFill>
                  <a:srgbClr val="FFFF00"/>
                </a:solidFill>
              </a:rPr>
              <a:t>Inari</a:t>
            </a:r>
            <a:r>
              <a:rPr lang="es-ES" sz="8000" dirty="0" smtClean="0">
                <a:solidFill>
                  <a:srgbClr val="FFFF00"/>
                </a:solidFill>
              </a:rPr>
              <a:t> </a:t>
            </a:r>
            <a:r>
              <a:rPr lang="es-ES" sz="8000" dirty="0" err="1" smtClean="0">
                <a:solidFill>
                  <a:srgbClr val="FFFF00"/>
                </a:solidFill>
              </a:rPr>
              <a:t>Plays</a:t>
            </a:r>
            <a:endParaRPr lang="es-ES" sz="8000" dirty="0">
              <a:solidFill>
                <a:srgbClr val="FFFF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4581128"/>
            <a:ext cx="7854696" cy="1752600"/>
          </a:xfrm>
        </p:spPr>
        <p:txBody>
          <a:bodyPr>
            <a:normAutofit/>
          </a:bodyPr>
          <a:lstStyle/>
          <a:p>
            <a:r>
              <a:rPr lang="es-ES" sz="1800" dirty="0" err="1" smtClean="0"/>
              <a:t>Joaquin</a:t>
            </a:r>
            <a:r>
              <a:rPr lang="es-ES" sz="1800" dirty="0" smtClean="0"/>
              <a:t> </a:t>
            </a:r>
            <a:r>
              <a:rPr lang="es-ES" sz="1800" dirty="0" err="1" smtClean="0"/>
              <a:t>Vasalo</a:t>
            </a:r>
            <a:r>
              <a:rPr lang="es-ES" sz="1800" dirty="0" smtClean="0"/>
              <a:t> </a:t>
            </a:r>
            <a:r>
              <a:rPr lang="es-ES" sz="1800" dirty="0" err="1" smtClean="0"/>
              <a:t>Vicedo</a:t>
            </a:r>
            <a:endParaRPr lang="es-ES" sz="1800" dirty="0" smtClean="0"/>
          </a:p>
          <a:p>
            <a:r>
              <a:rPr lang="es-ES" sz="1800" dirty="0" smtClean="0"/>
              <a:t>Bárbara Seguí  Navarro</a:t>
            </a:r>
          </a:p>
          <a:p>
            <a:r>
              <a:rPr lang="es-ES" sz="1800" dirty="0" smtClean="0"/>
              <a:t>Raquel García Pastor</a:t>
            </a:r>
          </a:p>
          <a:p>
            <a:r>
              <a:rPr lang="es-ES" sz="1800" dirty="0" smtClean="0"/>
              <a:t>Gema  Moreno </a:t>
            </a:r>
            <a:r>
              <a:rPr lang="es-ES" sz="1800" dirty="0" err="1" smtClean="0"/>
              <a:t>Compañ</a:t>
            </a:r>
            <a:endParaRPr lang="es-ES" sz="1800" dirty="0" smtClean="0"/>
          </a:p>
          <a:p>
            <a:r>
              <a:rPr lang="es-ES" sz="1800" dirty="0" smtClean="0"/>
              <a:t>Alejandro Reyes </a:t>
            </a:r>
            <a:r>
              <a:rPr lang="es-ES" sz="1800" dirty="0" err="1" smtClean="0"/>
              <a:t>Albillar</a:t>
            </a:r>
            <a:endParaRPr lang="es-ES" sz="1800" dirty="0" smtClean="0"/>
          </a:p>
          <a:p>
            <a:pPr algn="l"/>
            <a:endParaRPr lang="es-ES" sz="1400" dirty="0" smtClean="0"/>
          </a:p>
        </p:txBody>
      </p:sp>
    </p:spTree>
    <p:extLst>
      <p:ext uri="{BB962C8B-B14F-4D97-AF65-F5344CB8AC3E}">
        <p14:creationId xmlns:p14="http://schemas.microsoft.com/office/powerpoint/2010/main" val="17623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28885"/>
            <a:ext cx="9022706" cy="454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67544" y="724054"/>
            <a:ext cx="20969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600" dirty="0" smtClean="0"/>
              <a:t>Vista música: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36051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401820"/>
            <a:ext cx="8882013" cy="454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39552" y="764704"/>
            <a:ext cx="27635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600" dirty="0" smtClean="0"/>
              <a:t>Vista videojuegos: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40530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Vista </a:t>
            </a:r>
            <a:r>
              <a:rPr lang="es-ES" dirty="0" err="1" smtClean="0"/>
              <a:t>merchandising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896448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6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Vista películas: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84784"/>
            <a:ext cx="8964488" cy="454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9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Vista de un producto: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3" y="1484784"/>
            <a:ext cx="909007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36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Vista mi cesta: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" y="1484784"/>
            <a:ext cx="8997539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0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Iniciar sesión administrador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7" y="1484784"/>
            <a:ext cx="897636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72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2" y="1268760"/>
            <a:ext cx="900159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20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Vista administrador: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9094071" cy="3288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Vista contacto: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268760"/>
            <a:ext cx="8964488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29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1.Introducción</a:t>
            </a:r>
          </a:p>
          <a:p>
            <a:r>
              <a:rPr lang="es-ES" dirty="0" smtClean="0"/>
              <a:t>2.Presentación </a:t>
            </a:r>
            <a:r>
              <a:rPr lang="es-ES" spc="100" dirty="0"/>
              <a:t>de</a:t>
            </a:r>
            <a:r>
              <a:rPr lang="es-ES" dirty="0"/>
              <a:t> la interfaz</a:t>
            </a:r>
          </a:p>
          <a:p>
            <a:r>
              <a:rPr lang="es-ES" dirty="0" smtClean="0"/>
              <a:t>3.Presentación </a:t>
            </a:r>
            <a:r>
              <a:rPr lang="es-ES" dirty="0"/>
              <a:t>de la estructura  web</a:t>
            </a:r>
          </a:p>
          <a:p>
            <a:r>
              <a:rPr lang="es-ES" dirty="0" smtClean="0"/>
              <a:t>4.Desarrollo </a:t>
            </a:r>
            <a:r>
              <a:rPr lang="es-ES" dirty="0"/>
              <a:t>de la interfaz</a:t>
            </a:r>
          </a:p>
          <a:p>
            <a:r>
              <a:rPr lang="es-ES" dirty="0" smtClean="0"/>
              <a:t>5.Desarrollo </a:t>
            </a:r>
            <a:r>
              <a:rPr lang="es-ES" dirty="0"/>
              <a:t>de la estructura web</a:t>
            </a:r>
          </a:p>
          <a:p>
            <a:r>
              <a:rPr lang="es-ES" dirty="0" smtClean="0"/>
              <a:t>6.Conclusión</a:t>
            </a:r>
          </a:p>
          <a:p>
            <a:r>
              <a:rPr lang="es-ES" dirty="0" smtClean="0"/>
              <a:t>7.Ruegos y preguntas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3231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80120"/>
          </a:xfrm>
        </p:spPr>
        <p:txBody>
          <a:bodyPr/>
          <a:lstStyle/>
          <a:p>
            <a:r>
              <a:rPr lang="es-ES" dirty="0" smtClean="0"/>
              <a:t>5. Desarrollo estructura web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9089404" cy="430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35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CAD</a:t>
            </a:r>
            <a:endParaRPr lang="es-E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7" y="1844824"/>
            <a:ext cx="906466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66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1" y="1052736"/>
            <a:ext cx="8953163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199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5" y="1196752"/>
            <a:ext cx="8625935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808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s-ES" dirty="0" smtClean="0"/>
              <a:t>EN</a:t>
            </a:r>
            <a:endParaRPr lang="es-E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6552728" cy="468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40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764704"/>
            <a:ext cx="7036487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2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" y="1268760"/>
            <a:ext cx="8919571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es-ES" dirty="0" smtClean="0"/>
              <a:t>CEN</a:t>
            </a:r>
            <a:endParaRPr lang="es-E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5" y="1844825"/>
            <a:ext cx="8929118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9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8548442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77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es-ES" dirty="0" smtClean="0"/>
              <a:t>6.Conclusión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51784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Os proporcionamos: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-Los mejores precios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-La mejor calidad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-La mayor atención personalizada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-Amplio catálogo de productos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Si quieres mas información entra en:</a:t>
            </a:r>
          </a:p>
          <a:p>
            <a:pPr marL="0" indent="0">
              <a:buNone/>
            </a:pPr>
            <a:r>
              <a:rPr lang="es-ES" dirty="0" smtClean="0"/>
              <a:t>www.inariplays.com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33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¿Qué es </a:t>
            </a:r>
            <a:r>
              <a:rPr lang="es-ES" dirty="0" err="1"/>
              <a:t>I</a:t>
            </a:r>
            <a:r>
              <a:rPr lang="es-ES" dirty="0" err="1" smtClean="0"/>
              <a:t>nari</a:t>
            </a:r>
            <a:r>
              <a:rPr lang="es-ES" dirty="0" smtClean="0"/>
              <a:t> </a:t>
            </a:r>
            <a:r>
              <a:rPr lang="es-ES" dirty="0" err="1"/>
              <a:t>P</a:t>
            </a:r>
            <a:r>
              <a:rPr lang="es-ES" dirty="0" err="1" smtClean="0"/>
              <a:t>lays</a:t>
            </a:r>
            <a:r>
              <a:rPr lang="es-ES" dirty="0" smtClean="0"/>
              <a:t>?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-Una empresa de distribución online de carácter 	serio, eficiente y comprometido con el cliente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¿Qué  ofrecemos?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-Un amplio catálogo de productos de confianza,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tales como: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* Películas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* Música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* Videojuegos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* </a:t>
            </a:r>
            <a:r>
              <a:rPr lang="es-ES" dirty="0" err="1" smtClean="0"/>
              <a:t>Merchandising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26198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/>
          <a:lstStyle/>
          <a:p>
            <a:r>
              <a:rPr lang="es-ES" dirty="0" smtClean="0"/>
              <a:t>7.Ruegos y preguntas</a:t>
            </a:r>
            <a:endParaRPr lang="es-ES" dirty="0"/>
          </a:p>
        </p:txBody>
      </p:sp>
      <p:pic>
        <p:nvPicPr>
          <p:cNvPr id="11268" name="Picture 4" descr="Inari Plays Logo con letr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1" y="2767392"/>
            <a:ext cx="10557561" cy="274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79512" y="6163563"/>
            <a:ext cx="86409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El nombre y el logo de </a:t>
            </a:r>
            <a:r>
              <a:rPr lang="es-ES" sz="1050" dirty="0" err="1"/>
              <a:t>inariplays</a:t>
            </a:r>
            <a:r>
              <a:rPr lang="es-ES" sz="1050" dirty="0"/>
              <a:t> están registrados y son de uso privado. Su copia, reproducción y uso, sin el permiso expreso de su titular esta penado por la ley.</a:t>
            </a:r>
          </a:p>
        </p:txBody>
      </p:sp>
    </p:spTree>
    <p:extLst>
      <p:ext uri="{BB962C8B-B14F-4D97-AF65-F5344CB8AC3E}">
        <p14:creationId xmlns:p14="http://schemas.microsoft.com/office/powerpoint/2010/main" val="397765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¿Qué nos diferencia del resto?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-Nos comprometemos con nuestros clientes: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* Devoluciones/cambios  gratuitos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* Envíos  gratuitos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* Servicio </a:t>
            </a:r>
            <a:r>
              <a:rPr lang="es-ES" dirty="0" smtClean="0"/>
              <a:t>de atención </a:t>
            </a:r>
            <a:r>
              <a:rPr lang="es-ES" smtClean="0"/>
              <a:t>al cliente</a:t>
            </a:r>
            <a:r>
              <a:rPr lang="es-ES" smtClean="0"/>
              <a:t> </a:t>
            </a:r>
            <a:r>
              <a:rPr lang="es-ES" dirty="0" smtClean="0"/>
              <a:t>24h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-Competencia  económica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¿Porqué tienes que elegirnos?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-Ofrecemos productos exclusivos, únicos en 	nuestra web a precios económicos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-Si no tenemos algún producto que quieras, ponte en 	contacto con nosotros y te lo proporcionaremos.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26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3946" y="188640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2.Presentación de la interfaz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4004" y="1124744"/>
            <a:ext cx="8229600" cy="484001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Página de inicio:</a:t>
            </a:r>
          </a:p>
          <a:p>
            <a:pPr marL="0" indent="0">
              <a:buNone/>
            </a:pPr>
            <a:endParaRPr lang="es-ES" dirty="0"/>
          </a:p>
        </p:txBody>
      </p:sp>
      <p:grpSp>
        <p:nvGrpSpPr>
          <p:cNvPr id="5" name="4 Grupo"/>
          <p:cNvGrpSpPr/>
          <p:nvPr/>
        </p:nvGrpSpPr>
        <p:grpSpPr>
          <a:xfrm>
            <a:off x="461084" y="1628800"/>
            <a:ext cx="7855945" cy="5085184"/>
            <a:chOff x="100430" y="1772816"/>
            <a:chExt cx="8602509" cy="612068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30" y="3834890"/>
              <a:ext cx="8595435" cy="405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2"/>
            <a:stretch/>
          </p:blipFill>
          <p:spPr bwMode="auto">
            <a:xfrm>
              <a:off x="107504" y="1772816"/>
              <a:ext cx="8595435" cy="4337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6980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es-ES" sz="4400" dirty="0" smtClean="0"/>
              <a:t>3.Presentación de la estructura web</a:t>
            </a:r>
            <a:endParaRPr lang="es-ES" sz="4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341718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04864"/>
            <a:ext cx="3136436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005" y="2420888"/>
            <a:ext cx="301686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s-ES" dirty="0" smtClean="0"/>
              <a:t>4.Desarrollo de la interfaz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/>
          <a:lstStyle/>
          <a:p>
            <a:pPr marL="0" indent="0">
              <a:buNone/>
            </a:pPr>
            <a:r>
              <a:rPr lang="es-ES" dirty="0" err="1" smtClean="0"/>
              <a:t>Login</a:t>
            </a:r>
            <a:r>
              <a:rPr lang="es-ES" dirty="0" smtClean="0"/>
              <a:t>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9144000" cy="4314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87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2" y="1268760"/>
            <a:ext cx="9053689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4673" y="662498"/>
            <a:ext cx="21720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600" dirty="0" smtClean="0"/>
              <a:t>Iniciar sesión: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263476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5" y="1484784"/>
            <a:ext cx="9025526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67543" y="734506"/>
            <a:ext cx="185724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600" dirty="0" smtClean="0"/>
              <a:t>Registrarse:</a:t>
            </a:r>
          </a:p>
          <a:p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172509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280</TotalTime>
  <Words>155</Words>
  <Application>Microsoft Office PowerPoint</Application>
  <PresentationFormat>Presentación en pantalla (4:3)</PresentationFormat>
  <Paragraphs>67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Flujo</vt:lpstr>
      <vt:lpstr>Inari Plays</vt:lpstr>
      <vt:lpstr>Índice</vt:lpstr>
      <vt:lpstr>1.Introducción</vt:lpstr>
      <vt:lpstr>Presentación de PowerPoint</vt:lpstr>
      <vt:lpstr>       2.Presentación de la interfaz</vt:lpstr>
      <vt:lpstr>3.Presentación de la estructura web</vt:lpstr>
      <vt:lpstr>4.Desarrollo de la interfaz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5. Desarrollo estructura web</vt:lpstr>
      <vt:lpstr>CAD</vt:lpstr>
      <vt:lpstr>Presentación de PowerPoint</vt:lpstr>
      <vt:lpstr>Presentación de PowerPoint</vt:lpstr>
      <vt:lpstr>EN</vt:lpstr>
      <vt:lpstr>Presentación de PowerPoint</vt:lpstr>
      <vt:lpstr>Presentación de PowerPoint</vt:lpstr>
      <vt:lpstr>CEN</vt:lpstr>
      <vt:lpstr>Presentación de PowerPoint</vt:lpstr>
      <vt:lpstr>6.Conclusión</vt:lpstr>
      <vt:lpstr>7.Ruegos y 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Inari Plays</dc:title>
  <dc:creator>barbara</dc:creator>
  <cp:lastModifiedBy>barbara</cp:lastModifiedBy>
  <cp:revision>28</cp:revision>
  <dcterms:created xsi:type="dcterms:W3CDTF">2015-05-06T13:56:37Z</dcterms:created>
  <dcterms:modified xsi:type="dcterms:W3CDTF">2015-05-12T08:03:18Z</dcterms:modified>
</cp:coreProperties>
</file>