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598100" y="9503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Ingeniería de los Computadores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598088" y="204666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Práctica 1: INTRODUCCIÓN A LOS PROBLEMAS PARALELOS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92625" y="2739300"/>
            <a:ext cx="6167999" cy="178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600">
                <a:solidFill>
                  <a:srgbClr val="FFFFFF"/>
                </a:solidFill>
              </a:rPr>
              <a:t>Miembros del grupo: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sz="1600">
                <a:solidFill>
                  <a:srgbClr val="FFFFFF"/>
                </a:solidFill>
              </a:rPr>
              <a:t>Cesar Enrique Pozo Vasquez </a:t>
            </a:r>
          </a:p>
          <a:p>
            <a:pPr rtl="0">
              <a:spcBef>
                <a:spcPts val="0"/>
              </a:spcBef>
              <a:buNone/>
            </a:pPr>
            <a:r>
              <a:rPr lang="es" sz="1600">
                <a:solidFill>
                  <a:srgbClr val="FFFFFF"/>
                </a:solidFill>
              </a:rPr>
              <a:t>Javier Bellver García</a:t>
            </a:r>
          </a:p>
          <a:p>
            <a:pPr rtl="0">
              <a:spcBef>
                <a:spcPts val="0"/>
              </a:spcBef>
              <a:buNone/>
            </a:pPr>
            <a:r>
              <a:rPr lang="es" sz="1600">
                <a:solidFill>
                  <a:srgbClr val="FFFFFF"/>
                </a:solidFill>
              </a:rPr>
              <a:t>Alejandro Reyes Albillar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Grado en Ingeniería Informática			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347" y="3470273"/>
            <a:ext cx="1214374" cy="12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Objetivo de la Práctica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96150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El objetivo de la práctica es responder a las siguientes preguntas: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¿Para qué sirve el para sirve el paralelismo en la computación?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¿El paralelismo puede implicar algún problema?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ello, antes es necesario definir qué es el paralelismo.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1675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¿Qué es el paralelismo en la computación?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3475" y="2083025"/>
            <a:ext cx="3658799" cy="270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En el paradigma del procesamiento de un problema en la computación puede ser: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Paralelo: aspectos relacionados con la división de una aplicación en unidades y su ejecución en múltiples procesadores para reducir tiempo y/o aumentar complejidad.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Distribuido: ejecución de múltiples aplicaciones al mismo tiempo con múltiples recursos situados en distintas localizaciones.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17950" y="1249903"/>
            <a:ext cx="7280400" cy="7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>
                <a:latin typeface="Ubuntu"/>
                <a:ea typeface="Ubuntu"/>
                <a:cs typeface="Ubuntu"/>
                <a:sym typeface="Ubuntu"/>
              </a:rPr>
              <a:t>Es la ejecución simultánea de diferentes tareas de un mismo tamaño que componen un problema mayor.  Al descomponer el problema en tareas más sencillas y ejecutarlas a la vez se reduce significativamente el tiempo de resolución del problema en cuestión.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645" y="2162070"/>
            <a:ext cx="2988424" cy="21020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176600" y="4240175"/>
            <a:ext cx="1631399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Estructura SIMD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¿Cómo se implementa el paralelismo?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61125" y="1263575"/>
            <a:ext cx="6597900" cy="8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Aprovechando el paralelismo de las entradas, se conocen dos alternativas que son  la replicación de componentes del sistema y la segmentación del uso de los componentes.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025" y="2295025"/>
            <a:ext cx="2901375" cy="21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¿Donde se encuentra el paralelismo?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6456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 encuentra a </a:t>
            </a:r>
            <a:r>
              <a:rPr b="1"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bajo nivel en las instrucciones,</a:t>
            </a: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ya que los procesadores tienen en su repertorio de instrucciones partes paralelizables. </a:t>
            </a:r>
            <a:r>
              <a:rPr b="1"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El software </a:t>
            </a: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explota el repertorio de instrucciones que existe en el hardware.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El </a:t>
            </a:r>
            <a:r>
              <a:rPr b="1"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hardware </a:t>
            </a: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 encarga de gestionar la </a:t>
            </a:r>
            <a:r>
              <a:rPr b="1"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ejecución de las instrucciones</a:t>
            </a: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y a nivel superior el </a:t>
            </a:r>
            <a:r>
              <a:rPr b="1"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sistema operativo</a:t>
            </a: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se encarga de gestionar la ejecución de unidades de mayor </a:t>
            </a:r>
            <a:r>
              <a:rPr b="1"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granularidad, procesos y hebras.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Existe paralelismo en todos los niveles: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Nivel de los programas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Nivel de las funciones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Nivel de los bucles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Nivel de las operaciones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800"/>
              <a:t>¿Para qué sirve el paralelismo en la computación?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Sirve para mejorar el rendimiento general de aplicaciones que, al ser paralelizadas, obtienen una ganancia de rendimiento con respecto a su contrapartida secuencial.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100" y="2248400"/>
            <a:ext cx="4709249" cy="23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235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800"/>
              <a:t>¿Que aplicaciones requieren computación paralela?</a:t>
            </a:r>
            <a:r>
              <a:rPr lang="es"/>
              <a:t>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02900"/>
            <a:ext cx="7116899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b="1"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Aplicaciones que requieren una potencia mayor que la que proporciona un sistema uniprocesador, </a:t>
            </a: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ya sea por necesidad de un tiempo adecuado o necesidad de dar respuesta calidad aceptable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Grandes sistemas de bases de datos, servidores de aplicaciones o servidores de internet. Ej.: Servidor de google, etc.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Grandes aplicaciones científicas y de ingeniería. Ej.: meteorología, modelado seísmo, galaxias, genoma humano, quimica computacion, etc.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Tratamiento de imágenes y de gráficos en general. Ej.: videojuegos, cámaras de video, efectos especiales, etc.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b="1"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Aplicaciones que requieren tolerancia a fallos. </a:t>
            </a: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Ej.: Centrales nucleares, base datos de una gran compañía,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b="1"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Aplicaciones embebidas</a:t>
            </a:r>
            <a:r>
              <a:rPr lang="es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  Ej.: Consolas, dispositivos moviles, DVD, etc.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¿El paralelismo puede implicar algún problema?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Ubuntu"/>
              <a:buChar char="●"/>
            </a:pPr>
            <a:r>
              <a:rPr lang="es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 se puede suponer que el paralelismo sea más rápido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Ubuntu"/>
            </a:pPr>
            <a:r>
              <a:rPr lang="es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Operaciones de escritura en ubicaciones de bloques de memoria compartida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Ubuntu"/>
            </a:pPr>
            <a:r>
              <a:rPr lang="es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Paralelización excesiva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Ubuntu"/>
            </a:pPr>
            <a:r>
              <a:rPr lang="es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Llamadas a métodos no seguros para subprocesos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Ubuntu"/>
            </a:pPr>
            <a:r>
              <a:rPr lang="es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Llamadas a métodos seguros para subprocesos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Ubuntu"/>
            </a:pPr>
            <a:r>
              <a:rPr lang="es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Complicaciones entre subprocesos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Ubuntu"/>
            </a:pPr>
            <a:r>
              <a:rPr lang="es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Problemas con bucles como ForEach,For, ForAll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Ubuntu"/>
            </a:pPr>
            <a:r>
              <a:rPr lang="es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Ejecución en paralelo de bucles en el subproceso de la interfaz de usuario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09650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La computación paralela está en todos los aspectos de la informática</a:t>
            </a:r>
            <a:r>
              <a:rPr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a </a:t>
            </a:r>
            <a:r>
              <a:rPr b="1"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nivel de arquitectura, para las instrucciones</a:t>
            </a:r>
            <a:r>
              <a:rPr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y a </a:t>
            </a:r>
            <a:r>
              <a:rPr b="1"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nivel software por los hilos y procesos</a:t>
            </a:r>
            <a:r>
              <a:rPr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 Se emplea cada vez más en cada aspecto de la informática,  desde un gran ordenador que requiere un rendimiento importante en un </a:t>
            </a:r>
            <a:r>
              <a:rPr b="1"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tiempo aceptable o una respuesta aceptable</a:t>
            </a:r>
            <a:r>
              <a:rPr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hasta un dispositivo embebido como puede ser un móvil. Es importante saber utilizar y manejar las herramientas que nos da la computación paralela para poder dar respuesta a los problemas que nos da la vida diaria, para poder </a:t>
            </a:r>
            <a:r>
              <a:rPr b="1"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realizar aplicaciones que sean aceptables </a:t>
            </a:r>
            <a:r>
              <a:rPr lang="e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en tiempo, respuesta o tolerancia a fallos.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