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B2CB7E-5A34-4E6F-A71B-D258C4DA67E6}">
  <a:tblStyle styleId="{8AB2CB7E-5A34-4E6F-A71B-D258C4DA67E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86D5637-DD9D-4B92-A576-7EDD8E65B79E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598100" y="9370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Ingeniería de los Computadores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598088" y="20301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Práctica 2: PARALELIZACIÓN EN HILOS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94000" y="2829300"/>
            <a:ext cx="5861399" cy="17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FFFFFF"/>
                </a:solidFill>
              </a:rPr>
              <a:t>Miembros del grupo: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FFFFFF"/>
                </a:solidFill>
              </a:rPr>
              <a:t>Cesar Enrique Pozo Vasquez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FFFFFF"/>
                </a:solidFill>
              </a:rPr>
              <a:t>Javier Bellver García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FFFFFF"/>
                </a:solidFill>
              </a:rPr>
              <a:t>Alejandro Reyes Albillar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Grado en Ingeniería Informática		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825" y="3472000"/>
            <a:ext cx="1209674" cy="12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¿Que es openMP?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Es una API que se utiliza en varias arquitecturas y que permite paralelizar código en diferentes lenguajes de programación, tales como Fortran, C o C++. 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La API se basa en un conjunto de directivas y variables de entorno para el compilador que, utilizando e interpretando líneas específicas de la API dentro del código, envía los diferentes procesos a múltiples hilos de ejecución.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¿Cómo funciona OpenMP con nuestro problema?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Nuestro problema consiste en la leer un conjunto de matrices enorme y obtener la matriz de covarianza de cada una de dichas matrices, siendo útil para el cálculo de datos estadísticos, como puede ser ver la relación de unas variables respecto a otras.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Hemos decidido usar paralelismo de datos debido a que nuestro problema presenta numerosos bucles for que son paralelizables y que pueden mejorarse considerablemente si son calculados de forma paralela. Por ello hemos hecho uso de la librería de openMP para mejorar el rendimiento de 				dichos bucles.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¿Cómo responde un programa a OpenMP?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El programa paralelizado obtiene una pequeña mejora en el tiempo con respecto al secuencial, por tanto se mejora, aunque mínimamente, el rendimiento del programa. Gracias a OpenMP se consigue que el compilador cree ordenes que ejecutan secuencias de código simultáneamente con el objetivo de paralelizar procesos y hacer algunas tareas secuenciales más rápidamente que en modo secuencial.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Pero no siempre se obtiene el resultado deseado ya que existen ocasiones en las cuales, al paralelizar, se obtienen peores tiempos de ejecución 					que al no hacerlo.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¿Cómo funciona una directiva?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400"/>
              <a:t>sintaxis de una directiva: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200"/>
              <a:t>int i; int N=1000;  int a[N]; b[N]; c[N] ; int chunk=10;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00FF"/>
                </a:solidFill>
              </a:rPr>
              <a:t>#pragma omp parallel for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00FF"/>
                </a:solidFill>
              </a:rPr>
              <a:t>shared(a,b,c,chunk) private( i)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>
                <a:solidFill>
                  <a:srgbClr val="0000FF"/>
                </a:solidFill>
              </a:rPr>
              <a:t>schedule(static,chunk)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for(i=0;i&lt;N;i++){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 c[i]=a[i]+b[i]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200"/>
              <a:t>}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¿Cómo funciona una directiva?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Al compilar el código, en nuestro caso escrito en C++, con la orden -fopenmp, el compilador interpreta las diferentes directivas existentes en el código y, según que tipo de directiva sea y qué parámetros se le pasen a dichas directivas, los procesos que prosiguen a la directiva se enviarán a un número específico de hilos, tendrán acceso dinámico a datos, etc...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Comparativa de Tiempos de ejecución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497900" y="286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{8AB2CB7E-5A34-4E6F-A71B-D258C4DA67E6}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Ordenadores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Ejecución Secuencial (seg.)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Ejecución Paralela (seg.)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58,13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64,32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28,8375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28,7525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45.482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43.304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497900" y="93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{C86D5637-DD9D-4B92-A576-7EDD8E65B79E}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 u="sng">
                          <a:latin typeface="Ubuntu"/>
                          <a:ea typeface="Ubuntu"/>
                          <a:cs typeface="Ubuntu"/>
                          <a:sym typeface="Ubuntu"/>
                        </a:rPr>
                        <a:t>HARDWARE ORDENADOR 1: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Procesador: Intel Core 2 Duo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Memoria RAM: 6 Gbyte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Disco duro: 1 Terabyte Sata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Sistema operativo: Linux - Ubuntu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 u="sng">
                          <a:latin typeface="Ubuntu"/>
                          <a:ea typeface="Ubuntu"/>
                          <a:cs typeface="Ubuntu"/>
                          <a:sym typeface="Ubuntu"/>
                        </a:rPr>
                        <a:t>HARDWARE ORDENADOR 2: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Procesador: Intel Core i7 - 4710HQ CPU  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MHz CPU:  2494 MHz  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Memoria física total:  7,92 GB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Memoria virtual total:  14,3 GB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Disco:  750 GB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 u="sng">
                          <a:latin typeface="Ubuntu"/>
                          <a:ea typeface="Ubuntu"/>
                          <a:cs typeface="Ubuntu"/>
                          <a:sym typeface="Ubuntu"/>
                        </a:rPr>
                        <a:t>HARDWARE ORDENADOR 3: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Procesador: Intel Core i3 ­ 3110M CPU  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MHz CPU:  2400 MHz  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Memoria física total:  7,88 GB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Memoria virtual total:  10,0 GB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Disco:  1,00 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OpenMP ofrece una API que permite paralelizar un programa rápidamente a partir reglas sencillas de directrices y variables.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Paralelizar el código, en muchas ocasiones es opción a tener un mejor resultado en el rendimiento del tiempo de nuestro programa, por lo que se aprovecha al máximo el compilador para dar más utilidad a la arquitectura de nuestra máquina.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