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Antonio Villaescusa Martí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No existe</p:text>
  </p:cm>
  <p:cm authorId="0" idx="2">
    <p:pos x="6000" y="100"/>
    <p:text>_Marked as resolved_</p:text>
  </p:cm>
  <p:cm authorId="0" idx="3">
    <p:pos x="6000" y="200"/>
    <p:text>_Re-opened_
hay que poner foto y nik de usuario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Relationship Id="rId4" Type="http://schemas.openxmlformats.org/officeDocument/2006/relationships/image" Target="../media/image13.png"/><Relationship Id="rId5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270853"/>
            <a:ext cx="3054600" cy="636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RETAPP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logotipo aqui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936750" y="2788150"/>
            <a:ext cx="2902499" cy="212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295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rPr lang="es" u="sng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Miembros</a:t>
            </a:r>
            <a:r>
              <a:rPr lang="es" u="sng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del equipo:</a:t>
            </a:r>
          </a:p>
          <a:p>
            <a:pPr lvl="0" rtl="0" algn="r">
              <a:lnSpc>
                <a:spcPct val="1295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Alejandro Reyes Albillar</a:t>
            </a:r>
          </a:p>
          <a:p>
            <a:pPr lvl="0" rtl="0" algn="r">
              <a:lnSpc>
                <a:spcPct val="1295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Joaquin Vasalo Vicedo</a:t>
            </a:r>
          </a:p>
          <a:p>
            <a:pPr lvl="0" rtl="0" algn="r">
              <a:lnSpc>
                <a:spcPct val="1295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Antonio Villaescusa Martín</a:t>
            </a:r>
          </a:p>
          <a:p>
            <a:pPr lvl="0" rtl="0" algn="r">
              <a:lnSpc>
                <a:spcPct val="1295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Alejandro Salvador Micó</a:t>
            </a:r>
          </a:p>
          <a:p>
            <a:pPr lvl="0" algn="r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                              Sergi Francés Méndez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20781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397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Interfaz Android (Ranking)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350" y="8075"/>
            <a:ext cx="29122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15925"/>
            <a:ext cx="8520599" cy="138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Interfaz Android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(Contactanos)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800" y="0"/>
            <a:ext cx="2935824" cy="51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295475"/>
            <a:ext cx="8520600" cy="103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Copyright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Los nombres de Coca Cola y de Chips Ahoy han sido utilizados con el único propósito de ayudar a comprender este programa y, por tanto, los desarrolladores de este proyecto no van a hacer uso comercial de esta presentación fuera del aula docente de la asignatura de TAES de la Universidad de Alicante.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Idea del proyecto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Interfaz android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"/>
              <a:t>Copyright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Idea del proyecto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RetApp será una aplicación para móvil que: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Permitirá a las empresas publicitarse a cambio de dar premios a los concursantes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Los concursantes serán premiados directamente por la empresa o marca patrocinadora y sabrán en todo momento si van ganando o no.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Fomentará en ocio y el “buen rollo” entre empresa y consumidor.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92125"/>
            <a:ext cx="8520599" cy="1325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Interfaz Android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(Menú principal)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-722" r="4355" t="0"/>
          <a:stretch/>
        </p:blipFill>
        <p:spPr>
          <a:xfrm>
            <a:off x="5111400" y="0"/>
            <a:ext cx="28896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5668525" y="1160725"/>
            <a:ext cx="19296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668525" y="1684250"/>
            <a:ext cx="19296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668525" y="3254825"/>
            <a:ext cx="19296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668525" y="3778350"/>
            <a:ext cx="19296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072925" y="2192937"/>
            <a:ext cx="1120800" cy="96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668525" y="2207775"/>
            <a:ext cx="19296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668525" y="2731300"/>
            <a:ext cx="19296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5675575" y="1153825"/>
            <a:ext cx="1915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Cocacola prix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675575" y="1673387"/>
            <a:ext cx="1915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Chips Ahoy prix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675575" y="2204325"/>
            <a:ext cx="1915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Sinverguenzas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675575" y="2729575"/>
            <a:ext cx="1915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Fight club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675575" y="3251375"/>
            <a:ext cx="1915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...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675575" y="3773175"/>
            <a:ext cx="1915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...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2345" l="3381" r="4240" t="1933"/>
          <a:stretch/>
        </p:blipFill>
        <p:spPr>
          <a:xfrm>
            <a:off x="5073525" y="0"/>
            <a:ext cx="29274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397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Interfaz Android (Reto)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1124" r="1124" t="0"/>
          <a:stretch/>
        </p:blipFill>
        <p:spPr>
          <a:xfrm>
            <a:off x="4973550" y="0"/>
            <a:ext cx="30283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0" l="22273" r="31715" t="0"/>
          <a:stretch/>
        </p:blipFill>
        <p:spPr>
          <a:xfrm rot="-5400000">
            <a:off x="5785225" y="1799100"/>
            <a:ext cx="1383425" cy="30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5925"/>
            <a:ext cx="8520599" cy="1394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Interfaz Android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(Historial de Retos)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2525" r="2516" t="0"/>
          <a:stretch/>
        </p:blipFill>
        <p:spPr>
          <a:xfrm>
            <a:off x="5051025" y="0"/>
            <a:ext cx="29371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15925"/>
            <a:ext cx="8520599" cy="1394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Interfaz Android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(Menú desplegable)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650" y="0"/>
            <a:ext cx="2983350" cy="519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397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Interfaz Android (Perfil)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475" y="0"/>
            <a:ext cx="2947399" cy="50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0" l="13696" r="5547" t="0"/>
          <a:stretch/>
        </p:blipFill>
        <p:spPr>
          <a:xfrm>
            <a:off x="5654638" y="992800"/>
            <a:ext cx="1705075" cy="15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397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Interfaz Android (Votar)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750" y="0"/>
            <a:ext cx="29358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5224075" y="2298600"/>
            <a:ext cx="2636700" cy="16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619475" y="3185425"/>
            <a:ext cx="205800" cy="20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675" y="1071025"/>
            <a:ext cx="2304000" cy="153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5050" y="2725946"/>
            <a:ext cx="2273249" cy="104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