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Economica" panose="020B0604020202020204" charset="0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03292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702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733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212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762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52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599" cy="212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5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899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899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799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199" cy="1786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574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‹Nº›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‹Nº›</a:t>
            </a:fld>
            <a:endParaRPr lang="es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044700" y="1270853"/>
            <a:ext cx="3054600" cy="636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RETAPP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logotipo aqui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5936750" y="2788150"/>
            <a:ext cx="2902499" cy="212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1295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Font typeface="Arial"/>
              <a:buNone/>
            </a:pPr>
            <a:r>
              <a:rPr lang="es" u="sng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Miembros del equipo:</a:t>
            </a:r>
          </a:p>
          <a:p>
            <a:pPr lvl="0" algn="r" rtl="0">
              <a:lnSpc>
                <a:spcPct val="1295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Alejandro Reyes Albillar</a:t>
            </a:r>
          </a:p>
          <a:p>
            <a:pPr lvl="0" algn="r" rtl="0">
              <a:lnSpc>
                <a:spcPct val="1295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Joaquin Vasalo Vicedo</a:t>
            </a:r>
          </a:p>
          <a:p>
            <a:pPr lvl="0" algn="r" rtl="0">
              <a:lnSpc>
                <a:spcPct val="1295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Antonio Villaescusa Martín</a:t>
            </a:r>
          </a:p>
          <a:p>
            <a:pPr lvl="0" algn="r" rtl="0">
              <a:lnSpc>
                <a:spcPct val="1295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Alejandro Salvador Micó</a:t>
            </a:r>
          </a:p>
          <a:p>
            <a:pPr lvl="0" algn="r"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                                Sergi Francés Méndez 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600" y="207815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Idea del proyecto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r>
              <a:rPr lang="es"/>
              <a:t>Crear una aplicación atractiva para un público joven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/>
              <a:t>que atraiga empresas interesadas en publicitarse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25" y="2461400"/>
            <a:ext cx="2006549" cy="200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7049" y="2232350"/>
            <a:ext cx="3614999" cy="240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Planificación del Sprint 1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"/>
              <a:t>Definición de requisitos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"/>
              <a:t>Diagrama de clases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"/>
              <a:t>Aplicación Android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"/>
              <a:t>Aplicación administrador</a:t>
            </a:r>
          </a:p>
          <a:p>
            <a:pPr marL="457200" lvl="0" indent="-228600">
              <a:spcBef>
                <a:spcPts val="0"/>
              </a:spcBef>
            </a:pPr>
            <a:r>
              <a:rPr lang="es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"/>
              <a:t>Planificación del Sprint 2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" smtClean="0"/>
              <a:t>Vistas </a:t>
            </a:r>
            <a:r>
              <a:rPr lang="es"/>
              <a:t>para la base de datos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" dirty="0"/>
              <a:t>Conexión con servidor</a:t>
            </a:r>
          </a:p>
          <a:p>
            <a:pPr marL="457200" lvl="0" indent="-228600">
              <a:spcBef>
                <a:spcPts val="0"/>
              </a:spcBef>
            </a:pPr>
            <a:r>
              <a:rPr lang="es" dirty="0"/>
              <a:t>Futuras ampliaciones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Presentación en pantalla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Economica</vt:lpstr>
      <vt:lpstr>Open Sans</vt:lpstr>
      <vt:lpstr>luxe</vt:lpstr>
      <vt:lpstr>RETAPP</vt:lpstr>
      <vt:lpstr>Idea del proyecto</vt:lpstr>
      <vt:lpstr>Planificación del Sprint 1</vt:lpstr>
      <vt:lpstr>Planificación del Sprint 2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RETAPP</dc:title>
  <cp:lastModifiedBy>Alejandro Reyes Albillar</cp:lastModifiedBy>
  <cp:revision>1</cp:revision>
  <dcterms:modified xsi:type="dcterms:W3CDTF">2016-03-17T14:27:56Z</dcterms:modified>
</cp:coreProperties>
</file>