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Técnicas Avanzadas de Especificación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ALEJANDRO REYES ALBILLAR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65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¿En qué consiste el proyecto?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aplicación de comunicación entre profesores y alumnos enfocada a los centros privados de enseñanza</a:t>
            </a:r>
          </a:p>
          <a:p>
            <a:r>
              <a:rPr lang="es-ES" dirty="0" smtClean="0"/>
              <a:t>Gratuita para los alumnos</a:t>
            </a:r>
          </a:p>
          <a:p>
            <a:r>
              <a:rPr lang="es-ES" dirty="0" smtClean="0"/>
              <a:t>De suscripción mensual para las entidades interesadas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ofrece la aplicación?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Comunicación directa con los profesores para resolver dudas</a:t>
            </a:r>
          </a:p>
          <a:p>
            <a:r>
              <a:rPr lang="es-ES" dirty="0" smtClean="0"/>
              <a:t>Un apartado de bibliografía y enlaces</a:t>
            </a:r>
          </a:p>
          <a:p>
            <a:r>
              <a:rPr lang="es-ES" dirty="0" smtClean="0"/>
              <a:t>Comunicación grupal entre los compañeros de clase (Chat IRC)</a:t>
            </a:r>
          </a:p>
          <a:p>
            <a:r>
              <a:rPr lang="es-ES" dirty="0" smtClean="0"/>
              <a:t>Notificación de cobros mensuales al alumno</a:t>
            </a:r>
          </a:p>
          <a:p>
            <a:r>
              <a:rPr lang="es-ES" dirty="0" smtClean="0"/>
              <a:t>Enlace a la página de Facebook del centro (Opcional)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conocidos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de Campus Virtual de la UA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47" y="3565805"/>
            <a:ext cx="4766552" cy="8033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94" y="2318196"/>
            <a:ext cx="2572634" cy="41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Dudas </a:t>
            </a:r>
            <a:r>
              <a:rPr lang="es-ES" smtClean="0"/>
              <a:t>y Preguntas</a:t>
            </a:r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1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17</TotalTime>
  <Words>101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Técnicas Avanzadas de Especificación Software</vt:lpstr>
      <vt:lpstr>¿En qué consiste el proyecto?</vt:lpstr>
      <vt:lpstr>¿Qué ofrece la aplicación?</vt:lpstr>
      <vt:lpstr>Ejemplos conocidos</vt:lpstr>
      <vt:lpstr>Dudas y 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Avanzadas de Especificación Software</dc:title>
  <dc:creator>Alejandro Reyes Albillar</dc:creator>
  <cp:lastModifiedBy>Alejandro Reyes Albillar</cp:lastModifiedBy>
  <cp:revision>3</cp:revision>
  <dcterms:created xsi:type="dcterms:W3CDTF">2016-02-09T14:57:50Z</dcterms:created>
  <dcterms:modified xsi:type="dcterms:W3CDTF">2016-02-09T15:15:41Z</dcterms:modified>
</cp:coreProperties>
</file>