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Cuidado con los roles genéricos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Técnicas avanzadas para la especificación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1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200" dirty="0" smtClean="0"/>
              <a:t>Permiten a los equipos de entrega pensar desde la perspectiva de los usuarios.</a:t>
            </a:r>
          </a:p>
          <a:p>
            <a:r>
              <a:rPr lang="es-ES" sz="3200" dirty="0" smtClean="0"/>
              <a:t>Suelen comenzar con la frase “Como usuario …”</a:t>
            </a:r>
          </a:p>
          <a:p>
            <a:r>
              <a:rPr lang="es-ES" sz="3200" dirty="0" smtClean="0"/>
              <a:t>Debe evitarse generalizar demasiado, identificando y describiendo las partes que te facilitarán la discusión productiva y la búsqueda de soluciones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508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beneficios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 smtClean="0"/>
              <a:t>Proporciona una descripción clara y concisa de los roles de usuario para identificar las necesidades y eliminar complejidad innecesaria.</a:t>
            </a:r>
          </a:p>
          <a:p>
            <a:r>
              <a:rPr lang="es-ES" sz="3200" dirty="0" smtClean="0"/>
              <a:t>Roles de usuario bien definidos son cruciales cuando quieres implementar una buena gestión de producto y estrategias de planificación.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80212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hacerlo funcionar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200" dirty="0" smtClean="0"/>
              <a:t>Para proyectos de empresa se debe intentar identificar qué personas van a ser los usuarios finales del sistema e investigar como está dividido su trabajo.</a:t>
            </a:r>
          </a:p>
          <a:p>
            <a:r>
              <a:rPr lang="es-ES" sz="3200" dirty="0" smtClean="0"/>
              <a:t>Para sistemas enfocados al consumidor se utilizan una serie de criterios conocidos como “</a:t>
            </a:r>
            <a:r>
              <a:rPr lang="es-ES" sz="3200" dirty="0" err="1" smtClean="0"/>
              <a:t>user</a:t>
            </a:r>
            <a:r>
              <a:rPr lang="es-ES" sz="3200" dirty="0" smtClean="0"/>
              <a:t> </a:t>
            </a:r>
            <a:r>
              <a:rPr lang="es-ES" sz="3200" dirty="0" err="1" smtClean="0"/>
              <a:t>personae</a:t>
            </a:r>
            <a:r>
              <a:rPr lang="es-ES" sz="3200" dirty="0" smtClean="0"/>
              <a:t>”, como la “persona </a:t>
            </a:r>
            <a:r>
              <a:rPr lang="es-ES" sz="3200" dirty="0" err="1" smtClean="0"/>
              <a:t>checklist</a:t>
            </a:r>
            <a:r>
              <a:rPr lang="es-ES" sz="3200" dirty="0" smtClean="0"/>
              <a:t>” basada en 5 principios que nos permiten agrupar a distintos grupos de usuarios basados en 5 aspectos básicos.</a:t>
            </a:r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6" y="2146453"/>
            <a:ext cx="11687715" cy="26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33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395</TotalTime>
  <Words>174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Cuidado con los roles genéricos</vt:lpstr>
      <vt:lpstr>Historias de usuario</vt:lpstr>
      <vt:lpstr>Principales beneficios</vt:lpstr>
      <vt:lpstr>Cómo hacerlo funcionar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Cuidado con los roles genéricos</dc:title>
  <dc:creator>Alejandro Reyes Albillar</dc:creator>
  <cp:lastModifiedBy>Alejandro Reyes Albillar</cp:lastModifiedBy>
  <cp:revision>15</cp:revision>
  <dcterms:created xsi:type="dcterms:W3CDTF">2016-05-09T18:13:53Z</dcterms:created>
  <dcterms:modified xsi:type="dcterms:W3CDTF">2016-05-10T00:49:06Z</dcterms:modified>
</cp:coreProperties>
</file>