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89" d="100"/>
          <a:sy n="89" d="100"/>
        </p:scale>
        <p:origin x="89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956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387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36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03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253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1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75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885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259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1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944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8CBF-196E-E346-9FB0-AFBF98A9F38C}" type="datetimeFigureOut">
              <a:rPr lang="es-ES_tradnl" smtClean="0"/>
              <a:t>21/5/16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5D7B-9A7B-1D4B-ACC8-E74B6892A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579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interfaz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560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Contactos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r>
              <a:rPr lang="es-ES_tradnl" dirty="0" smtClean="0"/>
              <a:t>Desde la pantalla de Contactos se gestiona los usuarios que desees agregar o eliminar de tu lista de amigos. Inicialmente aparecer</a:t>
            </a:r>
            <a:r>
              <a:rPr lang="es-ES" dirty="0" smtClean="0"/>
              <a:t>á una lista de todos tus amigos.</a:t>
            </a:r>
            <a:r>
              <a:rPr lang="es-ES_tradnl" dirty="0" smtClean="0"/>
              <a:t> Se dispone de un buscador donde se introducir</a:t>
            </a:r>
            <a:r>
              <a:rPr lang="es-ES" dirty="0" smtClean="0"/>
              <a:t>á</a:t>
            </a:r>
            <a:r>
              <a:rPr lang="es-ES_tradnl" dirty="0" smtClean="0"/>
              <a:t> el nombre de usuario de la persona que desees encontrar.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5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Configuraci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s-ES_tradnl" dirty="0" err="1" smtClean="0"/>
              <a:t>Aqu</a:t>
            </a:r>
            <a:r>
              <a:rPr lang="es-ES" dirty="0" smtClean="0"/>
              <a:t>í se da opción a configurar ciertos parámetros como el nivel de privacidad de tus datos o las notificaciones que se recibirán en el dispositivo.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2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Inicio de </a:t>
            </a:r>
            <a:r>
              <a:rPr lang="es-ES_tradnl" dirty="0" err="1" smtClean="0"/>
              <a:t>sesi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11038" cy="4351338"/>
          </a:xfrm>
        </p:spPr>
        <p:txBody>
          <a:bodyPr/>
          <a:lstStyle/>
          <a:p>
            <a:r>
              <a:rPr lang="es-ES_tradnl" dirty="0" smtClean="0"/>
              <a:t>Esta es la pantalla que se muestra al ejecutar la app, desde ella podremos iniciar </a:t>
            </a:r>
            <a:r>
              <a:rPr lang="es-ES_tradnl" dirty="0" err="1" smtClean="0"/>
              <a:t>sesi</a:t>
            </a:r>
            <a:r>
              <a:rPr lang="es-ES" dirty="0" err="1" smtClean="0"/>
              <a:t>ón</a:t>
            </a:r>
            <a:r>
              <a:rPr lang="es-ES" dirty="0" smtClean="0"/>
              <a:t> con nuestra cuenta o acceder al formulario de registro en caso de no poseer una.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Registro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62392" cy="4351338"/>
          </a:xfrm>
        </p:spPr>
        <p:txBody>
          <a:bodyPr/>
          <a:lstStyle/>
          <a:p>
            <a:r>
              <a:rPr lang="es-ES_tradnl" dirty="0" smtClean="0"/>
              <a:t>En el formulario de registro, introduciendo los datos b</a:t>
            </a:r>
            <a:r>
              <a:rPr lang="es-ES" dirty="0" err="1" smtClean="0"/>
              <a:t>ásicos</a:t>
            </a:r>
            <a:r>
              <a:rPr lang="es-ES" dirty="0" smtClean="0"/>
              <a:t> podremos crear nuestra cuenta en </a:t>
            </a:r>
            <a:r>
              <a:rPr lang="es-ES" dirty="0" err="1" smtClean="0"/>
              <a:t>AlacantFit</a:t>
            </a:r>
            <a:r>
              <a:rPr lang="es-ES" dirty="0" smtClean="0"/>
              <a:t>.</a:t>
            </a:r>
            <a:r>
              <a:rPr lang="es-ES_tradnl" dirty="0" smtClean="0"/>
              <a:t> 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Bienvenida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48263" cy="4351338"/>
          </a:xfrm>
        </p:spPr>
        <p:txBody>
          <a:bodyPr/>
          <a:lstStyle/>
          <a:p>
            <a:r>
              <a:rPr lang="es-ES_tradnl" dirty="0" smtClean="0"/>
              <a:t>Al iniciar </a:t>
            </a:r>
            <a:r>
              <a:rPr lang="es-ES_tradnl" dirty="0" err="1" smtClean="0"/>
              <a:t>sesi</a:t>
            </a:r>
            <a:r>
              <a:rPr lang="es-ES" dirty="0" err="1" smtClean="0"/>
              <a:t>ón</a:t>
            </a:r>
            <a:r>
              <a:rPr lang="es-ES" dirty="0" smtClean="0"/>
              <a:t> por primera vez se ofrece un formulario más completo donde especificar datos personales de interés para tu seguimiento deportivo.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5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Dashboard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 err="1" smtClean="0"/>
              <a:t>Dashboard</a:t>
            </a:r>
            <a:r>
              <a:rPr lang="es-ES_tradnl" dirty="0" smtClean="0"/>
              <a:t> es la pantalla principal, desde ella seremos capaces de acceder al resto de funcionalidades y secciones: Rutas, Perfil, Rankin, Contactos o Ajustes. </a:t>
            </a:r>
            <a:r>
              <a:rPr lang="es-ES_tradnl" dirty="0" err="1" smtClean="0"/>
              <a:t>Tambi</a:t>
            </a:r>
            <a:r>
              <a:rPr lang="es-ES" dirty="0" err="1" smtClean="0"/>
              <a:t>én</a:t>
            </a:r>
            <a:r>
              <a:rPr lang="es-ES" dirty="0" smtClean="0"/>
              <a:t> es posible comenzar una nueva ruta o cargar una ya existente. 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5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0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Empezar Ruta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175" cy="4351338"/>
          </a:xfrm>
        </p:spPr>
        <p:txBody>
          <a:bodyPr/>
          <a:lstStyle/>
          <a:p>
            <a:r>
              <a:rPr lang="es-ES_tradnl" dirty="0" smtClean="0"/>
              <a:t>Este </a:t>
            </a:r>
            <a:r>
              <a:rPr lang="es-ES_tradnl" dirty="0" err="1" smtClean="0"/>
              <a:t>bot</a:t>
            </a:r>
            <a:r>
              <a:rPr lang="es-ES" dirty="0" err="1" smtClean="0"/>
              <a:t>ón</a:t>
            </a:r>
            <a:r>
              <a:rPr lang="es-ES" dirty="0" smtClean="0"/>
              <a:t> nos llevará directamente a una pantalla GPS donde nuestro recorrido definirá una ruta que más tarde podremos guardar.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2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Rutas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325" cy="4351338"/>
          </a:xfrm>
        </p:spPr>
        <p:txBody>
          <a:bodyPr/>
          <a:lstStyle/>
          <a:p>
            <a:r>
              <a:rPr lang="es-ES_tradnl" dirty="0" smtClean="0"/>
              <a:t>En la pantalla de rutas aparecer</a:t>
            </a:r>
            <a:r>
              <a:rPr lang="es-ES" dirty="0" err="1" smtClean="0"/>
              <a:t>án</a:t>
            </a:r>
            <a:r>
              <a:rPr lang="es-ES" dirty="0" smtClean="0"/>
              <a:t> recorridos predefinidos que cada usuario podrá seleccionar para hacer, se dispone de un filtro para ordenarlos por distancia. También se podrán filtrar entre todas las rutas o las realizadas por amigos.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Perfil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3405188" cy="4351338"/>
          </a:xfrm>
        </p:spPr>
        <p:txBody>
          <a:bodyPr/>
          <a:lstStyle/>
          <a:p>
            <a:r>
              <a:rPr lang="es-ES_tradnl" dirty="0" smtClean="0"/>
              <a:t>El Perfil re</a:t>
            </a:r>
            <a:r>
              <a:rPr lang="es-ES" dirty="0" err="1" smtClean="0"/>
              <a:t>úne</a:t>
            </a:r>
            <a:r>
              <a:rPr lang="es-ES" dirty="0" smtClean="0"/>
              <a:t> todos los datos del usuario junto a una imagen personalizada y da opción a modificarlos y establecer unos nuevos valores.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9" y="0"/>
            <a:ext cx="3857625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Ranking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634038" cy="4351338"/>
          </a:xfrm>
        </p:spPr>
        <p:txBody>
          <a:bodyPr/>
          <a:lstStyle/>
          <a:p>
            <a:r>
              <a:rPr lang="es-ES_tradnl" dirty="0" smtClean="0"/>
              <a:t>Se mostrar</a:t>
            </a:r>
            <a:r>
              <a:rPr lang="es-ES" dirty="0" smtClean="0"/>
              <a:t>á por defecto un ranking global de todos los usuarios de la aplicación y también se podrá filtrar por usuarios agregados (amigos) y por ranking personal (el usuario posicionado en el global). De cada usuario aparecerá su posición, su nombre y su puntuación acumulada.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6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354</Words>
  <Application>Microsoft Macintosh PowerPoint</Application>
  <PresentationFormat>Panorámica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Tema de Office</vt:lpstr>
      <vt:lpstr>interfaz</vt:lpstr>
      <vt:lpstr>Inicio de sesión</vt:lpstr>
      <vt:lpstr>Registro</vt:lpstr>
      <vt:lpstr>Bienvenida</vt:lpstr>
      <vt:lpstr>Dashboard</vt:lpstr>
      <vt:lpstr>Empezar Ruta</vt:lpstr>
      <vt:lpstr>Rutas</vt:lpstr>
      <vt:lpstr>Perfil</vt:lpstr>
      <vt:lpstr>Ranking</vt:lpstr>
      <vt:lpstr>Contactos</vt:lpstr>
      <vt:lpstr>Configuración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</dc:title>
  <dc:creator>LEONARDO RODRÍGUEZ MARTÍNEZ</dc:creator>
  <cp:lastModifiedBy>LEONARDO RODRÍGUEZ MARTÍNEZ</cp:lastModifiedBy>
  <cp:revision>6</cp:revision>
  <dcterms:created xsi:type="dcterms:W3CDTF">2016-05-21T16:46:37Z</dcterms:created>
  <dcterms:modified xsi:type="dcterms:W3CDTF">2016-05-21T17:41:20Z</dcterms:modified>
</cp:coreProperties>
</file>