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92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57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4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3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64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6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5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3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7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283B-3102-445A-A679-54D5323A9A70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86DD-A01B-4935-A626-5DF1438CA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5740" y="295918"/>
            <a:ext cx="9144000" cy="1038612"/>
          </a:xfrm>
        </p:spPr>
        <p:txBody>
          <a:bodyPr/>
          <a:lstStyle/>
          <a:p>
            <a:r>
              <a:rPr lang="es-ES" dirty="0" err="1" smtClean="0"/>
              <a:t>Lucentum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5740" y="3665881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3396" r="14832" b="13551"/>
          <a:stretch/>
        </p:blipFill>
        <p:spPr>
          <a:xfrm>
            <a:off x="4020065" y="1334530"/>
            <a:ext cx="3995351" cy="39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7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ntrenadorpersonaloriol.com/wp-content/uploads/2015/05/runn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0"/>
            <a:ext cx="9629775" cy="68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3225"/>
            <a:ext cx="10515600" cy="1325563"/>
          </a:xfrm>
        </p:spPr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64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smtClean="0"/>
              <a:t>Rutas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87" y="0"/>
            <a:ext cx="3859413" cy="6861179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88063"/>
            <a:ext cx="3600450" cy="4351338"/>
          </a:xfrm>
        </p:spPr>
        <p:txBody>
          <a:bodyPr numCol="1"/>
          <a:lstStyle/>
          <a:p>
            <a:r>
              <a:rPr lang="es-ES" dirty="0" smtClean="0"/>
              <a:t>Recorrer rutas de otros usuarios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Crear tus propias rutas</a:t>
            </a:r>
          </a:p>
        </p:txBody>
      </p:sp>
    </p:spTree>
    <p:extLst>
      <p:ext uri="{BB962C8B-B14F-4D97-AF65-F5344CB8AC3E}">
        <p14:creationId xmlns:p14="http://schemas.microsoft.com/office/powerpoint/2010/main" val="10708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Ranking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" y="2063750"/>
            <a:ext cx="2552700" cy="4351338"/>
          </a:xfrm>
        </p:spPr>
        <p:txBody>
          <a:bodyPr numCol="1">
            <a:normAutofit/>
          </a:bodyPr>
          <a:lstStyle/>
          <a:p>
            <a:r>
              <a:rPr lang="es-ES" dirty="0" smtClean="0"/>
              <a:t>Global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Amigos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8" y="0"/>
            <a:ext cx="34575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8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19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Lucentum Fit</vt:lpstr>
      <vt:lpstr>¿Qué es?</vt:lpstr>
      <vt:lpstr>Rutas</vt:lpstr>
      <vt:lpstr>Ranking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Lucentum Fit</dc:title>
  <dc:creator>Xuplus</dc:creator>
  <cp:lastModifiedBy>Xuplus</cp:lastModifiedBy>
  <cp:revision>7</cp:revision>
  <dcterms:created xsi:type="dcterms:W3CDTF">2016-05-18T07:14:16Z</dcterms:created>
  <dcterms:modified xsi:type="dcterms:W3CDTF">2016-05-19T14:04:04Z</dcterms:modified>
</cp:coreProperties>
</file>