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 snapToGrid="0">
      <p:cViewPr varScale="1">
        <p:scale>
          <a:sx n="84" d="100"/>
          <a:sy n="84" d="100"/>
        </p:scale>
        <p:origin x="32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E6A8E-4BB3-1026-E25F-CCB145C7CB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FFE96E-BD0D-E25B-BA7E-17FBE81CDC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F2E981-ECD6-B146-4399-26DF25E1E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3F91A-B187-4977-8F91-52E4938EA177}" type="datetimeFigureOut">
              <a:rPr lang="en-ID" smtClean="0"/>
              <a:t>20/08/2024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A26832-2300-661D-15F8-60F04A14C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D6CF68-8A51-7B90-CB10-0528CE9AE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40F24-9CC9-4632-B583-C6377AD8395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96218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DE0DC-127D-D453-7FC9-14E1E7CF3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251A26-9F31-6BDA-264F-A3B689B139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08C0D9-3E14-994C-2161-FEA7EF6A6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3F91A-B187-4977-8F91-52E4938EA177}" type="datetimeFigureOut">
              <a:rPr lang="en-ID" smtClean="0"/>
              <a:t>20/08/2024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E5F401-6094-CFE2-7167-9DC78157E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21FC0-BDE0-0ECF-9481-F43206EC5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40F24-9CC9-4632-B583-C6377AD8395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17538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B4A423-CD63-920C-0DA1-25F6BF3D0D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9B9DCC-041C-FC85-3663-3F54657730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BD29B9-76A2-7B44-AC66-8C51D3260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3F91A-B187-4977-8F91-52E4938EA177}" type="datetimeFigureOut">
              <a:rPr lang="en-ID" smtClean="0"/>
              <a:t>20/08/2024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0A1D2D-9D36-24BB-0F19-289191E95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9D0D3B-3ECB-6A4B-447D-C2B2EE71C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40F24-9CC9-4632-B583-C6377AD8395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70063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50A79-3CAA-D6B6-6EC7-7EF4D88C0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82826F-C52A-CAA3-4BAA-719B95242C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FC6885-91E2-3971-6D7D-50E81BC3B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3F91A-B187-4977-8F91-52E4938EA177}" type="datetimeFigureOut">
              <a:rPr lang="en-ID" smtClean="0"/>
              <a:t>20/08/2024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4D1FC9-23D7-621B-2B1B-E26E893F2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C35693-501A-53B8-1ADF-BE769B1EE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40F24-9CC9-4632-B583-C6377AD8395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80034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5E11E-39B1-3FC2-49C7-4617E7B76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4AB3A6-61E3-9B07-21FE-9FC7CA94E3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BA7A44-15C7-9616-25B9-8B92CA52F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3F91A-B187-4977-8F91-52E4938EA177}" type="datetimeFigureOut">
              <a:rPr lang="en-ID" smtClean="0"/>
              <a:t>20/08/2024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558C68-E4B8-D30D-527D-C7D03DBBF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6147C6-786B-1613-AF85-5A5DFA8E3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40F24-9CC9-4632-B583-C6377AD8395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65195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3C175-4619-8A82-CA69-012B26324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D7B020-ACAF-C816-F086-95A2EAB054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78D197-F6CC-1AE8-245A-C5B303F1AF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80CD22-053C-3EE9-DA7D-B94FFB1F0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3F91A-B187-4977-8F91-52E4938EA177}" type="datetimeFigureOut">
              <a:rPr lang="en-ID" smtClean="0"/>
              <a:t>20/08/2024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C574B1-C82E-13AF-508C-03ABD6B01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8486FF-BBCE-0F53-B60E-B6BAF6D58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40F24-9CC9-4632-B583-C6377AD8395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26833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33C3F-3FDF-7429-7C08-7C3509302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B43A05-0E87-7B39-FDE9-20E4F24D78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CD9245-F7B2-19FD-6DC6-3D9197A11D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7346C6-414B-312A-8772-C647149EDC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FD0CBB-3205-3DD9-46EB-806876249D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199076-EF68-BC75-5414-F568C8E90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3F91A-B187-4977-8F91-52E4938EA177}" type="datetimeFigureOut">
              <a:rPr lang="en-ID" smtClean="0"/>
              <a:t>20/08/2024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DC3C07-E29B-38B6-BE22-0AD9BC2C7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FBD944-7F81-6ACA-5E8B-887A7FC2F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40F24-9CC9-4632-B583-C6377AD8395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49271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25141-CD32-CDAA-6A78-B5407D381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86E272-0D76-5E90-37BF-E21D5C822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3F91A-B187-4977-8F91-52E4938EA177}" type="datetimeFigureOut">
              <a:rPr lang="en-ID" smtClean="0"/>
              <a:t>20/08/2024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32B792-3F14-9268-0514-6C7C1D5CE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685BEF-FE9B-C8E7-49EB-0E70E595F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40F24-9CC9-4632-B583-C6377AD8395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43075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11CF30-F408-83C2-D4D6-8E0949501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3F91A-B187-4977-8F91-52E4938EA177}" type="datetimeFigureOut">
              <a:rPr lang="en-ID" smtClean="0"/>
              <a:t>20/08/2024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549D6C-A595-BD1F-8EE7-2D3811CD9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2ADB90-A6FF-934A-3507-E808FD909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40F24-9CC9-4632-B583-C6377AD8395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09081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D6A9A-FB60-AE9B-575E-977FB1532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B5A0D0-E11F-9A04-D9FB-6A94063DF7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4CA649-AF11-30B2-9929-DAD57581D5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027B70-878F-6E4A-8DD2-6A627E987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3F91A-B187-4977-8F91-52E4938EA177}" type="datetimeFigureOut">
              <a:rPr lang="en-ID" smtClean="0"/>
              <a:t>20/08/2024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6D97C5-C33A-7ABB-C0DF-7F022F748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93CDFF-820C-D43E-8B9C-BD3621ABA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40F24-9CC9-4632-B583-C6377AD8395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80258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E09D8-77E8-C55A-2F78-CC783423C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EBFE7A-92B6-28FC-EF1F-B93AEB9229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5838D3-9464-CEF5-4E3B-CDDDA9C3E0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63B58B-1140-756B-5C0B-FE8C9954E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3F91A-B187-4977-8F91-52E4938EA177}" type="datetimeFigureOut">
              <a:rPr lang="en-ID" smtClean="0"/>
              <a:t>20/08/2024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310825-D79F-B7E7-3871-2B8E3E3E2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12B9D0-5F3A-74C5-CE16-2E0531F9F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40F24-9CC9-4632-B583-C6377AD8395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10741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A36A51-C51E-6D45-F527-F15D476E0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050046-A08E-582D-5C05-4C8BF8829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781EC2-E7C8-0C7C-7EE9-CABE9D4060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A3F91A-B187-4977-8F91-52E4938EA177}" type="datetimeFigureOut">
              <a:rPr lang="en-ID" smtClean="0"/>
              <a:t>20/08/2024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193B29-88B5-444B-BFC1-8A0DED80DF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09C489-F3DC-8090-108A-9CD688CD87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340F24-9CC9-4632-B583-C6377AD8395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20002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8BAAA-1656-6B54-860C-EC6B4DD797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869723"/>
          </a:xfrm>
        </p:spPr>
        <p:txBody>
          <a:bodyPr>
            <a:normAutofit fontScale="90000"/>
          </a:bodyPr>
          <a:lstStyle/>
          <a:p>
            <a:r>
              <a:rPr lang="en-US" dirty="0"/>
              <a:t>TABEL KEBENARAN</a:t>
            </a:r>
            <a:endParaRPr lang="en-ID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1E44A0F-88A6-94D7-4B54-CF4D5D06BE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6689455"/>
              </p:ext>
            </p:extLst>
          </p:nvPr>
        </p:nvGraphicFramePr>
        <p:xfrm>
          <a:off x="2427065" y="2201069"/>
          <a:ext cx="7337870" cy="2088232"/>
        </p:xfrm>
        <a:graphic>
          <a:graphicData uri="http://schemas.openxmlformats.org/drawingml/2006/table">
            <a:tbl>
              <a:tblPr/>
              <a:tblGrid>
                <a:gridCol w="612116">
                  <a:extLst>
                    <a:ext uri="{9D8B030D-6E8A-4147-A177-3AD203B41FA5}">
                      <a16:colId xmlns:a16="http://schemas.microsoft.com/office/drawing/2014/main" val="3212441956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852576686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973125326"/>
                    </a:ext>
                  </a:extLst>
                </a:gridCol>
                <a:gridCol w="1929702">
                  <a:extLst>
                    <a:ext uri="{9D8B030D-6E8A-4147-A177-3AD203B41FA5}">
                      <a16:colId xmlns:a16="http://schemas.microsoft.com/office/drawing/2014/main" val="3676681079"/>
                    </a:ext>
                  </a:extLst>
                </a:gridCol>
                <a:gridCol w="1425918">
                  <a:extLst>
                    <a:ext uri="{9D8B030D-6E8A-4147-A177-3AD203B41FA5}">
                      <a16:colId xmlns:a16="http://schemas.microsoft.com/office/drawing/2014/main" val="701016945"/>
                    </a:ext>
                  </a:extLst>
                </a:gridCol>
                <a:gridCol w="1425918">
                  <a:extLst>
                    <a:ext uri="{9D8B030D-6E8A-4147-A177-3AD203B41FA5}">
                      <a16:colId xmlns:a16="http://schemas.microsoft.com/office/drawing/2014/main" val="33783140"/>
                    </a:ext>
                  </a:extLst>
                </a:gridCol>
              </a:tblGrid>
              <a:tr h="607837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</a:t>
                      </a:r>
                      <a:endParaRPr lang="id-ID" sz="1600" b="1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</a:t>
                      </a:r>
                      <a:endParaRPr lang="id-ID" sz="1600" b="1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 &amp;&amp; B</a:t>
                      </a:r>
                      <a:endParaRPr lang="id-ID" sz="1600" b="1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 || B</a:t>
                      </a:r>
                      <a:endParaRPr lang="id-ID" sz="1600" b="1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!(A)</a:t>
                      </a:r>
                      <a:endParaRPr lang="id-ID" sz="1600" b="1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!(B)</a:t>
                      </a:r>
                      <a:endParaRPr lang="id-ID" sz="1600" b="1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8791646"/>
                  </a:ext>
                </a:extLst>
              </a:tr>
              <a:tr h="375176"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</a:t>
                      </a:r>
                      <a:endParaRPr lang="id-ID" sz="1600" b="0" i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</a:t>
                      </a:r>
                      <a:endParaRPr lang="id-ID" sz="16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</a:t>
                      </a:r>
                      <a:endParaRPr lang="id-ID" sz="16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</a:t>
                      </a:r>
                      <a:endParaRPr lang="id-ID" sz="16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</a:t>
                      </a:r>
                      <a:endParaRPr lang="id-ID" sz="16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</a:t>
                      </a:r>
                      <a:endParaRPr lang="id-ID" sz="16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8178957"/>
                  </a:ext>
                </a:extLst>
              </a:tr>
              <a:tr h="383351"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</a:t>
                      </a:r>
                      <a:endParaRPr lang="id-ID" sz="1600" b="0" i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</a:t>
                      </a:r>
                      <a:endParaRPr lang="id-ID" sz="16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</a:t>
                      </a:r>
                      <a:endParaRPr lang="id-ID" sz="16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</a:t>
                      </a:r>
                      <a:endParaRPr lang="id-ID" sz="16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</a:t>
                      </a:r>
                      <a:endParaRPr lang="id-ID" sz="16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</a:t>
                      </a:r>
                      <a:endParaRPr lang="id-ID" sz="16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2245678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</a:t>
                      </a:r>
                      <a:endParaRPr lang="id-ID" sz="1600" b="0" i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</a:t>
                      </a:r>
                      <a:endParaRPr lang="id-ID" sz="16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</a:t>
                      </a:r>
                      <a:endParaRPr lang="id-ID" sz="16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</a:t>
                      </a:r>
                      <a:endParaRPr lang="id-ID" sz="16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</a:t>
                      </a:r>
                      <a:endParaRPr lang="id-ID" sz="16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</a:t>
                      </a:r>
                      <a:endParaRPr lang="id-ID" sz="16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5090457"/>
                  </a:ext>
                </a:extLst>
              </a:tr>
              <a:tr h="361828"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</a:t>
                      </a:r>
                      <a:endParaRPr lang="id-ID" sz="1600" b="0" i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</a:t>
                      </a:r>
                      <a:endParaRPr lang="id-ID" sz="16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</a:t>
                      </a:r>
                      <a:endParaRPr lang="id-ID" sz="16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</a:t>
                      </a:r>
                      <a:endParaRPr lang="id-ID" sz="16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</a:t>
                      </a:r>
                      <a:endParaRPr lang="id-ID" sz="16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</a:t>
                      </a:r>
                      <a:endParaRPr lang="id-ID" sz="16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048340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7E49F793-3856-F10C-01F5-1E808BF36577}"/>
              </a:ext>
            </a:extLst>
          </p:cNvPr>
          <p:cNvSpPr txBox="1"/>
          <p:nvPr/>
        </p:nvSpPr>
        <p:spPr>
          <a:xfrm>
            <a:off x="624969" y="267049"/>
            <a:ext cx="18020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NAMA: </a:t>
            </a:r>
            <a:r>
              <a:rPr lang="en-US"/>
              <a:t>Reyfan</a:t>
            </a:r>
            <a:endParaRPr lang="en-US" dirty="0"/>
          </a:p>
          <a:p>
            <a:r>
              <a:rPr lang="en-US" dirty="0"/>
              <a:t>KELAS: XI PPLG 1</a:t>
            </a:r>
          </a:p>
        </p:txBody>
      </p:sp>
    </p:spTree>
    <p:extLst>
      <p:ext uri="{BB962C8B-B14F-4D97-AF65-F5344CB8AC3E}">
        <p14:creationId xmlns:p14="http://schemas.microsoft.com/office/powerpoint/2010/main" val="28597040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48</Words>
  <Application>Microsoft Office PowerPoint</Application>
  <PresentationFormat>Widescreen</PresentationFormat>
  <Paragraphs>33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Tahoma</vt:lpstr>
      <vt:lpstr>Office Theme</vt:lpstr>
      <vt:lpstr>TABEL KEBENARAN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Muhammad Taufiq Azhari - SMK Marhas</dc:creator>
  <cp:lastModifiedBy>LABKOM</cp:lastModifiedBy>
  <cp:revision>4</cp:revision>
  <dcterms:created xsi:type="dcterms:W3CDTF">2024-08-20T01:59:26Z</dcterms:created>
  <dcterms:modified xsi:type="dcterms:W3CDTF">2024-08-20T02:59:51Z</dcterms:modified>
</cp:coreProperties>
</file>