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3" autoAdjust="0"/>
  </p:normalViewPr>
  <p:slideViewPr>
    <p:cSldViewPr>
      <p:cViewPr>
        <p:scale>
          <a:sx n="120" d="100"/>
          <a:sy n="120" d="100"/>
        </p:scale>
        <p:origin x="-137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1"/>
            <a:ext cx="6019800" cy="448733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4203592"/>
            <a:ext cx="2876429" cy="714027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89"/>
            <a:ext cx="5544515" cy="85013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9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338667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108787-F220-42DF-AFEF-9CE90BF9D37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B35A84-C6E0-4762-923A-8465EC0865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18315191#bib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2800" dirty="0" smtClean="0"/>
              <a:t>HOTEL CANCELLATION BOOKING PREDICTION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Reyhan </a:t>
            </a:r>
            <a:r>
              <a:rPr lang="en-US" dirty="0" err="1" smtClean="0"/>
              <a:t>Ryanafi</a:t>
            </a:r>
            <a:endParaRPr lang="en-US" dirty="0" smtClean="0"/>
          </a:p>
          <a:p>
            <a:r>
              <a:rPr lang="en-US" dirty="0" smtClean="0"/>
              <a:t>(JCDS01 BKS)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146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9973"/>
            <a:ext cx="7772400" cy="4239491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8" y="2599975"/>
            <a:ext cx="7371524" cy="4239491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42" y="2599975"/>
            <a:ext cx="6568116" cy="4239491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2667000"/>
            <a:ext cx="32004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Best Model Chosen</a:t>
            </a:r>
          </a:p>
          <a:p>
            <a:r>
              <a:rPr lang="en-US" sz="2000" dirty="0" smtClean="0"/>
              <a:t>Logistic Regression</a:t>
            </a:r>
          </a:p>
          <a:p>
            <a:r>
              <a:rPr lang="en-US" sz="2000" dirty="0" smtClean="0"/>
              <a:t>Random Forest Classifier</a:t>
            </a:r>
          </a:p>
          <a:p>
            <a:r>
              <a:rPr lang="en-US" sz="2000" dirty="0" smtClean="0"/>
              <a:t>Gradient Boost Classifier</a:t>
            </a:r>
          </a:p>
          <a:p>
            <a:r>
              <a:rPr lang="en-US" sz="2000" dirty="0" smtClean="0"/>
              <a:t>K-Nearest </a:t>
            </a:r>
            <a:r>
              <a:rPr lang="en-US" sz="2000" dirty="0" err="1" smtClean="0"/>
              <a:t>Neighbour</a:t>
            </a:r>
            <a:endParaRPr lang="en-US" sz="2000" dirty="0" smtClean="0"/>
          </a:p>
          <a:p>
            <a:r>
              <a:rPr lang="en-US" sz="2000" dirty="0" err="1" smtClean="0"/>
              <a:t>XGBoost</a:t>
            </a:r>
            <a:r>
              <a:rPr lang="en-US" sz="2000" dirty="0" smtClean="0"/>
              <a:t> Classifier</a:t>
            </a:r>
          </a:p>
          <a:p>
            <a:endParaRPr lang="en-US" sz="20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2" y="3276602"/>
            <a:ext cx="2505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276602"/>
            <a:ext cx="2505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581402" y="2785872"/>
            <a:ext cx="2505425" cy="49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Train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330777" y="2783813"/>
            <a:ext cx="2505426" cy="49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Test Data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6781800" cy="121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2 Models </a:t>
            </a:r>
            <a:r>
              <a:rPr lang="en-US" sz="2000" u="sng" dirty="0"/>
              <a:t>C</a:t>
            </a:r>
            <a:r>
              <a:rPr lang="en-US" sz="2000" u="sng" dirty="0" smtClean="0"/>
              <a:t>onsidered</a:t>
            </a:r>
          </a:p>
          <a:p>
            <a:r>
              <a:rPr lang="en-US" sz="2000" dirty="0" smtClean="0"/>
              <a:t>Gradient Boost Classifier, AUC : 0.9305 (Chosen)</a:t>
            </a:r>
          </a:p>
          <a:p>
            <a:r>
              <a:rPr lang="en-US" sz="2000" dirty="0" err="1" smtClean="0"/>
              <a:t>XGBoost</a:t>
            </a:r>
            <a:r>
              <a:rPr lang="en-US" sz="2000" dirty="0" smtClean="0"/>
              <a:t> Classifier, AUC : 0.9269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1797"/>
            <a:ext cx="8610600" cy="37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Oversampling (Normal data VS SMOTE &amp; Random Oversampling)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8" y="1752600"/>
            <a:ext cx="4344006" cy="1552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75" y="1752600"/>
            <a:ext cx="4316627" cy="1552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73" y="3393989"/>
            <a:ext cx="5562600" cy="33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728"/>
          </a:xfrm>
        </p:spPr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600200"/>
            <a:ext cx="4312505" cy="251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4339840"/>
            <a:ext cx="4326921" cy="2216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06" y="1600200"/>
            <a:ext cx="4374294" cy="251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06" y="4339840"/>
            <a:ext cx="4374294" cy="2216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7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Hotel industry is one industry that can utilize data and machine learning in helping management to increase revenue. one of them by using machine learning as a tool to take preventive action against the possibility of a consumer to cancel their bookings.</a:t>
            </a:r>
          </a:p>
          <a:p>
            <a:pPr algn="just"/>
            <a:r>
              <a:rPr lang="en-US" dirty="0"/>
              <a:t>So in this project I use booking data from a hotel in Portugal that is used to take insight and design a simple machine learning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u="sng" dirty="0" smtClean="0"/>
              <a:t>Project Objectives</a:t>
            </a:r>
          </a:p>
          <a:p>
            <a:pPr algn="just"/>
            <a:r>
              <a:rPr lang="en-US" dirty="0" smtClean="0"/>
              <a:t>Create </a:t>
            </a:r>
            <a:r>
              <a:rPr lang="en-US" dirty="0"/>
              <a:t>and choose one of several machine learning models, to predict hotel cancellation bookings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Create a web application using the flask, from a model that was created and selected previously.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 </a:t>
            </a:r>
            <a:r>
              <a:rPr lang="en-US" dirty="0" smtClean="0"/>
              <a:t>Description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Dataset Source : </a:t>
            </a:r>
            <a:r>
              <a:rPr lang="en-US" sz="2000" dirty="0" smtClean="0"/>
              <a:t>Kaggle.com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US" sz="2000" dirty="0"/>
              <a:t>Dataset Info 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www.sciencedirect.com/science/article/pii/S2352340918315191#bib1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Total Rows : ± 111.000 rows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Total Features / Columns : 39 features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Total Features Used (Model &amp; Web App) : 9 features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/ Columns </a:t>
            </a:r>
            <a:r>
              <a:rPr lang="en-US" dirty="0" err="1" smtClean="0"/>
              <a:t>Desc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1"/>
            <a:ext cx="7848600" cy="481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1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36108"/>
            <a:ext cx="41910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08686" y="182880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 smtClean="0">
                <a:solidFill>
                  <a:schemeClr val="tx1"/>
                </a:solidFill>
              </a:rPr>
              <a:t>Jointplot</a:t>
            </a:r>
            <a:r>
              <a:rPr lang="en-US" sz="2000" dirty="0" smtClean="0">
                <a:solidFill>
                  <a:schemeClr val="tx1"/>
                </a:solidFill>
              </a:rPr>
              <a:t> Between Stays In Week Nights &amp; Lead Time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9975"/>
            <a:ext cx="7772400" cy="4239491"/>
          </a:xfrm>
        </p:spPr>
      </p:pic>
    </p:spTree>
    <p:extLst>
      <p:ext uri="{BB962C8B-B14F-4D97-AF65-F5344CB8AC3E}">
        <p14:creationId xmlns:p14="http://schemas.microsoft.com/office/powerpoint/2010/main" val="6661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9973"/>
            <a:ext cx="7772400" cy="4239491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82541"/>
            <a:ext cx="7772400" cy="3674359"/>
          </a:xfrm>
        </p:spPr>
      </p:pic>
    </p:spTree>
    <p:extLst>
      <p:ext uri="{BB962C8B-B14F-4D97-AF65-F5344CB8AC3E}">
        <p14:creationId xmlns:p14="http://schemas.microsoft.com/office/powerpoint/2010/main" val="2803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</TotalTime>
  <Words>275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Final Project HOTEL CANCELLATION BOOKING PREDICTION</vt:lpstr>
      <vt:lpstr>Project Brief Description</vt:lpstr>
      <vt:lpstr>Project Brief Description (Cont.)</vt:lpstr>
      <vt:lpstr>Dataset Information</vt:lpstr>
      <vt:lpstr>Features / Columns Desc.</vt:lpstr>
      <vt:lpstr>Data insights</vt:lpstr>
      <vt:lpstr>Data insights (Cont.)</vt:lpstr>
      <vt:lpstr>Data insights (Cont.)</vt:lpstr>
      <vt:lpstr>Data insights (Cont.)</vt:lpstr>
      <vt:lpstr>Data insights (Cont.)</vt:lpstr>
      <vt:lpstr>Data insights (Cont.)</vt:lpstr>
      <vt:lpstr>Data insights (Cont.)</vt:lpstr>
      <vt:lpstr>Machine Learning Models (Cont.)</vt:lpstr>
      <vt:lpstr>Machine Learning Models (Cont.)</vt:lpstr>
      <vt:lpstr>Machine Learning Models (Cont.)</vt:lpstr>
      <vt:lpstr>Web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Reyhan</dc:creator>
  <cp:lastModifiedBy>Reyhan</cp:lastModifiedBy>
  <cp:revision>7</cp:revision>
  <dcterms:created xsi:type="dcterms:W3CDTF">2020-06-01T15:27:53Z</dcterms:created>
  <dcterms:modified xsi:type="dcterms:W3CDTF">2020-06-01T16:34:13Z</dcterms:modified>
</cp:coreProperties>
</file>