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5" r:id="rId6"/>
    <p:sldId id="259" r:id="rId7"/>
    <p:sldId id="261" r:id="rId8"/>
    <p:sldId id="262" r:id="rId9"/>
    <p:sldId id="266" r:id="rId10"/>
    <p:sldId id="267" r:id="rId11"/>
    <p:sldId id="272" r:id="rId12"/>
    <p:sldId id="276" r:id="rId13"/>
  </p:sldIdLst>
  <p:sldSz cx="9144000" cy="5143500" type="screen16x9"/>
  <p:notesSz cx="6858000" cy="9144000"/>
  <p:embeddedFontLst>
    <p:embeddedFont>
      <p:font typeface="B Titr" panose="00000700000000000000" pitchFamily="2" charset="-78"/>
      <p:bold r:id="rId15"/>
    </p:embeddedFont>
    <p:embeddedFont>
      <p:font typeface="Poppins" panose="020B0604020202020204" charset="0"/>
      <p:regular r:id="rId16"/>
      <p:bold r:id="rId17"/>
      <p:italic r:id="rId18"/>
      <p:boldItalic r:id="rId19"/>
    </p:embeddedFont>
    <p:embeddedFont>
      <p:font typeface="B Nazanin" panose="00000400000000000000" pitchFamily="2" charset="-78"/>
      <p:regular r:id="rId20"/>
      <p:bold r:id="rId21"/>
    </p:embeddedFont>
    <p:embeddedFont>
      <p:font typeface="Limelight" panose="020B0604020202020204" charset="0"/>
      <p:regular r:id="rId22"/>
    </p:embeddedFont>
    <p:embeddedFont>
      <p:font typeface="Actor" panose="020B0604020202020204" charset="-78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E2B183-8A05-432E-B46B-3066EA51721D}">
  <a:tblStyle styleId="{D7E2B183-8A05-432E-B46B-3066EA5172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" name="Google Shape;6277;gd1b6111b2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8" name="Google Shape;6278;gd1b6111b2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3" name="Google Shape;6703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4" name="Google Shape;6704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Google Shape;7171;gcc9050bdf8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2" name="Google Shape;7172;gcc9050bdf8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4" name="Google Shape;7374;gf9aa5ee10f_0_1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5" name="Google Shape;7375;gf9aa5ee10f_0_1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5" name="Google Shape;6305;gdffe5a3af5_0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6" name="Google Shape;6306;gdffe5a3af5_0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4" name="Google Shape;6314;g13199e9e53b_0_1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5" name="Google Shape;6315;g13199e9e53b_0_1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7" name="Google Shape;6357;g13dfdf49308_1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8" name="Google Shape;6358;g13dfdf49308_1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3" name="Google Shape;6603;g1046624d91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4" name="Google Shape;6604;g1046624d91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6" name="Google Shape;6336;g13dfdf49308_1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7" name="Google Shape;6337;g13dfdf49308_1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7" name="Google Shape;6417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8" name="Google Shape;6418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8" name="Google Shape;6498;gddd26cc8a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9" name="Google Shape;6499;gddd26cc8a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0" name="Google Shape;6610;gf9aa5ee10f_0_1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1" name="Google Shape;6611;gf9aa5ee10f_0_1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87616" y="246891"/>
            <a:ext cx="7314559" cy="4652582"/>
            <a:chOff x="958816" y="246891"/>
            <a:chExt cx="7314559" cy="4652582"/>
          </a:xfrm>
        </p:grpSpPr>
        <p:sp>
          <p:nvSpPr>
            <p:cNvPr id="10" name="Google Shape;10;p2"/>
            <p:cNvSpPr/>
            <p:nvPr/>
          </p:nvSpPr>
          <p:spPr>
            <a:xfrm flipH="1">
              <a:off x="1158200" y="564974"/>
              <a:ext cx="7115175" cy="4334500"/>
            </a:xfrm>
            <a:custGeom>
              <a:avLst/>
              <a:gdLst/>
              <a:ahLst/>
              <a:cxnLst/>
              <a:rect l="l" t="t" r="r" b="b"/>
              <a:pathLst>
                <a:path w="284607" h="134112" extrusionOk="0">
                  <a:moveTo>
                    <a:pt x="273939" y="0"/>
                  </a:moveTo>
                  <a:lnTo>
                    <a:pt x="0" y="134112"/>
                  </a:lnTo>
                  <a:lnTo>
                    <a:pt x="266700" y="134112"/>
                  </a:lnTo>
                  <a:lnTo>
                    <a:pt x="284607" y="8763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1" name="Google Shape;11;p2"/>
            <p:cNvGrpSpPr/>
            <p:nvPr/>
          </p:nvGrpSpPr>
          <p:grpSpPr>
            <a:xfrm>
              <a:off x="958816" y="246891"/>
              <a:ext cx="631414" cy="628524"/>
              <a:chOff x="1468922" y="418813"/>
              <a:chExt cx="631414" cy="628524"/>
            </a:xfrm>
          </p:grpSpPr>
          <p:sp>
            <p:nvSpPr>
              <p:cNvPr id="12" name="Google Shape;12;p2"/>
              <p:cNvSpPr/>
              <p:nvPr/>
            </p:nvSpPr>
            <p:spPr>
              <a:xfrm rot="-1486471">
                <a:off x="1606973" y="466290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rot="-1486471">
                <a:off x="1531704" y="505899"/>
                <a:ext cx="505850" cy="410741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-1486471">
                <a:off x="1650300" y="846485"/>
                <a:ext cx="446185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1486471">
                <a:off x="1717761" y="879747"/>
                <a:ext cx="319374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16;p2"/>
          <p:cNvGrpSpPr/>
          <p:nvPr/>
        </p:nvGrpSpPr>
        <p:grpSpPr>
          <a:xfrm>
            <a:off x="849275" y="246891"/>
            <a:ext cx="7438826" cy="4652584"/>
            <a:chOff x="1049075" y="246891"/>
            <a:chExt cx="7438826" cy="4652584"/>
          </a:xfrm>
        </p:grpSpPr>
        <p:sp>
          <p:nvSpPr>
            <p:cNvPr id="17" name="Google Shape;17;p2"/>
            <p:cNvSpPr/>
            <p:nvPr/>
          </p:nvSpPr>
          <p:spPr>
            <a:xfrm>
              <a:off x="1049075" y="564975"/>
              <a:ext cx="7115175" cy="4334500"/>
            </a:xfrm>
            <a:custGeom>
              <a:avLst/>
              <a:gdLst/>
              <a:ahLst/>
              <a:cxnLst/>
              <a:rect l="l" t="t" r="r" b="b"/>
              <a:pathLst>
                <a:path w="284607" h="134112" extrusionOk="0">
                  <a:moveTo>
                    <a:pt x="273939" y="0"/>
                  </a:moveTo>
                  <a:lnTo>
                    <a:pt x="0" y="134112"/>
                  </a:lnTo>
                  <a:lnTo>
                    <a:pt x="266700" y="134112"/>
                  </a:lnTo>
                  <a:lnTo>
                    <a:pt x="284607" y="8763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8" name="Google Shape;18;p2"/>
            <p:cNvGrpSpPr/>
            <p:nvPr/>
          </p:nvGrpSpPr>
          <p:grpSpPr>
            <a:xfrm>
              <a:off x="7825154" y="246891"/>
              <a:ext cx="662747" cy="662501"/>
              <a:chOff x="7015629" y="399549"/>
              <a:chExt cx="662747" cy="662501"/>
            </a:xfrm>
          </p:grpSpPr>
          <p:sp>
            <p:nvSpPr>
              <p:cNvPr id="19" name="Google Shape;19;p2"/>
              <p:cNvSpPr/>
              <p:nvPr/>
            </p:nvSpPr>
            <p:spPr>
              <a:xfrm rot="2162420">
                <a:off x="7387430" y="47575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2162420">
                <a:off x="7100104" y="509051"/>
                <a:ext cx="505850" cy="410742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2162420">
                <a:off x="7006038" y="829018"/>
                <a:ext cx="446186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2162420">
                <a:off x="7062170" y="860392"/>
                <a:ext cx="319374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Google Shape;23;p2"/>
          <p:cNvSpPr/>
          <p:nvPr/>
        </p:nvSpPr>
        <p:spPr>
          <a:xfrm>
            <a:off x="-7175" y="4261150"/>
            <a:ext cx="9158700" cy="73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1612550" y="4261166"/>
            <a:ext cx="5926350" cy="882332"/>
            <a:chOff x="1612550" y="3566525"/>
            <a:chExt cx="5926350" cy="1577000"/>
          </a:xfrm>
        </p:grpSpPr>
        <p:sp>
          <p:nvSpPr>
            <p:cNvPr id="25" name="Google Shape;25;p2"/>
            <p:cNvSpPr/>
            <p:nvPr/>
          </p:nvSpPr>
          <p:spPr>
            <a:xfrm>
              <a:off x="1612550" y="3566525"/>
              <a:ext cx="5926350" cy="1577000"/>
            </a:xfrm>
            <a:custGeom>
              <a:avLst/>
              <a:gdLst/>
              <a:ahLst/>
              <a:cxnLst/>
              <a:rect l="l" t="t" r="r" b="b"/>
              <a:pathLst>
                <a:path w="237054" h="63080" extrusionOk="0">
                  <a:moveTo>
                    <a:pt x="66199" y="0"/>
                  </a:moveTo>
                  <a:lnTo>
                    <a:pt x="0" y="63079"/>
                  </a:lnTo>
                  <a:lnTo>
                    <a:pt x="237054" y="63079"/>
                  </a:lnTo>
                  <a:lnTo>
                    <a:pt x="1708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13450" y="3566525"/>
              <a:ext cx="1738050" cy="1577000"/>
            </a:xfrm>
            <a:custGeom>
              <a:avLst/>
              <a:gdLst/>
              <a:ahLst/>
              <a:cxnLst/>
              <a:rect l="l" t="t" r="r" b="b"/>
              <a:pathLst>
                <a:path w="69522" h="63080" extrusionOk="0">
                  <a:moveTo>
                    <a:pt x="66212" y="0"/>
                  </a:moveTo>
                  <a:lnTo>
                    <a:pt x="1" y="63079"/>
                  </a:lnTo>
                  <a:lnTo>
                    <a:pt x="3323" y="63079"/>
                  </a:lnTo>
                  <a:lnTo>
                    <a:pt x="69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599950" y="3566525"/>
              <a:ext cx="1737725" cy="1577000"/>
            </a:xfrm>
            <a:custGeom>
              <a:avLst/>
              <a:gdLst/>
              <a:ahLst/>
              <a:cxnLst/>
              <a:rect l="l" t="t" r="r" b="b"/>
              <a:pathLst>
                <a:path w="69509" h="63080" extrusionOk="0">
                  <a:moveTo>
                    <a:pt x="0" y="0"/>
                  </a:moveTo>
                  <a:lnTo>
                    <a:pt x="66199" y="63079"/>
                  </a:lnTo>
                  <a:lnTo>
                    <a:pt x="69509" y="63079"/>
                  </a:lnTo>
                  <a:lnTo>
                    <a:pt x="33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-417858" y="-823150"/>
            <a:ext cx="9978772" cy="7065516"/>
            <a:chOff x="-417858" y="-823150"/>
            <a:chExt cx="9978772" cy="7065516"/>
          </a:xfrm>
        </p:grpSpPr>
        <p:grpSp>
          <p:nvGrpSpPr>
            <p:cNvPr id="29" name="Google Shape;29;p2"/>
            <p:cNvGrpSpPr/>
            <p:nvPr/>
          </p:nvGrpSpPr>
          <p:grpSpPr>
            <a:xfrm>
              <a:off x="33" y="-132178"/>
              <a:ext cx="1291188" cy="4951353"/>
              <a:chOff x="1440600" y="197825"/>
              <a:chExt cx="990175" cy="379705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 flipH="1">
              <a:off x="7860233" y="-132178"/>
              <a:ext cx="1291188" cy="4951353"/>
              <a:chOff x="1440600" y="197825"/>
              <a:chExt cx="990175" cy="379705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49;p2"/>
            <p:cNvGrpSpPr/>
            <p:nvPr/>
          </p:nvGrpSpPr>
          <p:grpSpPr>
            <a:xfrm>
              <a:off x="-20" y="4613271"/>
              <a:ext cx="9143683" cy="1629094"/>
              <a:chOff x="429225" y="4417075"/>
              <a:chExt cx="6749600" cy="1202550"/>
            </a:xfrm>
          </p:grpSpPr>
          <p:sp>
            <p:nvSpPr>
              <p:cNvPr id="50" name="Google Shape;50;p2"/>
              <p:cNvSpPr/>
              <p:nvPr/>
            </p:nvSpPr>
            <p:spPr>
              <a:xfrm>
                <a:off x="1901275" y="5022325"/>
                <a:ext cx="3806000" cy="502300"/>
              </a:xfrm>
              <a:custGeom>
                <a:avLst/>
                <a:gdLst/>
                <a:ahLst/>
                <a:cxnLst/>
                <a:rect l="l" t="t" r="r" b="b"/>
                <a:pathLst>
                  <a:path w="152240" h="20092" extrusionOk="0">
                    <a:moveTo>
                      <a:pt x="0" y="0"/>
                    </a:moveTo>
                    <a:lnTo>
                      <a:pt x="0" y="20092"/>
                    </a:lnTo>
                    <a:lnTo>
                      <a:pt x="152239" y="20092"/>
                    </a:lnTo>
                    <a:lnTo>
                      <a:pt x="152239" y="0"/>
                    </a:lnTo>
                    <a:close/>
                  </a:path>
                </a:pathLst>
              </a:custGeom>
              <a:solidFill>
                <a:srgbClr val="C3CA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429225" y="4417075"/>
                <a:ext cx="650000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22122" extrusionOk="0">
                    <a:moveTo>
                      <a:pt x="6465" y="1"/>
                    </a:moveTo>
                    <a:cubicBezTo>
                      <a:pt x="2884" y="1"/>
                      <a:pt x="0" y="2905"/>
                      <a:pt x="0" y="6466"/>
                    </a:cubicBezTo>
                    <a:lnTo>
                      <a:pt x="0" y="22121"/>
                    </a:lnTo>
                    <a:lnTo>
                      <a:pt x="26000" y="22121"/>
                    </a:lnTo>
                    <a:lnTo>
                      <a:pt x="26000" y="6466"/>
                    </a:lnTo>
                    <a:cubicBezTo>
                      <a:pt x="26000" y="2885"/>
                      <a:pt x="23095" y="1"/>
                      <a:pt x="19535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429700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8" y="1"/>
                    </a:moveTo>
                    <a:cubicBezTo>
                      <a:pt x="272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4509" y="20828"/>
                    </a:lnTo>
                    <a:lnTo>
                      <a:pt x="24509" y="6088"/>
                    </a:lnTo>
                    <a:cubicBezTo>
                      <a:pt x="24509" y="2726"/>
                      <a:pt x="21783" y="1"/>
                      <a:pt x="18422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944925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2" y="0"/>
                    </a:moveTo>
                    <a:cubicBezTo>
                      <a:pt x="5089" y="1009"/>
                      <a:pt x="4907" y="1390"/>
                      <a:pt x="4548" y="1390"/>
                    </a:cubicBezTo>
                    <a:cubicBezTo>
                      <a:pt x="4376" y="1390"/>
                      <a:pt x="4164" y="1302"/>
                      <a:pt x="3880" y="1154"/>
                    </a:cubicBezTo>
                    <a:lnTo>
                      <a:pt x="1" y="12771"/>
                    </a:lnTo>
                    <a:lnTo>
                      <a:pt x="5372" y="12771"/>
                    </a:lnTo>
                    <a:lnTo>
                      <a:pt x="5372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429700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10" y="0"/>
                    </a:moveTo>
                    <a:cubicBezTo>
                      <a:pt x="777" y="1134"/>
                      <a:pt x="1" y="2706"/>
                      <a:pt x="1" y="4536"/>
                    </a:cubicBezTo>
                    <a:lnTo>
                      <a:pt x="1" y="19276"/>
                    </a:lnTo>
                    <a:lnTo>
                      <a:pt x="24489" y="19276"/>
                    </a:lnTo>
                    <a:lnTo>
                      <a:pt x="24489" y="7659"/>
                    </a:lnTo>
                    <a:cubicBezTo>
                      <a:pt x="20033" y="5709"/>
                      <a:pt x="14881" y="5570"/>
                      <a:pt x="10166" y="4158"/>
                    </a:cubicBezTo>
                    <a:cubicBezTo>
                      <a:pt x="7242" y="3263"/>
                      <a:pt x="4477" y="1850"/>
                      <a:pt x="2010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430200" y="4449400"/>
                <a:ext cx="612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9" extrusionOk="0">
                    <a:moveTo>
                      <a:pt x="6068" y="1"/>
                    </a:moveTo>
                    <a:cubicBezTo>
                      <a:pt x="2706" y="1"/>
                      <a:pt x="1" y="2726"/>
                      <a:pt x="1" y="6088"/>
                    </a:cubicBezTo>
                    <a:lnTo>
                      <a:pt x="1" y="6207"/>
                    </a:lnTo>
                    <a:cubicBezTo>
                      <a:pt x="1" y="2885"/>
                      <a:pt x="2706" y="160"/>
                      <a:pt x="6028" y="160"/>
                    </a:cubicBezTo>
                    <a:lnTo>
                      <a:pt x="18262" y="160"/>
                    </a:lnTo>
                    <a:cubicBezTo>
                      <a:pt x="21584" y="160"/>
                      <a:pt x="24270" y="2885"/>
                      <a:pt x="24270" y="6207"/>
                    </a:cubicBezTo>
                    <a:lnTo>
                      <a:pt x="24270" y="20828"/>
                    </a:lnTo>
                    <a:lnTo>
                      <a:pt x="24489" y="20828"/>
                    </a:lnTo>
                    <a:lnTo>
                      <a:pt x="24489" y="6088"/>
                    </a:lnTo>
                    <a:cubicBezTo>
                      <a:pt x="24469" y="2726"/>
                      <a:pt x="21763" y="1"/>
                      <a:pt x="18402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1191600" y="4417075"/>
                <a:ext cx="6505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22" extrusionOk="0">
                    <a:moveTo>
                      <a:pt x="646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22121"/>
                    </a:lnTo>
                    <a:lnTo>
                      <a:pt x="26020" y="22121"/>
                    </a:lnTo>
                    <a:lnTo>
                      <a:pt x="26020" y="6466"/>
                    </a:lnTo>
                    <a:cubicBezTo>
                      <a:pt x="26020" y="2885"/>
                      <a:pt x="2311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1192600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7" y="1"/>
                    </a:moveTo>
                    <a:cubicBezTo>
                      <a:pt x="2726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4508" y="20828"/>
                    </a:lnTo>
                    <a:lnTo>
                      <a:pt x="24508" y="6088"/>
                    </a:lnTo>
                    <a:cubicBezTo>
                      <a:pt x="24508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1707825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1" y="0"/>
                    </a:moveTo>
                    <a:cubicBezTo>
                      <a:pt x="5089" y="1009"/>
                      <a:pt x="4906" y="1390"/>
                      <a:pt x="4548" y="1390"/>
                    </a:cubicBezTo>
                    <a:cubicBezTo>
                      <a:pt x="4376" y="1390"/>
                      <a:pt x="4163" y="1302"/>
                      <a:pt x="3879" y="1154"/>
                    </a:cubicBezTo>
                    <a:lnTo>
                      <a:pt x="0" y="12771"/>
                    </a:lnTo>
                    <a:lnTo>
                      <a:pt x="5371" y="12771"/>
                    </a:lnTo>
                    <a:lnTo>
                      <a:pt x="537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192600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09" y="0"/>
                    </a:moveTo>
                    <a:cubicBezTo>
                      <a:pt x="756" y="1134"/>
                      <a:pt x="0" y="2706"/>
                      <a:pt x="0" y="4536"/>
                    </a:cubicBezTo>
                    <a:lnTo>
                      <a:pt x="0" y="19276"/>
                    </a:lnTo>
                    <a:lnTo>
                      <a:pt x="24488" y="19276"/>
                    </a:lnTo>
                    <a:lnTo>
                      <a:pt x="24488" y="7659"/>
                    </a:lnTo>
                    <a:cubicBezTo>
                      <a:pt x="20032" y="5709"/>
                      <a:pt x="14860" y="5570"/>
                      <a:pt x="10165" y="4158"/>
                    </a:cubicBezTo>
                    <a:cubicBezTo>
                      <a:pt x="7221" y="3263"/>
                      <a:pt x="4476" y="1850"/>
                      <a:pt x="2009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92600" y="4449400"/>
                <a:ext cx="612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9" extrusionOk="0">
                    <a:moveTo>
                      <a:pt x="6068" y="1"/>
                    </a:moveTo>
                    <a:cubicBezTo>
                      <a:pt x="2706" y="1"/>
                      <a:pt x="0" y="2726"/>
                      <a:pt x="0" y="6088"/>
                    </a:cubicBezTo>
                    <a:lnTo>
                      <a:pt x="0" y="6207"/>
                    </a:lnTo>
                    <a:cubicBezTo>
                      <a:pt x="0" y="2885"/>
                      <a:pt x="2706" y="160"/>
                      <a:pt x="6008" y="160"/>
                    </a:cubicBezTo>
                    <a:lnTo>
                      <a:pt x="18242" y="160"/>
                    </a:lnTo>
                    <a:cubicBezTo>
                      <a:pt x="21584" y="160"/>
                      <a:pt x="24269" y="2885"/>
                      <a:pt x="24269" y="6207"/>
                    </a:cubicBezTo>
                    <a:lnTo>
                      <a:pt x="24269" y="20828"/>
                    </a:lnTo>
                    <a:lnTo>
                      <a:pt x="24488" y="20828"/>
                    </a:lnTo>
                    <a:lnTo>
                      <a:pt x="24488" y="6088"/>
                    </a:lnTo>
                    <a:cubicBezTo>
                      <a:pt x="24488" y="2726"/>
                      <a:pt x="21743" y="1"/>
                      <a:pt x="1840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1954475" y="4417075"/>
                <a:ext cx="6505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22" extrusionOk="0">
                    <a:moveTo>
                      <a:pt x="646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22121"/>
                    </a:lnTo>
                    <a:lnTo>
                      <a:pt x="26021" y="22121"/>
                    </a:lnTo>
                    <a:lnTo>
                      <a:pt x="26021" y="6466"/>
                    </a:lnTo>
                    <a:cubicBezTo>
                      <a:pt x="26021" y="2885"/>
                      <a:pt x="2311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1954475" y="4449400"/>
                <a:ext cx="613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29" extrusionOk="0">
                    <a:moveTo>
                      <a:pt x="6108" y="1"/>
                    </a:moveTo>
                    <a:cubicBezTo>
                      <a:pt x="274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4529" y="20828"/>
                    </a:lnTo>
                    <a:lnTo>
                      <a:pt x="24529" y="6088"/>
                    </a:lnTo>
                    <a:cubicBezTo>
                      <a:pt x="24529" y="2726"/>
                      <a:pt x="21783" y="1"/>
                      <a:pt x="1844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470200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2" y="0"/>
                    </a:moveTo>
                    <a:cubicBezTo>
                      <a:pt x="5076" y="1009"/>
                      <a:pt x="4889" y="1390"/>
                      <a:pt x="4535" y="1390"/>
                    </a:cubicBezTo>
                    <a:cubicBezTo>
                      <a:pt x="4365" y="1390"/>
                      <a:pt x="4157" y="1302"/>
                      <a:pt x="3880" y="1154"/>
                    </a:cubicBezTo>
                    <a:lnTo>
                      <a:pt x="1" y="12771"/>
                    </a:lnTo>
                    <a:lnTo>
                      <a:pt x="5372" y="12771"/>
                    </a:lnTo>
                    <a:lnTo>
                      <a:pt x="5372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954475" y="4488200"/>
                <a:ext cx="6127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19277" extrusionOk="0">
                    <a:moveTo>
                      <a:pt x="2010" y="0"/>
                    </a:moveTo>
                    <a:cubicBezTo>
                      <a:pt x="777" y="1134"/>
                      <a:pt x="1" y="2706"/>
                      <a:pt x="1" y="4536"/>
                    </a:cubicBezTo>
                    <a:lnTo>
                      <a:pt x="1" y="19276"/>
                    </a:lnTo>
                    <a:lnTo>
                      <a:pt x="24509" y="19276"/>
                    </a:lnTo>
                    <a:lnTo>
                      <a:pt x="24509" y="7659"/>
                    </a:lnTo>
                    <a:cubicBezTo>
                      <a:pt x="20053" y="5709"/>
                      <a:pt x="14881" y="5570"/>
                      <a:pt x="10166" y="4158"/>
                    </a:cubicBezTo>
                    <a:cubicBezTo>
                      <a:pt x="7242" y="3263"/>
                      <a:pt x="4477" y="1850"/>
                      <a:pt x="201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1954475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68" y="1"/>
                    </a:moveTo>
                    <a:cubicBezTo>
                      <a:pt x="2726" y="1"/>
                      <a:pt x="1" y="2726"/>
                      <a:pt x="1" y="6088"/>
                    </a:cubicBezTo>
                    <a:lnTo>
                      <a:pt x="1" y="6207"/>
                    </a:lnTo>
                    <a:cubicBezTo>
                      <a:pt x="1" y="2885"/>
                      <a:pt x="2726" y="160"/>
                      <a:pt x="6028" y="160"/>
                    </a:cubicBezTo>
                    <a:lnTo>
                      <a:pt x="18262" y="160"/>
                    </a:lnTo>
                    <a:cubicBezTo>
                      <a:pt x="21584" y="160"/>
                      <a:pt x="24270" y="2885"/>
                      <a:pt x="24270" y="6207"/>
                    </a:cubicBezTo>
                    <a:lnTo>
                      <a:pt x="24270" y="20828"/>
                    </a:lnTo>
                    <a:lnTo>
                      <a:pt x="24509" y="20828"/>
                    </a:lnTo>
                    <a:lnTo>
                      <a:pt x="24509" y="6088"/>
                    </a:lnTo>
                    <a:cubicBezTo>
                      <a:pt x="24509" y="2726"/>
                      <a:pt x="21783" y="1"/>
                      <a:pt x="1844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716875" y="4417075"/>
                <a:ext cx="6500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2" extrusionOk="0">
                    <a:moveTo>
                      <a:pt x="6466" y="1"/>
                    </a:moveTo>
                    <a:cubicBezTo>
                      <a:pt x="2885" y="1"/>
                      <a:pt x="0" y="2905"/>
                      <a:pt x="0" y="6466"/>
                    </a:cubicBezTo>
                    <a:lnTo>
                      <a:pt x="0" y="22121"/>
                    </a:lnTo>
                    <a:lnTo>
                      <a:pt x="26000" y="22121"/>
                    </a:lnTo>
                    <a:lnTo>
                      <a:pt x="26000" y="6466"/>
                    </a:lnTo>
                    <a:cubicBezTo>
                      <a:pt x="26000" y="2885"/>
                      <a:pt x="2309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716875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8" y="1"/>
                    </a:moveTo>
                    <a:cubicBezTo>
                      <a:pt x="2726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4508" y="20828"/>
                    </a:lnTo>
                    <a:lnTo>
                      <a:pt x="24508" y="6088"/>
                    </a:lnTo>
                    <a:cubicBezTo>
                      <a:pt x="24508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3232600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1" y="0"/>
                    </a:moveTo>
                    <a:cubicBezTo>
                      <a:pt x="5089" y="1009"/>
                      <a:pt x="4906" y="1390"/>
                      <a:pt x="4548" y="1390"/>
                    </a:cubicBezTo>
                    <a:cubicBezTo>
                      <a:pt x="4375" y="1390"/>
                      <a:pt x="4163" y="1302"/>
                      <a:pt x="3879" y="1154"/>
                    </a:cubicBezTo>
                    <a:lnTo>
                      <a:pt x="0" y="12771"/>
                    </a:lnTo>
                    <a:lnTo>
                      <a:pt x="5371" y="12771"/>
                    </a:lnTo>
                    <a:lnTo>
                      <a:pt x="537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716875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10" y="0"/>
                    </a:moveTo>
                    <a:cubicBezTo>
                      <a:pt x="776" y="1134"/>
                      <a:pt x="0" y="2706"/>
                      <a:pt x="0" y="4536"/>
                    </a:cubicBezTo>
                    <a:lnTo>
                      <a:pt x="0" y="19276"/>
                    </a:lnTo>
                    <a:lnTo>
                      <a:pt x="24488" y="19276"/>
                    </a:lnTo>
                    <a:lnTo>
                      <a:pt x="24488" y="7659"/>
                    </a:lnTo>
                    <a:cubicBezTo>
                      <a:pt x="20032" y="5709"/>
                      <a:pt x="14860" y="5570"/>
                      <a:pt x="10166" y="4158"/>
                    </a:cubicBezTo>
                    <a:cubicBezTo>
                      <a:pt x="7221" y="3263"/>
                      <a:pt x="4476" y="1850"/>
                      <a:pt x="201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717375" y="4449400"/>
                <a:ext cx="612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9" extrusionOk="0">
                    <a:moveTo>
                      <a:pt x="6068" y="1"/>
                    </a:moveTo>
                    <a:cubicBezTo>
                      <a:pt x="2706" y="1"/>
                      <a:pt x="0" y="2726"/>
                      <a:pt x="0" y="6088"/>
                    </a:cubicBezTo>
                    <a:lnTo>
                      <a:pt x="0" y="6207"/>
                    </a:lnTo>
                    <a:cubicBezTo>
                      <a:pt x="0" y="2885"/>
                      <a:pt x="2706" y="160"/>
                      <a:pt x="6028" y="160"/>
                    </a:cubicBezTo>
                    <a:lnTo>
                      <a:pt x="18262" y="160"/>
                    </a:lnTo>
                    <a:cubicBezTo>
                      <a:pt x="21584" y="160"/>
                      <a:pt x="24269" y="2885"/>
                      <a:pt x="24269" y="6207"/>
                    </a:cubicBezTo>
                    <a:lnTo>
                      <a:pt x="24269" y="20828"/>
                    </a:lnTo>
                    <a:lnTo>
                      <a:pt x="24488" y="20828"/>
                    </a:lnTo>
                    <a:lnTo>
                      <a:pt x="24488" y="6088"/>
                    </a:lnTo>
                    <a:cubicBezTo>
                      <a:pt x="24468" y="2726"/>
                      <a:pt x="21763" y="1"/>
                      <a:pt x="1840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479750" y="4417075"/>
                <a:ext cx="6500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2" extrusionOk="0">
                    <a:moveTo>
                      <a:pt x="644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22121"/>
                    </a:lnTo>
                    <a:lnTo>
                      <a:pt x="26001" y="22121"/>
                    </a:lnTo>
                    <a:lnTo>
                      <a:pt x="26001" y="6466"/>
                    </a:lnTo>
                    <a:cubicBezTo>
                      <a:pt x="26001" y="2885"/>
                      <a:pt x="2309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479250" y="4449400"/>
                <a:ext cx="613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29" extrusionOk="0">
                    <a:moveTo>
                      <a:pt x="6108" y="1"/>
                    </a:moveTo>
                    <a:cubicBezTo>
                      <a:pt x="274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4529" y="20828"/>
                    </a:lnTo>
                    <a:lnTo>
                      <a:pt x="24529" y="6088"/>
                    </a:lnTo>
                    <a:cubicBezTo>
                      <a:pt x="24529" y="2726"/>
                      <a:pt x="21803" y="1"/>
                      <a:pt x="1844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3994975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2" y="0"/>
                    </a:moveTo>
                    <a:cubicBezTo>
                      <a:pt x="5089" y="1009"/>
                      <a:pt x="4907" y="1390"/>
                      <a:pt x="4548" y="1390"/>
                    </a:cubicBezTo>
                    <a:cubicBezTo>
                      <a:pt x="4376" y="1390"/>
                      <a:pt x="4163" y="1302"/>
                      <a:pt x="3880" y="1154"/>
                    </a:cubicBezTo>
                    <a:lnTo>
                      <a:pt x="1" y="12771"/>
                    </a:lnTo>
                    <a:lnTo>
                      <a:pt x="5372" y="12771"/>
                    </a:lnTo>
                    <a:lnTo>
                      <a:pt x="5372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3479250" y="4488200"/>
                <a:ext cx="6127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19277" extrusionOk="0">
                    <a:moveTo>
                      <a:pt x="2030" y="0"/>
                    </a:moveTo>
                    <a:cubicBezTo>
                      <a:pt x="777" y="1134"/>
                      <a:pt x="1" y="2706"/>
                      <a:pt x="1" y="4536"/>
                    </a:cubicBezTo>
                    <a:lnTo>
                      <a:pt x="1" y="19276"/>
                    </a:lnTo>
                    <a:lnTo>
                      <a:pt x="24509" y="19276"/>
                    </a:lnTo>
                    <a:lnTo>
                      <a:pt x="24509" y="7659"/>
                    </a:lnTo>
                    <a:cubicBezTo>
                      <a:pt x="20053" y="5709"/>
                      <a:pt x="14881" y="5570"/>
                      <a:pt x="10186" y="4158"/>
                    </a:cubicBezTo>
                    <a:cubicBezTo>
                      <a:pt x="7242" y="3263"/>
                      <a:pt x="4477" y="1850"/>
                      <a:pt x="203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3479250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68" y="1"/>
                    </a:moveTo>
                    <a:cubicBezTo>
                      <a:pt x="2726" y="1"/>
                      <a:pt x="1" y="2726"/>
                      <a:pt x="1" y="6088"/>
                    </a:cubicBezTo>
                    <a:lnTo>
                      <a:pt x="1" y="6207"/>
                    </a:lnTo>
                    <a:cubicBezTo>
                      <a:pt x="1" y="2885"/>
                      <a:pt x="2726" y="160"/>
                      <a:pt x="6028" y="160"/>
                    </a:cubicBezTo>
                    <a:lnTo>
                      <a:pt x="18262" y="160"/>
                    </a:lnTo>
                    <a:cubicBezTo>
                      <a:pt x="21584" y="160"/>
                      <a:pt x="24270" y="2885"/>
                      <a:pt x="24270" y="6207"/>
                    </a:cubicBezTo>
                    <a:lnTo>
                      <a:pt x="24270" y="20828"/>
                    </a:lnTo>
                    <a:lnTo>
                      <a:pt x="24509" y="20828"/>
                    </a:lnTo>
                    <a:lnTo>
                      <a:pt x="24509" y="6088"/>
                    </a:lnTo>
                    <a:cubicBezTo>
                      <a:pt x="24509" y="2726"/>
                      <a:pt x="21763" y="1"/>
                      <a:pt x="18402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6528800" y="4417075"/>
                <a:ext cx="6500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2" extrusionOk="0">
                    <a:moveTo>
                      <a:pt x="6466" y="1"/>
                    </a:moveTo>
                    <a:cubicBezTo>
                      <a:pt x="2905" y="1"/>
                      <a:pt x="1" y="2885"/>
                      <a:pt x="1" y="6466"/>
                    </a:cubicBezTo>
                    <a:lnTo>
                      <a:pt x="1" y="22121"/>
                    </a:lnTo>
                    <a:lnTo>
                      <a:pt x="26001" y="22121"/>
                    </a:lnTo>
                    <a:lnTo>
                      <a:pt x="26001" y="6466"/>
                    </a:lnTo>
                    <a:cubicBezTo>
                      <a:pt x="26001" y="2905"/>
                      <a:pt x="23116" y="1"/>
                      <a:pt x="19535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6566100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8" y="1"/>
                    </a:moveTo>
                    <a:cubicBezTo>
                      <a:pt x="272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4509" y="20828"/>
                    </a:lnTo>
                    <a:lnTo>
                      <a:pt x="24509" y="6088"/>
                    </a:lnTo>
                    <a:cubicBezTo>
                      <a:pt x="24509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6528800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1" y="0"/>
                    </a:moveTo>
                    <a:lnTo>
                      <a:pt x="1" y="12771"/>
                    </a:lnTo>
                    <a:lnTo>
                      <a:pt x="5372" y="12771"/>
                    </a:lnTo>
                    <a:lnTo>
                      <a:pt x="1493" y="1154"/>
                    </a:lnTo>
                    <a:cubicBezTo>
                      <a:pt x="1209" y="1302"/>
                      <a:pt x="996" y="1390"/>
                      <a:pt x="824" y="1390"/>
                    </a:cubicBezTo>
                    <a:cubicBezTo>
                      <a:pt x="466" y="1390"/>
                      <a:pt x="283" y="1009"/>
                      <a:pt x="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6566600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0"/>
                    </a:moveTo>
                    <a:cubicBezTo>
                      <a:pt x="20013" y="1850"/>
                      <a:pt x="17268" y="3263"/>
                      <a:pt x="14323" y="4158"/>
                    </a:cubicBezTo>
                    <a:cubicBezTo>
                      <a:pt x="9629" y="5570"/>
                      <a:pt x="4457" y="5709"/>
                      <a:pt x="1" y="7659"/>
                    </a:cubicBezTo>
                    <a:lnTo>
                      <a:pt x="1" y="19276"/>
                    </a:lnTo>
                    <a:lnTo>
                      <a:pt x="24489" y="19276"/>
                    </a:lnTo>
                    <a:lnTo>
                      <a:pt x="24489" y="4536"/>
                    </a:lnTo>
                    <a:cubicBezTo>
                      <a:pt x="24489" y="2706"/>
                      <a:pt x="23733" y="1134"/>
                      <a:pt x="22479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6566600" y="4449400"/>
                <a:ext cx="611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20829" extrusionOk="0">
                    <a:moveTo>
                      <a:pt x="6068" y="1"/>
                    </a:moveTo>
                    <a:cubicBezTo>
                      <a:pt x="270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00" y="20828"/>
                    </a:lnTo>
                    <a:lnTo>
                      <a:pt x="200" y="6207"/>
                    </a:lnTo>
                    <a:cubicBezTo>
                      <a:pt x="200" y="2885"/>
                      <a:pt x="2885" y="160"/>
                      <a:pt x="6207" y="160"/>
                    </a:cubicBezTo>
                    <a:lnTo>
                      <a:pt x="18461" y="160"/>
                    </a:lnTo>
                    <a:cubicBezTo>
                      <a:pt x="21763" y="160"/>
                      <a:pt x="24469" y="2885"/>
                      <a:pt x="24469" y="6207"/>
                    </a:cubicBezTo>
                    <a:lnTo>
                      <a:pt x="24469" y="6088"/>
                    </a:lnTo>
                    <a:cubicBezTo>
                      <a:pt x="24469" y="2726"/>
                      <a:pt x="21763" y="1"/>
                      <a:pt x="18401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5766425" y="4417075"/>
                <a:ext cx="650500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22" extrusionOk="0">
                    <a:moveTo>
                      <a:pt x="6465" y="1"/>
                    </a:moveTo>
                    <a:cubicBezTo>
                      <a:pt x="2925" y="1"/>
                      <a:pt x="0" y="2885"/>
                      <a:pt x="0" y="6466"/>
                    </a:cubicBezTo>
                    <a:lnTo>
                      <a:pt x="0" y="22121"/>
                    </a:lnTo>
                    <a:lnTo>
                      <a:pt x="26020" y="22121"/>
                    </a:lnTo>
                    <a:lnTo>
                      <a:pt x="26020" y="6466"/>
                    </a:lnTo>
                    <a:cubicBezTo>
                      <a:pt x="26020" y="2905"/>
                      <a:pt x="2313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803225" y="4449400"/>
                <a:ext cx="613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29" extrusionOk="0">
                    <a:moveTo>
                      <a:pt x="6088" y="1"/>
                    </a:moveTo>
                    <a:cubicBezTo>
                      <a:pt x="2726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4528" y="20828"/>
                    </a:lnTo>
                    <a:lnTo>
                      <a:pt x="24528" y="6088"/>
                    </a:lnTo>
                    <a:cubicBezTo>
                      <a:pt x="24528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5766425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0" y="0"/>
                    </a:moveTo>
                    <a:lnTo>
                      <a:pt x="0" y="12771"/>
                    </a:lnTo>
                    <a:lnTo>
                      <a:pt x="5371" y="12771"/>
                    </a:lnTo>
                    <a:lnTo>
                      <a:pt x="1492" y="1154"/>
                    </a:lnTo>
                    <a:cubicBezTo>
                      <a:pt x="1209" y="1302"/>
                      <a:pt x="998" y="1390"/>
                      <a:pt x="828" y="1390"/>
                    </a:cubicBezTo>
                    <a:cubicBezTo>
                      <a:pt x="474" y="1390"/>
                      <a:pt x="296" y="100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5803725" y="4488200"/>
                <a:ext cx="6127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19277" extrusionOk="0">
                    <a:moveTo>
                      <a:pt x="22479" y="0"/>
                    </a:moveTo>
                    <a:cubicBezTo>
                      <a:pt x="20032" y="1850"/>
                      <a:pt x="17267" y="3263"/>
                      <a:pt x="14323" y="4158"/>
                    </a:cubicBezTo>
                    <a:cubicBezTo>
                      <a:pt x="9628" y="5570"/>
                      <a:pt x="4456" y="5709"/>
                      <a:pt x="0" y="7659"/>
                    </a:cubicBezTo>
                    <a:lnTo>
                      <a:pt x="0" y="19276"/>
                    </a:lnTo>
                    <a:lnTo>
                      <a:pt x="24508" y="19276"/>
                    </a:lnTo>
                    <a:lnTo>
                      <a:pt x="24508" y="4536"/>
                    </a:lnTo>
                    <a:cubicBezTo>
                      <a:pt x="24508" y="2706"/>
                      <a:pt x="23732" y="1134"/>
                      <a:pt x="22479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5803725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7" y="1"/>
                    </a:moveTo>
                    <a:cubicBezTo>
                      <a:pt x="2745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19" y="20828"/>
                    </a:lnTo>
                    <a:lnTo>
                      <a:pt x="219" y="6207"/>
                    </a:lnTo>
                    <a:cubicBezTo>
                      <a:pt x="219" y="2885"/>
                      <a:pt x="2905" y="160"/>
                      <a:pt x="6247" y="160"/>
                    </a:cubicBezTo>
                    <a:lnTo>
                      <a:pt x="18481" y="160"/>
                    </a:lnTo>
                    <a:cubicBezTo>
                      <a:pt x="21783" y="160"/>
                      <a:pt x="24508" y="2885"/>
                      <a:pt x="24508" y="6207"/>
                    </a:cubicBezTo>
                    <a:lnTo>
                      <a:pt x="24508" y="6088"/>
                    </a:lnTo>
                    <a:cubicBezTo>
                      <a:pt x="24508" y="2726"/>
                      <a:pt x="21783" y="1"/>
                      <a:pt x="1844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5004025" y="4417075"/>
                <a:ext cx="6500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2" extrusionOk="0">
                    <a:moveTo>
                      <a:pt x="6466" y="1"/>
                    </a:moveTo>
                    <a:cubicBezTo>
                      <a:pt x="2905" y="1"/>
                      <a:pt x="1" y="2885"/>
                      <a:pt x="1" y="6466"/>
                    </a:cubicBezTo>
                    <a:lnTo>
                      <a:pt x="1" y="22121"/>
                    </a:lnTo>
                    <a:lnTo>
                      <a:pt x="26001" y="22121"/>
                    </a:lnTo>
                    <a:lnTo>
                      <a:pt x="26001" y="6466"/>
                    </a:lnTo>
                    <a:cubicBezTo>
                      <a:pt x="26001" y="2905"/>
                      <a:pt x="2311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5041325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8" y="1"/>
                    </a:moveTo>
                    <a:cubicBezTo>
                      <a:pt x="2726" y="1"/>
                      <a:pt x="1" y="2726"/>
                      <a:pt x="1" y="6088"/>
                    </a:cubicBezTo>
                    <a:lnTo>
                      <a:pt x="1" y="20828"/>
                    </a:lnTo>
                    <a:lnTo>
                      <a:pt x="24509" y="20828"/>
                    </a:lnTo>
                    <a:lnTo>
                      <a:pt x="24509" y="6088"/>
                    </a:lnTo>
                    <a:cubicBezTo>
                      <a:pt x="24509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5004025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1" y="0"/>
                    </a:moveTo>
                    <a:lnTo>
                      <a:pt x="1" y="12771"/>
                    </a:lnTo>
                    <a:lnTo>
                      <a:pt x="5372" y="12771"/>
                    </a:lnTo>
                    <a:lnTo>
                      <a:pt x="1493" y="1154"/>
                    </a:lnTo>
                    <a:cubicBezTo>
                      <a:pt x="1209" y="1302"/>
                      <a:pt x="996" y="1390"/>
                      <a:pt x="824" y="1390"/>
                    </a:cubicBezTo>
                    <a:cubicBezTo>
                      <a:pt x="466" y="1390"/>
                      <a:pt x="283" y="1009"/>
                      <a:pt x="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5041825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0"/>
                    </a:moveTo>
                    <a:cubicBezTo>
                      <a:pt x="20013" y="1850"/>
                      <a:pt x="17248" y="3263"/>
                      <a:pt x="14323" y="4158"/>
                    </a:cubicBezTo>
                    <a:cubicBezTo>
                      <a:pt x="9629" y="5570"/>
                      <a:pt x="4457" y="5709"/>
                      <a:pt x="1" y="7659"/>
                    </a:cubicBezTo>
                    <a:lnTo>
                      <a:pt x="1" y="19276"/>
                    </a:lnTo>
                    <a:lnTo>
                      <a:pt x="24489" y="19276"/>
                    </a:lnTo>
                    <a:lnTo>
                      <a:pt x="24489" y="4536"/>
                    </a:lnTo>
                    <a:cubicBezTo>
                      <a:pt x="24489" y="2706"/>
                      <a:pt x="23713" y="1134"/>
                      <a:pt x="22479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5041325" y="4449400"/>
                <a:ext cx="612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9" extrusionOk="0">
                    <a:moveTo>
                      <a:pt x="6088" y="1"/>
                    </a:moveTo>
                    <a:cubicBezTo>
                      <a:pt x="2726" y="1"/>
                      <a:pt x="21" y="2726"/>
                      <a:pt x="1" y="6088"/>
                    </a:cubicBezTo>
                    <a:lnTo>
                      <a:pt x="1" y="20828"/>
                    </a:lnTo>
                    <a:lnTo>
                      <a:pt x="220" y="20828"/>
                    </a:lnTo>
                    <a:lnTo>
                      <a:pt x="220" y="6207"/>
                    </a:lnTo>
                    <a:cubicBezTo>
                      <a:pt x="220" y="2885"/>
                      <a:pt x="2905" y="160"/>
                      <a:pt x="6227" y="160"/>
                    </a:cubicBezTo>
                    <a:lnTo>
                      <a:pt x="18461" y="160"/>
                    </a:lnTo>
                    <a:cubicBezTo>
                      <a:pt x="21783" y="160"/>
                      <a:pt x="24489" y="2885"/>
                      <a:pt x="24489" y="6207"/>
                    </a:cubicBezTo>
                    <a:lnTo>
                      <a:pt x="24489" y="6088"/>
                    </a:lnTo>
                    <a:cubicBezTo>
                      <a:pt x="24489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241650" y="4417075"/>
                <a:ext cx="650500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22" extrusionOk="0">
                    <a:moveTo>
                      <a:pt x="6465" y="1"/>
                    </a:moveTo>
                    <a:cubicBezTo>
                      <a:pt x="2905" y="1"/>
                      <a:pt x="0" y="2885"/>
                      <a:pt x="0" y="6466"/>
                    </a:cubicBezTo>
                    <a:lnTo>
                      <a:pt x="0" y="22121"/>
                    </a:lnTo>
                    <a:lnTo>
                      <a:pt x="26020" y="22121"/>
                    </a:lnTo>
                    <a:lnTo>
                      <a:pt x="26020" y="6466"/>
                    </a:lnTo>
                    <a:cubicBezTo>
                      <a:pt x="26020" y="2905"/>
                      <a:pt x="2313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4278450" y="4449400"/>
                <a:ext cx="6127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9" extrusionOk="0">
                    <a:moveTo>
                      <a:pt x="6088" y="1"/>
                    </a:moveTo>
                    <a:cubicBezTo>
                      <a:pt x="2726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4508" y="20828"/>
                    </a:lnTo>
                    <a:lnTo>
                      <a:pt x="24508" y="6088"/>
                    </a:lnTo>
                    <a:cubicBezTo>
                      <a:pt x="24508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4241650" y="4650825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0" y="0"/>
                    </a:moveTo>
                    <a:lnTo>
                      <a:pt x="0" y="12771"/>
                    </a:lnTo>
                    <a:lnTo>
                      <a:pt x="5371" y="12771"/>
                    </a:lnTo>
                    <a:lnTo>
                      <a:pt x="1492" y="1154"/>
                    </a:lnTo>
                    <a:cubicBezTo>
                      <a:pt x="1209" y="1302"/>
                      <a:pt x="996" y="1390"/>
                      <a:pt x="824" y="1390"/>
                    </a:cubicBezTo>
                    <a:cubicBezTo>
                      <a:pt x="465" y="1390"/>
                      <a:pt x="283" y="100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4278950" y="44882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0"/>
                    </a:moveTo>
                    <a:cubicBezTo>
                      <a:pt x="20012" y="1850"/>
                      <a:pt x="17267" y="3263"/>
                      <a:pt x="14323" y="4158"/>
                    </a:cubicBezTo>
                    <a:cubicBezTo>
                      <a:pt x="9628" y="5570"/>
                      <a:pt x="4456" y="5709"/>
                      <a:pt x="0" y="7659"/>
                    </a:cubicBezTo>
                    <a:lnTo>
                      <a:pt x="0" y="19276"/>
                    </a:lnTo>
                    <a:lnTo>
                      <a:pt x="24488" y="19276"/>
                    </a:lnTo>
                    <a:lnTo>
                      <a:pt x="24488" y="4536"/>
                    </a:lnTo>
                    <a:cubicBezTo>
                      <a:pt x="24488" y="2706"/>
                      <a:pt x="23732" y="1134"/>
                      <a:pt x="22479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4278950" y="4449400"/>
                <a:ext cx="612225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9" extrusionOk="0">
                    <a:moveTo>
                      <a:pt x="6087" y="1"/>
                    </a:moveTo>
                    <a:cubicBezTo>
                      <a:pt x="2746" y="1"/>
                      <a:pt x="0" y="2726"/>
                      <a:pt x="0" y="6088"/>
                    </a:cubicBezTo>
                    <a:lnTo>
                      <a:pt x="0" y="20828"/>
                    </a:lnTo>
                    <a:lnTo>
                      <a:pt x="219" y="20828"/>
                    </a:lnTo>
                    <a:lnTo>
                      <a:pt x="219" y="6207"/>
                    </a:lnTo>
                    <a:cubicBezTo>
                      <a:pt x="219" y="2885"/>
                      <a:pt x="2905" y="160"/>
                      <a:pt x="6247" y="160"/>
                    </a:cubicBezTo>
                    <a:lnTo>
                      <a:pt x="18481" y="160"/>
                    </a:lnTo>
                    <a:cubicBezTo>
                      <a:pt x="21783" y="160"/>
                      <a:pt x="24488" y="2885"/>
                      <a:pt x="24488" y="6207"/>
                    </a:cubicBezTo>
                    <a:lnTo>
                      <a:pt x="24488" y="6088"/>
                    </a:lnTo>
                    <a:cubicBezTo>
                      <a:pt x="24488" y="2726"/>
                      <a:pt x="21783" y="1"/>
                      <a:pt x="18421" y="1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10650" y="4622475"/>
                <a:ext cx="650525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41" extrusionOk="0">
                    <a:moveTo>
                      <a:pt x="6466" y="0"/>
                    </a:moveTo>
                    <a:cubicBezTo>
                      <a:pt x="2885" y="0"/>
                      <a:pt x="1" y="2925"/>
                      <a:pt x="1" y="6465"/>
                    </a:cubicBezTo>
                    <a:lnTo>
                      <a:pt x="1" y="22141"/>
                    </a:lnTo>
                    <a:lnTo>
                      <a:pt x="26020" y="22141"/>
                    </a:lnTo>
                    <a:lnTo>
                      <a:pt x="26020" y="6465"/>
                    </a:lnTo>
                    <a:cubicBezTo>
                      <a:pt x="26020" y="2885"/>
                      <a:pt x="23116" y="0"/>
                      <a:pt x="19555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810650" y="4654800"/>
                <a:ext cx="6132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48" extrusionOk="0">
                    <a:moveTo>
                      <a:pt x="6088" y="0"/>
                    </a:moveTo>
                    <a:cubicBezTo>
                      <a:pt x="2746" y="0"/>
                      <a:pt x="1" y="2746"/>
                      <a:pt x="1" y="6107"/>
                    </a:cubicBezTo>
                    <a:lnTo>
                      <a:pt x="1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1326875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5371" y="1"/>
                    </a:moveTo>
                    <a:cubicBezTo>
                      <a:pt x="5073" y="1017"/>
                      <a:pt x="4886" y="1406"/>
                      <a:pt x="4527" y="1406"/>
                    </a:cubicBezTo>
                    <a:cubicBezTo>
                      <a:pt x="4358" y="1406"/>
                      <a:pt x="4152" y="1320"/>
                      <a:pt x="3879" y="1175"/>
                    </a:cubicBezTo>
                    <a:lnTo>
                      <a:pt x="0" y="12792"/>
                    </a:lnTo>
                    <a:lnTo>
                      <a:pt x="5371" y="12792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10650" y="47294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10" y="0"/>
                    </a:moveTo>
                    <a:cubicBezTo>
                      <a:pt x="777" y="1114"/>
                      <a:pt x="1" y="2706"/>
                      <a:pt x="1" y="4536"/>
                    </a:cubicBezTo>
                    <a:lnTo>
                      <a:pt x="1" y="19276"/>
                    </a:lnTo>
                    <a:lnTo>
                      <a:pt x="24489" y="19276"/>
                    </a:lnTo>
                    <a:lnTo>
                      <a:pt x="24489" y="7659"/>
                    </a:lnTo>
                    <a:cubicBezTo>
                      <a:pt x="20053" y="5709"/>
                      <a:pt x="14880" y="5570"/>
                      <a:pt x="10166" y="4158"/>
                    </a:cubicBezTo>
                    <a:cubicBezTo>
                      <a:pt x="7242" y="3263"/>
                      <a:pt x="4477" y="1850"/>
                      <a:pt x="2010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11150" y="4654800"/>
                <a:ext cx="6127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48" extrusionOk="0">
                    <a:moveTo>
                      <a:pt x="6068" y="0"/>
                    </a:moveTo>
                    <a:cubicBezTo>
                      <a:pt x="2726" y="0"/>
                      <a:pt x="1" y="2746"/>
                      <a:pt x="1" y="6107"/>
                    </a:cubicBezTo>
                    <a:lnTo>
                      <a:pt x="1" y="6227"/>
                    </a:lnTo>
                    <a:cubicBezTo>
                      <a:pt x="1" y="2885"/>
                      <a:pt x="2726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70" y="2885"/>
                      <a:pt x="24270" y="6227"/>
                    </a:cubicBezTo>
                    <a:lnTo>
                      <a:pt x="24270" y="20848"/>
                    </a:lnTo>
                    <a:lnTo>
                      <a:pt x="24508" y="20848"/>
                    </a:lnTo>
                    <a:lnTo>
                      <a:pt x="24508" y="6107"/>
                    </a:lnTo>
                    <a:cubicBezTo>
                      <a:pt x="24469" y="2726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1573050" y="4622475"/>
                <a:ext cx="650000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22141" extrusionOk="0">
                    <a:moveTo>
                      <a:pt x="6465" y="0"/>
                    </a:moveTo>
                    <a:cubicBezTo>
                      <a:pt x="2885" y="0"/>
                      <a:pt x="0" y="2925"/>
                      <a:pt x="0" y="6465"/>
                    </a:cubicBezTo>
                    <a:lnTo>
                      <a:pt x="0" y="22141"/>
                    </a:lnTo>
                    <a:lnTo>
                      <a:pt x="26000" y="22141"/>
                    </a:lnTo>
                    <a:lnTo>
                      <a:pt x="26000" y="6465"/>
                    </a:lnTo>
                    <a:cubicBezTo>
                      <a:pt x="26000" y="2885"/>
                      <a:pt x="2309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573550" y="4654800"/>
                <a:ext cx="6132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48" extrusionOk="0">
                    <a:moveTo>
                      <a:pt x="6087" y="0"/>
                    </a:moveTo>
                    <a:cubicBezTo>
                      <a:pt x="2725" y="0"/>
                      <a:pt x="0" y="2746"/>
                      <a:pt x="0" y="6107"/>
                    </a:cubicBezTo>
                    <a:lnTo>
                      <a:pt x="0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088750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5372" y="1"/>
                    </a:moveTo>
                    <a:cubicBezTo>
                      <a:pt x="5087" y="1017"/>
                      <a:pt x="4904" y="1406"/>
                      <a:pt x="4540" y="1406"/>
                    </a:cubicBezTo>
                    <a:cubicBezTo>
                      <a:pt x="4369" y="1406"/>
                      <a:pt x="4159" y="1320"/>
                      <a:pt x="3880" y="1175"/>
                    </a:cubicBezTo>
                    <a:lnTo>
                      <a:pt x="1" y="12792"/>
                    </a:lnTo>
                    <a:lnTo>
                      <a:pt x="5372" y="12792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1573550" y="4693575"/>
                <a:ext cx="612200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8" h="19277" extrusionOk="0">
                    <a:moveTo>
                      <a:pt x="2009" y="1"/>
                    </a:moveTo>
                    <a:cubicBezTo>
                      <a:pt x="776" y="1115"/>
                      <a:pt x="0" y="2706"/>
                      <a:pt x="0" y="4517"/>
                    </a:cubicBezTo>
                    <a:lnTo>
                      <a:pt x="0" y="19277"/>
                    </a:lnTo>
                    <a:lnTo>
                      <a:pt x="24488" y="19277"/>
                    </a:lnTo>
                    <a:lnTo>
                      <a:pt x="24488" y="7660"/>
                    </a:lnTo>
                    <a:cubicBezTo>
                      <a:pt x="20032" y="5690"/>
                      <a:pt x="14860" y="5571"/>
                      <a:pt x="10165" y="4159"/>
                    </a:cubicBezTo>
                    <a:cubicBezTo>
                      <a:pt x="7241" y="3263"/>
                      <a:pt x="4476" y="1831"/>
                      <a:pt x="200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1573550" y="4654800"/>
                <a:ext cx="6122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488" h="20848" extrusionOk="0">
                    <a:moveTo>
                      <a:pt x="6067" y="0"/>
                    </a:moveTo>
                    <a:cubicBezTo>
                      <a:pt x="2706" y="0"/>
                      <a:pt x="0" y="2746"/>
                      <a:pt x="0" y="6107"/>
                    </a:cubicBezTo>
                    <a:lnTo>
                      <a:pt x="0" y="6227"/>
                    </a:lnTo>
                    <a:cubicBezTo>
                      <a:pt x="0" y="2885"/>
                      <a:pt x="2706" y="179"/>
                      <a:pt x="6008" y="179"/>
                    </a:cubicBezTo>
                    <a:lnTo>
                      <a:pt x="18262" y="179"/>
                    </a:lnTo>
                    <a:cubicBezTo>
                      <a:pt x="21584" y="179"/>
                      <a:pt x="24269" y="2885"/>
                      <a:pt x="24269" y="6227"/>
                    </a:cubicBezTo>
                    <a:lnTo>
                      <a:pt x="24269" y="20848"/>
                    </a:lnTo>
                    <a:lnTo>
                      <a:pt x="24488" y="20848"/>
                    </a:lnTo>
                    <a:lnTo>
                      <a:pt x="24488" y="6107"/>
                    </a:lnTo>
                    <a:cubicBezTo>
                      <a:pt x="24488" y="2726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335925" y="4622475"/>
                <a:ext cx="650025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41" extrusionOk="0">
                    <a:moveTo>
                      <a:pt x="6466" y="0"/>
                    </a:moveTo>
                    <a:cubicBezTo>
                      <a:pt x="2885" y="0"/>
                      <a:pt x="1" y="2925"/>
                      <a:pt x="1" y="6465"/>
                    </a:cubicBezTo>
                    <a:lnTo>
                      <a:pt x="1" y="22141"/>
                    </a:lnTo>
                    <a:lnTo>
                      <a:pt x="26000" y="22141"/>
                    </a:lnTo>
                    <a:lnTo>
                      <a:pt x="26000" y="6465"/>
                    </a:lnTo>
                    <a:cubicBezTo>
                      <a:pt x="26000" y="2885"/>
                      <a:pt x="2309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335925" y="4654800"/>
                <a:ext cx="6127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48" extrusionOk="0">
                    <a:moveTo>
                      <a:pt x="6088" y="0"/>
                    </a:moveTo>
                    <a:cubicBezTo>
                      <a:pt x="2726" y="0"/>
                      <a:pt x="1" y="2746"/>
                      <a:pt x="1" y="6107"/>
                    </a:cubicBezTo>
                    <a:lnTo>
                      <a:pt x="1" y="20848"/>
                    </a:lnTo>
                    <a:lnTo>
                      <a:pt x="24508" y="20848"/>
                    </a:lnTo>
                    <a:lnTo>
                      <a:pt x="24508" y="6107"/>
                    </a:lnTo>
                    <a:cubicBezTo>
                      <a:pt x="2450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51650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5371" y="1"/>
                    </a:moveTo>
                    <a:cubicBezTo>
                      <a:pt x="5087" y="1017"/>
                      <a:pt x="4904" y="1406"/>
                      <a:pt x="4539" y="1406"/>
                    </a:cubicBezTo>
                    <a:cubicBezTo>
                      <a:pt x="4369" y="1406"/>
                      <a:pt x="4159" y="1320"/>
                      <a:pt x="3879" y="1175"/>
                    </a:cubicBezTo>
                    <a:lnTo>
                      <a:pt x="0" y="12792"/>
                    </a:lnTo>
                    <a:lnTo>
                      <a:pt x="5371" y="12792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335925" y="46935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10" y="1"/>
                    </a:moveTo>
                    <a:cubicBezTo>
                      <a:pt x="757" y="1115"/>
                      <a:pt x="1" y="2706"/>
                      <a:pt x="1" y="4517"/>
                    </a:cubicBezTo>
                    <a:lnTo>
                      <a:pt x="1" y="19277"/>
                    </a:lnTo>
                    <a:lnTo>
                      <a:pt x="24488" y="19277"/>
                    </a:lnTo>
                    <a:lnTo>
                      <a:pt x="24488" y="7660"/>
                    </a:lnTo>
                    <a:cubicBezTo>
                      <a:pt x="20033" y="5690"/>
                      <a:pt x="14860" y="5571"/>
                      <a:pt x="10166" y="4159"/>
                    </a:cubicBezTo>
                    <a:cubicBezTo>
                      <a:pt x="7222" y="3263"/>
                      <a:pt x="4476" y="1831"/>
                      <a:pt x="201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335925" y="4654800"/>
                <a:ext cx="6122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48" extrusionOk="0">
                    <a:moveTo>
                      <a:pt x="6068" y="0"/>
                    </a:moveTo>
                    <a:cubicBezTo>
                      <a:pt x="2706" y="0"/>
                      <a:pt x="1" y="2746"/>
                      <a:pt x="1" y="6107"/>
                    </a:cubicBezTo>
                    <a:lnTo>
                      <a:pt x="1" y="6227"/>
                    </a:lnTo>
                    <a:cubicBezTo>
                      <a:pt x="1" y="2885"/>
                      <a:pt x="2706" y="179"/>
                      <a:pt x="6008" y="179"/>
                    </a:cubicBezTo>
                    <a:lnTo>
                      <a:pt x="18242" y="179"/>
                    </a:lnTo>
                    <a:cubicBezTo>
                      <a:pt x="21584" y="179"/>
                      <a:pt x="24270" y="2885"/>
                      <a:pt x="24270" y="6227"/>
                    </a:cubicBezTo>
                    <a:lnTo>
                      <a:pt x="24270" y="20848"/>
                    </a:lnTo>
                    <a:lnTo>
                      <a:pt x="24488" y="20848"/>
                    </a:lnTo>
                    <a:lnTo>
                      <a:pt x="24488" y="6107"/>
                    </a:lnTo>
                    <a:cubicBezTo>
                      <a:pt x="24488" y="272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3097825" y="4622475"/>
                <a:ext cx="650500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41" extrusionOk="0">
                    <a:moveTo>
                      <a:pt x="6465" y="0"/>
                    </a:moveTo>
                    <a:cubicBezTo>
                      <a:pt x="2885" y="0"/>
                      <a:pt x="0" y="2925"/>
                      <a:pt x="0" y="6465"/>
                    </a:cubicBezTo>
                    <a:lnTo>
                      <a:pt x="0" y="22141"/>
                    </a:lnTo>
                    <a:lnTo>
                      <a:pt x="26020" y="22141"/>
                    </a:lnTo>
                    <a:lnTo>
                      <a:pt x="26020" y="6465"/>
                    </a:lnTo>
                    <a:cubicBezTo>
                      <a:pt x="26020" y="2885"/>
                      <a:pt x="23096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097825" y="4654800"/>
                <a:ext cx="6132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48" extrusionOk="0">
                    <a:moveTo>
                      <a:pt x="6087" y="0"/>
                    </a:moveTo>
                    <a:cubicBezTo>
                      <a:pt x="2745" y="0"/>
                      <a:pt x="0" y="2746"/>
                      <a:pt x="0" y="6107"/>
                    </a:cubicBezTo>
                    <a:lnTo>
                      <a:pt x="0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3614025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5372" y="1"/>
                    </a:moveTo>
                    <a:cubicBezTo>
                      <a:pt x="5074" y="1017"/>
                      <a:pt x="4886" y="1406"/>
                      <a:pt x="4527" y="1406"/>
                    </a:cubicBezTo>
                    <a:cubicBezTo>
                      <a:pt x="4359" y="1406"/>
                      <a:pt x="4153" y="1320"/>
                      <a:pt x="3880" y="1175"/>
                    </a:cubicBezTo>
                    <a:lnTo>
                      <a:pt x="1" y="12792"/>
                    </a:lnTo>
                    <a:lnTo>
                      <a:pt x="5372" y="12792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3098325" y="4693575"/>
                <a:ext cx="612700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19277" extrusionOk="0">
                    <a:moveTo>
                      <a:pt x="2029" y="1"/>
                    </a:moveTo>
                    <a:cubicBezTo>
                      <a:pt x="776" y="1115"/>
                      <a:pt x="0" y="2706"/>
                      <a:pt x="0" y="4517"/>
                    </a:cubicBezTo>
                    <a:lnTo>
                      <a:pt x="0" y="19277"/>
                    </a:lnTo>
                    <a:lnTo>
                      <a:pt x="24508" y="19277"/>
                    </a:lnTo>
                    <a:lnTo>
                      <a:pt x="24508" y="7660"/>
                    </a:lnTo>
                    <a:cubicBezTo>
                      <a:pt x="20052" y="5690"/>
                      <a:pt x="14880" y="5571"/>
                      <a:pt x="10185" y="4159"/>
                    </a:cubicBezTo>
                    <a:cubicBezTo>
                      <a:pt x="7241" y="3263"/>
                      <a:pt x="4476" y="1831"/>
                      <a:pt x="202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3098325" y="4654800"/>
                <a:ext cx="6127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48" extrusionOk="0">
                    <a:moveTo>
                      <a:pt x="6067" y="0"/>
                    </a:moveTo>
                    <a:cubicBezTo>
                      <a:pt x="2725" y="0"/>
                      <a:pt x="0" y="2746"/>
                      <a:pt x="0" y="6107"/>
                    </a:cubicBezTo>
                    <a:lnTo>
                      <a:pt x="0" y="6227"/>
                    </a:lnTo>
                    <a:cubicBezTo>
                      <a:pt x="0" y="2885"/>
                      <a:pt x="2725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69" y="2885"/>
                      <a:pt x="24269" y="6227"/>
                    </a:cubicBezTo>
                    <a:lnTo>
                      <a:pt x="24269" y="20848"/>
                    </a:lnTo>
                    <a:lnTo>
                      <a:pt x="24488" y="20848"/>
                    </a:lnTo>
                    <a:lnTo>
                      <a:pt x="24488" y="6107"/>
                    </a:lnTo>
                    <a:cubicBezTo>
                      <a:pt x="24508" y="2726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6147875" y="4622475"/>
                <a:ext cx="650000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22141" extrusionOk="0">
                    <a:moveTo>
                      <a:pt x="6465" y="0"/>
                    </a:moveTo>
                    <a:cubicBezTo>
                      <a:pt x="2904" y="0"/>
                      <a:pt x="0" y="2885"/>
                      <a:pt x="0" y="6465"/>
                    </a:cubicBezTo>
                    <a:lnTo>
                      <a:pt x="0" y="22141"/>
                    </a:lnTo>
                    <a:lnTo>
                      <a:pt x="26000" y="22141"/>
                    </a:lnTo>
                    <a:lnTo>
                      <a:pt x="26000" y="6465"/>
                    </a:lnTo>
                    <a:cubicBezTo>
                      <a:pt x="26000" y="2925"/>
                      <a:pt x="23115" y="0"/>
                      <a:pt x="19535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6184175" y="4654800"/>
                <a:ext cx="6132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48" extrusionOk="0">
                    <a:moveTo>
                      <a:pt x="6107" y="0"/>
                    </a:moveTo>
                    <a:cubicBezTo>
                      <a:pt x="2745" y="0"/>
                      <a:pt x="0" y="2746"/>
                      <a:pt x="0" y="6107"/>
                    </a:cubicBezTo>
                    <a:lnTo>
                      <a:pt x="0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6147875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0" y="1"/>
                    </a:moveTo>
                    <a:lnTo>
                      <a:pt x="0" y="12792"/>
                    </a:lnTo>
                    <a:lnTo>
                      <a:pt x="5371" y="12792"/>
                    </a:lnTo>
                    <a:lnTo>
                      <a:pt x="1492" y="1175"/>
                    </a:lnTo>
                    <a:cubicBezTo>
                      <a:pt x="1213" y="1320"/>
                      <a:pt x="1002" y="1406"/>
                      <a:pt x="832" y="1406"/>
                    </a:cubicBezTo>
                    <a:cubicBezTo>
                      <a:pt x="468" y="1406"/>
                      <a:pt x="285" y="1017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6185150" y="4729400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80" y="0"/>
                    </a:moveTo>
                    <a:cubicBezTo>
                      <a:pt x="20013" y="1850"/>
                      <a:pt x="17248" y="3263"/>
                      <a:pt x="14324" y="4158"/>
                    </a:cubicBezTo>
                    <a:cubicBezTo>
                      <a:pt x="9609" y="5570"/>
                      <a:pt x="4437" y="5709"/>
                      <a:pt x="1" y="7659"/>
                    </a:cubicBezTo>
                    <a:lnTo>
                      <a:pt x="1" y="19276"/>
                    </a:lnTo>
                    <a:lnTo>
                      <a:pt x="24489" y="19276"/>
                    </a:lnTo>
                    <a:lnTo>
                      <a:pt x="24489" y="4536"/>
                    </a:lnTo>
                    <a:cubicBezTo>
                      <a:pt x="24489" y="2706"/>
                      <a:pt x="23713" y="1114"/>
                      <a:pt x="22480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6184675" y="4654800"/>
                <a:ext cx="6127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48" extrusionOk="0">
                    <a:moveTo>
                      <a:pt x="6107" y="0"/>
                    </a:moveTo>
                    <a:cubicBezTo>
                      <a:pt x="2745" y="0"/>
                      <a:pt x="20" y="2726"/>
                      <a:pt x="0" y="6107"/>
                    </a:cubicBezTo>
                    <a:lnTo>
                      <a:pt x="0" y="20848"/>
                    </a:lnTo>
                    <a:lnTo>
                      <a:pt x="239" y="20848"/>
                    </a:lnTo>
                    <a:lnTo>
                      <a:pt x="239" y="6227"/>
                    </a:lnTo>
                    <a:cubicBezTo>
                      <a:pt x="239" y="2885"/>
                      <a:pt x="2924" y="179"/>
                      <a:pt x="6246" y="179"/>
                    </a:cubicBezTo>
                    <a:lnTo>
                      <a:pt x="18480" y="179"/>
                    </a:lnTo>
                    <a:cubicBezTo>
                      <a:pt x="21802" y="179"/>
                      <a:pt x="24508" y="2885"/>
                      <a:pt x="24508" y="6227"/>
                    </a:cubicBezTo>
                    <a:lnTo>
                      <a:pt x="24508" y="6107"/>
                    </a:lnTo>
                    <a:cubicBezTo>
                      <a:pt x="24508" y="2746"/>
                      <a:pt x="21802" y="0"/>
                      <a:pt x="18441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5385475" y="4622475"/>
                <a:ext cx="650525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41" extrusionOk="0">
                    <a:moveTo>
                      <a:pt x="6466" y="0"/>
                    </a:moveTo>
                    <a:cubicBezTo>
                      <a:pt x="2905" y="0"/>
                      <a:pt x="1" y="2885"/>
                      <a:pt x="1" y="6465"/>
                    </a:cubicBezTo>
                    <a:lnTo>
                      <a:pt x="1" y="22141"/>
                    </a:lnTo>
                    <a:lnTo>
                      <a:pt x="26020" y="22141"/>
                    </a:lnTo>
                    <a:lnTo>
                      <a:pt x="26020" y="6465"/>
                    </a:lnTo>
                    <a:cubicBezTo>
                      <a:pt x="26020" y="2925"/>
                      <a:pt x="23136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5422275" y="4654800"/>
                <a:ext cx="6127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48" extrusionOk="0">
                    <a:moveTo>
                      <a:pt x="6088" y="0"/>
                    </a:moveTo>
                    <a:cubicBezTo>
                      <a:pt x="2726" y="0"/>
                      <a:pt x="1" y="2746"/>
                      <a:pt x="1" y="6107"/>
                    </a:cubicBezTo>
                    <a:lnTo>
                      <a:pt x="1" y="20848"/>
                    </a:lnTo>
                    <a:lnTo>
                      <a:pt x="24508" y="20848"/>
                    </a:lnTo>
                    <a:lnTo>
                      <a:pt x="24508" y="6107"/>
                    </a:lnTo>
                    <a:cubicBezTo>
                      <a:pt x="2450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5385475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1" y="1"/>
                    </a:moveTo>
                    <a:lnTo>
                      <a:pt x="1" y="12792"/>
                    </a:lnTo>
                    <a:lnTo>
                      <a:pt x="5372" y="12792"/>
                    </a:lnTo>
                    <a:lnTo>
                      <a:pt x="1492" y="1175"/>
                    </a:lnTo>
                    <a:cubicBezTo>
                      <a:pt x="1213" y="1320"/>
                      <a:pt x="1003" y="1406"/>
                      <a:pt x="832" y="1406"/>
                    </a:cubicBezTo>
                    <a:cubicBezTo>
                      <a:pt x="468" y="1406"/>
                      <a:pt x="285" y="1017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5422775" y="46935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1"/>
                    </a:moveTo>
                    <a:cubicBezTo>
                      <a:pt x="20013" y="1831"/>
                      <a:pt x="17267" y="3263"/>
                      <a:pt x="14323" y="4159"/>
                    </a:cubicBezTo>
                    <a:cubicBezTo>
                      <a:pt x="9629" y="5571"/>
                      <a:pt x="4456" y="5690"/>
                      <a:pt x="0" y="7660"/>
                    </a:cubicBezTo>
                    <a:lnTo>
                      <a:pt x="0" y="19277"/>
                    </a:lnTo>
                    <a:lnTo>
                      <a:pt x="24488" y="19277"/>
                    </a:lnTo>
                    <a:lnTo>
                      <a:pt x="24488" y="4517"/>
                    </a:lnTo>
                    <a:cubicBezTo>
                      <a:pt x="24488" y="2706"/>
                      <a:pt x="23732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5422775" y="4654800"/>
                <a:ext cx="6117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20848" extrusionOk="0">
                    <a:moveTo>
                      <a:pt x="6068" y="0"/>
                    </a:moveTo>
                    <a:cubicBezTo>
                      <a:pt x="2706" y="0"/>
                      <a:pt x="0" y="2726"/>
                      <a:pt x="0" y="6107"/>
                    </a:cubicBezTo>
                    <a:lnTo>
                      <a:pt x="0" y="20848"/>
                    </a:lnTo>
                    <a:lnTo>
                      <a:pt x="199" y="20848"/>
                    </a:lnTo>
                    <a:lnTo>
                      <a:pt x="199" y="6227"/>
                    </a:lnTo>
                    <a:cubicBezTo>
                      <a:pt x="199" y="2885"/>
                      <a:pt x="2885" y="179"/>
                      <a:pt x="6207" y="179"/>
                    </a:cubicBezTo>
                    <a:lnTo>
                      <a:pt x="18441" y="179"/>
                    </a:lnTo>
                    <a:cubicBezTo>
                      <a:pt x="21763" y="179"/>
                      <a:pt x="24468" y="2885"/>
                      <a:pt x="24468" y="6227"/>
                    </a:cubicBezTo>
                    <a:lnTo>
                      <a:pt x="24468" y="6107"/>
                    </a:lnTo>
                    <a:cubicBezTo>
                      <a:pt x="24468" y="2746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4622600" y="4622475"/>
                <a:ext cx="650500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41" extrusionOk="0">
                    <a:moveTo>
                      <a:pt x="6465" y="0"/>
                    </a:moveTo>
                    <a:cubicBezTo>
                      <a:pt x="2904" y="0"/>
                      <a:pt x="0" y="2885"/>
                      <a:pt x="0" y="6465"/>
                    </a:cubicBezTo>
                    <a:lnTo>
                      <a:pt x="0" y="22141"/>
                    </a:lnTo>
                    <a:lnTo>
                      <a:pt x="26020" y="22141"/>
                    </a:lnTo>
                    <a:lnTo>
                      <a:pt x="26020" y="6465"/>
                    </a:lnTo>
                    <a:cubicBezTo>
                      <a:pt x="26020" y="2925"/>
                      <a:pt x="23135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4659900" y="4654800"/>
                <a:ext cx="6132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48" extrusionOk="0">
                    <a:moveTo>
                      <a:pt x="6087" y="0"/>
                    </a:moveTo>
                    <a:cubicBezTo>
                      <a:pt x="2745" y="0"/>
                      <a:pt x="0" y="2746"/>
                      <a:pt x="0" y="6107"/>
                    </a:cubicBezTo>
                    <a:lnTo>
                      <a:pt x="0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4622600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0" y="1"/>
                    </a:moveTo>
                    <a:lnTo>
                      <a:pt x="0" y="12792"/>
                    </a:lnTo>
                    <a:lnTo>
                      <a:pt x="5371" y="12792"/>
                    </a:lnTo>
                    <a:lnTo>
                      <a:pt x="1492" y="1175"/>
                    </a:lnTo>
                    <a:cubicBezTo>
                      <a:pt x="1219" y="1320"/>
                      <a:pt x="1013" y="1406"/>
                      <a:pt x="845" y="1406"/>
                    </a:cubicBezTo>
                    <a:cubicBezTo>
                      <a:pt x="486" y="1406"/>
                      <a:pt x="298" y="1017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4660875" y="46935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60" y="1"/>
                    </a:moveTo>
                    <a:cubicBezTo>
                      <a:pt x="20013" y="1831"/>
                      <a:pt x="17248" y="3263"/>
                      <a:pt x="14324" y="4159"/>
                    </a:cubicBezTo>
                    <a:cubicBezTo>
                      <a:pt x="9609" y="5571"/>
                      <a:pt x="4437" y="5690"/>
                      <a:pt x="1" y="7660"/>
                    </a:cubicBezTo>
                    <a:lnTo>
                      <a:pt x="1" y="19277"/>
                    </a:lnTo>
                    <a:lnTo>
                      <a:pt x="24489" y="19277"/>
                    </a:lnTo>
                    <a:lnTo>
                      <a:pt x="24489" y="4517"/>
                    </a:lnTo>
                    <a:cubicBezTo>
                      <a:pt x="24489" y="2706"/>
                      <a:pt x="23713" y="1115"/>
                      <a:pt x="2246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4659900" y="4654800"/>
                <a:ext cx="612700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48" extrusionOk="0">
                    <a:moveTo>
                      <a:pt x="6107" y="0"/>
                    </a:moveTo>
                    <a:cubicBezTo>
                      <a:pt x="2745" y="0"/>
                      <a:pt x="40" y="2726"/>
                      <a:pt x="0" y="6107"/>
                    </a:cubicBezTo>
                    <a:lnTo>
                      <a:pt x="0" y="20848"/>
                    </a:lnTo>
                    <a:lnTo>
                      <a:pt x="239" y="20848"/>
                    </a:lnTo>
                    <a:lnTo>
                      <a:pt x="239" y="6227"/>
                    </a:lnTo>
                    <a:cubicBezTo>
                      <a:pt x="239" y="2885"/>
                      <a:pt x="2924" y="179"/>
                      <a:pt x="6246" y="179"/>
                    </a:cubicBezTo>
                    <a:lnTo>
                      <a:pt x="18480" y="179"/>
                    </a:lnTo>
                    <a:cubicBezTo>
                      <a:pt x="21783" y="179"/>
                      <a:pt x="24508" y="2885"/>
                      <a:pt x="24508" y="6227"/>
                    </a:cubicBezTo>
                    <a:lnTo>
                      <a:pt x="24508" y="6107"/>
                    </a:lnTo>
                    <a:cubicBezTo>
                      <a:pt x="24508" y="2746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860700" y="4622475"/>
                <a:ext cx="650025" cy="553525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41" extrusionOk="0">
                    <a:moveTo>
                      <a:pt x="6466" y="0"/>
                    </a:moveTo>
                    <a:cubicBezTo>
                      <a:pt x="2905" y="0"/>
                      <a:pt x="1" y="2885"/>
                      <a:pt x="1" y="6465"/>
                    </a:cubicBezTo>
                    <a:lnTo>
                      <a:pt x="1" y="22141"/>
                    </a:lnTo>
                    <a:lnTo>
                      <a:pt x="26000" y="22141"/>
                    </a:lnTo>
                    <a:lnTo>
                      <a:pt x="26000" y="6465"/>
                    </a:lnTo>
                    <a:cubicBezTo>
                      <a:pt x="26000" y="2925"/>
                      <a:pt x="2311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897000" y="4654800"/>
                <a:ext cx="6132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48" extrusionOk="0">
                    <a:moveTo>
                      <a:pt x="6108" y="0"/>
                    </a:moveTo>
                    <a:cubicBezTo>
                      <a:pt x="2746" y="0"/>
                      <a:pt x="1" y="2746"/>
                      <a:pt x="1" y="6107"/>
                    </a:cubicBezTo>
                    <a:lnTo>
                      <a:pt x="1" y="20848"/>
                    </a:lnTo>
                    <a:lnTo>
                      <a:pt x="24528" y="20848"/>
                    </a:lnTo>
                    <a:lnTo>
                      <a:pt x="24528" y="6107"/>
                    </a:lnTo>
                    <a:cubicBezTo>
                      <a:pt x="24528" y="2746"/>
                      <a:pt x="2180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3860700" y="4856200"/>
                <a:ext cx="13430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92" extrusionOk="0">
                    <a:moveTo>
                      <a:pt x="1" y="1"/>
                    </a:moveTo>
                    <a:lnTo>
                      <a:pt x="1" y="12792"/>
                    </a:lnTo>
                    <a:lnTo>
                      <a:pt x="5372" y="12792"/>
                    </a:lnTo>
                    <a:lnTo>
                      <a:pt x="1493" y="1175"/>
                    </a:lnTo>
                    <a:cubicBezTo>
                      <a:pt x="1213" y="1320"/>
                      <a:pt x="1003" y="1406"/>
                      <a:pt x="832" y="1406"/>
                    </a:cubicBezTo>
                    <a:cubicBezTo>
                      <a:pt x="468" y="1406"/>
                      <a:pt x="285" y="1017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3898000" y="46935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1"/>
                    </a:moveTo>
                    <a:cubicBezTo>
                      <a:pt x="20013" y="1831"/>
                      <a:pt x="17247" y="3263"/>
                      <a:pt x="14323" y="4159"/>
                    </a:cubicBezTo>
                    <a:cubicBezTo>
                      <a:pt x="9629" y="5571"/>
                      <a:pt x="4456" y="5690"/>
                      <a:pt x="1" y="7660"/>
                    </a:cubicBezTo>
                    <a:lnTo>
                      <a:pt x="1" y="19277"/>
                    </a:lnTo>
                    <a:lnTo>
                      <a:pt x="24488" y="19277"/>
                    </a:lnTo>
                    <a:lnTo>
                      <a:pt x="24488" y="4517"/>
                    </a:lnTo>
                    <a:cubicBezTo>
                      <a:pt x="24488" y="2706"/>
                      <a:pt x="23713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3898000" y="4654800"/>
                <a:ext cx="612225" cy="5212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48" extrusionOk="0">
                    <a:moveTo>
                      <a:pt x="6088" y="0"/>
                    </a:moveTo>
                    <a:cubicBezTo>
                      <a:pt x="2726" y="0"/>
                      <a:pt x="1" y="2726"/>
                      <a:pt x="1" y="6107"/>
                    </a:cubicBezTo>
                    <a:lnTo>
                      <a:pt x="1" y="20848"/>
                    </a:lnTo>
                    <a:lnTo>
                      <a:pt x="219" y="20848"/>
                    </a:lnTo>
                    <a:lnTo>
                      <a:pt x="219" y="6227"/>
                    </a:lnTo>
                    <a:cubicBezTo>
                      <a:pt x="219" y="2885"/>
                      <a:pt x="2905" y="179"/>
                      <a:pt x="6247" y="179"/>
                    </a:cubicBezTo>
                    <a:lnTo>
                      <a:pt x="18481" y="179"/>
                    </a:lnTo>
                    <a:cubicBezTo>
                      <a:pt x="21783" y="179"/>
                      <a:pt x="24488" y="2885"/>
                      <a:pt x="24488" y="6227"/>
                    </a:cubicBezTo>
                    <a:lnTo>
                      <a:pt x="24488" y="6107"/>
                    </a:lnTo>
                    <a:cubicBezTo>
                      <a:pt x="24488" y="2746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429225" y="4827850"/>
                <a:ext cx="650000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30338" extrusionOk="0">
                    <a:moveTo>
                      <a:pt x="6465" y="1"/>
                    </a:moveTo>
                    <a:cubicBezTo>
                      <a:pt x="2884" y="1"/>
                      <a:pt x="0" y="2905"/>
                      <a:pt x="0" y="6466"/>
                    </a:cubicBezTo>
                    <a:lnTo>
                      <a:pt x="0" y="30337"/>
                    </a:lnTo>
                    <a:lnTo>
                      <a:pt x="26000" y="30337"/>
                    </a:lnTo>
                    <a:lnTo>
                      <a:pt x="26000" y="6466"/>
                    </a:lnTo>
                    <a:cubicBezTo>
                      <a:pt x="26000" y="2885"/>
                      <a:pt x="23095" y="1"/>
                      <a:pt x="19535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429700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4509" y="29043"/>
                    </a:lnTo>
                    <a:lnTo>
                      <a:pt x="24509" y="6087"/>
                    </a:lnTo>
                    <a:cubicBezTo>
                      <a:pt x="24509" y="2725"/>
                      <a:pt x="21783" y="0"/>
                      <a:pt x="18422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944925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5372" y="1"/>
                    </a:moveTo>
                    <a:cubicBezTo>
                      <a:pt x="5089" y="1009"/>
                      <a:pt x="4907" y="1390"/>
                      <a:pt x="4548" y="1390"/>
                    </a:cubicBezTo>
                    <a:cubicBezTo>
                      <a:pt x="4376" y="1390"/>
                      <a:pt x="4164" y="1303"/>
                      <a:pt x="3880" y="1154"/>
                    </a:cubicBezTo>
                    <a:lnTo>
                      <a:pt x="1" y="21007"/>
                    </a:lnTo>
                    <a:lnTo>
                      <a:pt x="5372" y="21007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29700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010" y="1"/>
                    </a:moveTo>
                    <a:cubicBezTo>
                      <a:pt x="777" y="1115"/>
                      <a:pt x="1" y="2706"/>
                      <a:pt x="1" y="4516"/>
                    </a:cubicBezTo>
                    <a:lnTo>
                      <a:pt x="1" y="27492"/>
                    </a:lnTo>
                    <a:lnTo>
                      <a:pt x="24489" y="27492"/>
                    </a:lnTo>
                    <a:lnTo>
                      <a:pt x="24489" y="7659"/>
                    </a:lnTo>
                    <a:cubicBezTo>
                      <a:pt x="20033" y="5690"/>
                      <a:pt x="14881" y="5571"/>
                      <a:pt x="10166" y="4138"/>
                    </a:cubicBezTo>
                    <a:cubicBezTo>
                      <a:pt x="7242" y="3243"/>
                      <a:pt x="4477" y="1831"/>
                      <a:pt x="2010" y="1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430200" y="4860200"/>
                <a:ext cx="612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9044" extrusionOk="0">
                    <a:moveTo>
                      <a:pt x="6068" y="0"/>
                    </a:moveTo>
                    <a:cubicBezTo>
                      <a:pt x="2706" y="0"/>
                      <a:pt x="1" y="2725"/>
                      <a:pt x="1" y="6087"/>
                    </a:cubicBezTo>
                    <a:lnTo>
                      <a:pt x="1" y="6207"/>
                    </a:lnTo>
                    <a:cubicBezTo>
                      <a:pt x="1" y="2884"/>
                      <a:pt x="2706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70" y="2884"/>
                      <a:pt x="24270" y="6207"/>
                    </a:cubicBezTo>
                    <a:lnTo>
                      <a:pt x="24270" y="29043"/>
                    </a:lnTo>
                    <a:lnTo>
                      <a:pt x="24489" y="29043"/>
                    </a:lnTo>
                    <a:lnTo>
                      <a:pt x="24489" y="6087"/>
                    </a:lnTo>
                    <a:cubicBezTo>
                      <a:pt x="24469" y="2725"/>
                      <a:pt x="21763" y="0"/>
                      <a:pt x="18402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1191600" y="4827850"/>
                <a:ext cx="6505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30338" extrusionOk="0">
                    <a:moveTo>
                      <a:pt x="646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30337"/>
                    </a:lnTo>
                    <a:lnTo>
                      <a:pt x="26020" y="30337"/>
                    </a:lnTo>
                    <a:lnTo>
                      <a:pt x="26020" y="6466"/>
                    </a:lnTo>
                    <a:cubicBezTo>
                      <a:pt x="26020" y="2885"/>
                      <a:pt x="2311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1192600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7" y="0"/>
                    </a:moveTo>
                    <a:cubicBezTo>
                      <a:pt x="2726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4508" y="29043"/>
                    </a:lnTo>
                    <a:lnTo>
                      <a:pt x="24508" y="6087"/>
                    </a:lnTo>
                    <a:cubicBezTo>
                      <a:pt x="2450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1707825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5371" y="1"/>
                    </a:moveTo>
                    <a:cubicBezTo>
                      <a:pt x="5089" y="1009"/>
                      <a:pt x="4906" y="1390"/>
                      <a:pt x="4548" y="1390"/>
                    </a:cubicBezTo>
                    <a:cubicBezTo>
                      <a:pt x="4376" y="1390"/>
                      <a:pt x="4163" y="1303"/>
                      <a:pt x="3879" y="1154"/>
                    </a:cubicBezTo>
                    <a:lnTo>
                      <a:pt x="0" y="21007"/>
                    </a:lnTo>
                    <a:lnTo>
                      <a:pt x="5371" y="21007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1192600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009" y="1"/>
                    </a:moveTo>
                    <a:cubicBezTo>
                      <a:pt x="756" y="1115"/>
                      <a:pt x="0" y="2706"/>
                      <a:pt x="0" y="4516"/>
                    </a:cubicBezTo>
                    <a:lnTo>
                      <a:pt x="0" y="27492"/>
                    </a:lnTo>
                    <a:lnTo>
                      <a:pt x="24488" y="27492"/>
                    </a:lnTo>
                    <a:lnTo>
                      <a:pt x="24488" y="7659"/>
                    </a:lnTo>
                    <a:cubicBezTo>
                      <a:pt x="20032" y="5690"/>
                      <a:pt x="14860" y="5571"/>
                      <a:pt x="10165" y="4138"/>
                    </a:cubicBezTo>
                    <a:cubicBezTo>
                      <a:pt x="7221" y="3243"/>
                      <a:pt x="4476" y="1831"/>
                      <a:pt x="200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1192600" y="4860200"/>
                <a:ext cx="612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9044" extrusionOk="0">
                    <a:moveTo>
                      <a:pt x="6068" y="0"/>
                    </a:moveTo>
                    <a:cubicBezTo>
                      <a:pt x="2706" y="0"/>
                      <a:pt x="0" y="2725"/>
                      <a:pt x="0" y="6087"/>
                    </a:cubicBezTo>
                    <a:lnTo>
                      <a:pt x="0" y="6207"/>
                    </a:lnTo>
                    <a:cubicBezTo>
                      <a:pt x="0" y="2884"/>
                      <a:pt x="2706" y="179"/>
                      <a:pt x="6008" y="179"/>
                    </a:cubicBezTo>
                    <a:lnTo>
                      <a:pt x="18242" y="179"/>
                    </a:lnTo>
                    <a:cubicBezTo>
                      <a:pt x="21584" y="179"/>
                      <a:pt x="24269" y="2884"/>
                      <a:pt x="24269" y="6207"/>
                    </a:cubicBezTo>
                    <a:lnTo>
                      <a:pt x="24269" y="29043"/>
                    </a:lnTo>
                    <a:lnTo>
                      <a:pt x="24488" y="29043"/>
                    </a:lnTo>
                    <a:lnTo>
                      <a:pt x="24488" y="6087"/>
                    </a:lnTo>
                    <a:cubicBezTo>
                      <a:pt x="24488" y="2725"/>
                      <a:pt x="2174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1954475" y="4827850"/>
                <a:ext cx="6505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30338" extrusionOk="0">
                    <a:moveTo>
                      <a:pt x="646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30337"/>
                    </a:lnTo>
                    <a:lnTo>
                      <a:pt x="26021" y="30337"/>
                    </a:lnTo>
                    <a:lnTo>
                      <a:pt x="26021" y="6466"/>
                    </a:lnTo>
                    <a:cubicBezTo>
                      <a:pt x="26021" y="2885"/>
                      <a:pt x="2311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1954475" y="4860200"/>
                <a:ext cx="613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9044" extrusionOk="0">
                    <a:moveTo>
                      <a:pt x="6108" y="0"/>
                    </a:moveTo>
                    <a:cubicBezTo>
                      <a:pt x="274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4529" y="29043"/>
                    </a:lnTo>
                    <a:lnTo>
                      <a:pt x="24529" y="6087"/>
                    </a:lnTo>
                    <a:cubicBezTo>
                      <a:pt x="24529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2470200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5372" y="1"/>
                    </a:moveTo>
                    <a:cubicBezTo>
                      <a:pt x="5076" y="1009"/>
                      <a:pt x="4889" y="1390"/>
                      <a:pt x="4535" y="1390"/>
                    </a:cubicBezTo>
                    <a:cubicBezTo>
                      <a:pt x="4365" y="1390"/>
                      <a:pt x="4157" y="1303"/>
                      <a:pt x="3880" y="1154"/>
                    </a:cubicBezTo>
                    <a:lnTo>
                      <a:pt x="1" y="21007"/>
                    </a:lnTo>
                    <a:lnTo>
                      <a:pt x="5372" y="21007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1954475" y="4899475"/>
                <a:ext cx="6127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7493" extrusionOk="0">
                    <a:moveTo>
                      <a:pt x="2010" y="1"/>
                    </a:moveTo>
                    <a:cubicBezTo>
                      <a:pt x="777" y="1115"/>
                      <a:pt x="1" y="2706"/>
                      <a:pt x="1" y="4516"/>
                    </a:cubicBezTo>
                    <a:lnTo>
                      <a:pt x="1" y="27492"/>
                    </a:lnTo>
                    <a:lnTo>
                      <a:pt x="24509" y="27492"/>
                    </a:lnTo>
                    <a:lnTo>
                      <a:pt x="24509" y="7659"/>
                    </a:lnTo>
                    <a:cubicBezTo>
                      <a:pt x="20053" y="5690"/>
                      <a:pt x="14881" y="5571"/>
                      <a:pt x="10166" y="4138"/>
                    </a:cubicBezTo>
                    <a:cubicBezTo>
                      <a:pt x="7242" y="3243"/>
                      <a:pt x="4477" y="1831"/>
                      <a:pt x="201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1954475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6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6207"/>
                    </a:lnTo>
                    <a:cubicBezTo>
                      <a:pt x="1" y="2884"/>
                      <a:pt x="2726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70" y="2884"/>
                      <a:pt x="24270" y="6207"/>
                    </a:cubicBezTo>
                    <a:lnTo>
                      <a:pt x="24270" y="29043"/>
                    </a:lnTo>
                    <a:lnTo>
                      <a:pt x="24509" y="29043"/>
                    </a:lnTo>
                    <a:lnTo>
                      <a:pt x="24509" y="6087"/>
                    </a:lnTo>
                    <a:cubicBezTo>
                      <a:pt x="24509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2716875" y="4827850"/>
                <a:ext cx="6500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30338" extrusionOk="0">
                    <a:moveTo>
                      <a:pt x="6466" y="1"/>
                    </a:moveTo>
                    <a:cubicBezTo>
                      <a:pt x="2885" y="1"/>
                      <a:pt x="0" y="2905"/>
                      <a:pt x="0" y="6466"/>
                    </a:cubicBezTo>
                    <a:lnTo>
                      <a:pt x="0" y="30337"/>
                    </a:lnTo>
                    <a:lnTo>
                      <a:pt x="26000" y="30337"/>
                    </a:lnTo>
                    <a:lnTo>
                      <a:pt x="26000" y="6466"/>
                    </a:lnTo>
                    <a:cubicBezTo>
                      <a:pt x="26000" y="2885"/>
                      <a:pt x="2309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2716875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8" y="0"/>
                    </a:moveTo>
                    <a:cubicBezTo>
                      <a:pt x="2726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4508" y="29043"/>
                    </a:lnTo>
                    <a:lnTo>
                      <a:pt x="24508" y="6087"/>
                    </a:lnTo>
                    <a:cubicBezTo>
                      <a:pt x="2450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3232600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5371" y="1"/>
                    </a:moveTo>
                    <a:cubicBezTo>
                      <a:pt x="5089" y="1009"/>
                      <a:pt x="4906" y="1390"/>
                      <a:pt x="4548" y="1390"/>
                    </a:cubicBezTo>
                    <a:cubicBezTo>
                      <a:pt x="4375" y="1390"/>
                      <a:pt x="4163" y="1303"/>
                      <a:pt x="3879" y="1154"/>
                    </a:cubicBezTo>
                    <a:lnTo>
                      <a:pt x="0" y="21007"/>
                    </a:lnTo>
                    <a:lnTo>
                      <a:pt x="5371" y="21007"/>
                    </a:lnTo>
                    <a:lnTo>
                      <a:pt x="537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2716875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010" y="1"/>
                    </a:moveTo>
                    <a:cubicBezTo>
                      <a:pt x="776" y="1115"/>
                      <a:pt x="0" y="2706"/>
                      <a:pt x="0" y="4516"/>
                    </a:cubicBezTo>
                    <a:lnTo>
                      <a:pt x="0" y="27492"/>
                    </a:lnTo>
                    <a:lnTo>
                      <a:pt x="24488" y="27492"/>
                    </a:lnTo>
                    <a:lnTo>
                      <a:pt x="24488" y="7659"/>
                    </a:lnTo>
                    <a:cubicBezTo>
                      <a:pt x="20032" y="5690"/>
                      <a:pt x="14860" y="5571"/>
                      <a:pt x="10166" y="4138"/>
                    </a:cubicBezTo>
                    <a:cubicBezTo>
                      <a:pt x="7221" y="3243"/>
                      <a:pt x="4476" y="1831"/>
                      <a:pt x="201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2717375" y="4860200"/>
                <a:ext cx="612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9044" extrusionOk="0">
                    <a:moveTo>
                      <a:pt x="6068" y="0"/>
                    </a:moveTo>
                    <a:cubicBezTo>
                      <a:pt x="2706" y="0"/>
                      <a:pt x="0" y="2725"/>
                      <a:pt x="0" y="6087"/>
                    </a:cubicBezTo>
                    <a:lnTo>
                      <a:pt x="0" y="6207"/>
                    </a:lnTo>
                    <a:cubicBezTo>
                      <a:pt x="0" y="2884"/>
                      <a:pt x="2706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69" y="2884"/>
                      <a:pt x="24269" y="6207"/>
                    </a:cubicBezTo>
                    <a:lnTo>
                      <a:pt x="24269" y="29043"/>
                    </a:lnTo>
                    <a:lnTo>
                      <a:pt x="24488" y="29043"/>
                    </a:lnTo>
                    <a:lnTo>
                      <a:pt x="24488" y="6087"/>
                    </a:lnTo>
                    <a:cubicBezTo>
                      <a:pt x="24468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3479750" y="4827850"/>
                <a:ext cx="6500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30338" extrusionOk="0">
                    <a:moveTo>
                      <a:pt x="6446" y="1"/>
                    </a:moveTo>
                    <a:cubicBezTo>
                      <a:pt x="2885" y="1"/>
                      <a:pt x="1" y="2905"/>
                      <a:pt x="1" y="6466"/>
                    </a:cubicBezTo>
                    <a:lnTo>
                      <a:pt x="1" y="30337"/>
                    </a:lnTo>
                    <a:lnTo>
                      <a:pt x="26001" y="30337"/>
                    </a:lnTo>
                    <a:lnTo>
                      <a:pt x="26001" y="6466"/>
                    </a:lnTo>
                    <a:cubicBezTo>
                      <a:pt x="26001" y="2885"/>
                      <a:pt x="2309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3479250" y="4860200"/>
                <a:ext cx="613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9044" extrusionOk="0">
                    <a:moveTo>
                      <a:pt x="6108" y="0"/>
                    </a:moveTo>
                    <a:cubicBezTo>
                      <a:pt x="274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4529" y="29043"/>
                    </a:lnTo>
                    <a:lnTo>
                      <a:pt x="24529" y="6087"/>
                    </a:lnTo>
                    <a:cubicBezTo>
                      <a:pt x="24529" y="2725"/>
                      <a:pt x="2180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3994975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5372" y="1"/>
                    </a:moveTo>
                    <a:cubicBezTo>
                      <a:pt x="5089" y="1009"/>
                      <a:pt x="4907" y="1390"/>
                      <a:pt x="4548" y="1390"/>
                    </a:cubicBezTo>
                    <a:cubicBezTo>
                      <a:pt x="4376" y="1390"/>
                      <a:pt x="4163" y="1303"/>
                      <a:pt x="3880" y="1154"/>
                    </a:cubicBezTo>
                    <a:lnTo>
                      <a:pt x="1" y="21007"/>
                    </a:lnTo>
                    <a:lnTo>
                      <a:pt x="5372" y="21007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3479250" y="4899475"/>
                <a:ext cx="6127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7493" extrusionOk="0">
                    <a:moveTo>
                      <a:pt x="2030" y="1"/>
                    </a:moveTo>
                    <a:cubicBezTo>
                      <a:pt x="777" y="1115"/>
                      <a:pt x="1" y="2706"/>
                      <a:pt x="1" y="4516"/>
                    </a:cubicBezTo>
                    <a:lnTo>
                      <a:pt x="1" y="27492"/>
                    </a:lnTo>
                    <a:lnTo>
                      <a:pt x="24509" y="27492"/>
                    </a:lnTo>
                    <a:lnTo>
                      <a:pt x="24509" y="7659"/>
                    </a:lnTo>
                    <a:cubicBezTo>
                      <a:pt x="20053" y="5690"/>
                      <a:pt x="14881" y="5571"/>
                      <a:pt x="10186" y="4138"/>
                    </a:cubicBezTo>
                    <a:cubicBezTo>
                      <a:pt x="7242" y="3243"/>
                      <a:pt x="4477" y="1831"/>
                      <a:pt x="203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3479250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6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6207"/>
                    </a:lnTo>
                    <a:cubicBezTo>
                      <a:pt x="1" y="2884"/>
                      <a:pt x="2726" y="179"/>
                      <a:pt x="6028" y="179"/>
                    </a:cubicBezTo>
                    <a:lnTo>
                      <a:pt x="18262" y="179"/>
                    </a:lnTo>
                    <a:cubicBezTo>
                      <a:pt x="21584" y="179"/>
                      <a:pt x="24270" y="2884"/>
                      <a:pt x="24270" y="6207"/>
                    </a:cubicBezTo>
                    <a:lnTo>
                      <a:pt x="24270" y="29043"/>
                    </a:lnTo>
                    <a:lnTo>
                      <a:pt x="24509" y="29043"/>
                    </a:lnTo>
                    <a:lnTo>
                      <a:pt x="24509" y="6087"/>
                    </a:lnTo>
                    <a:cubicBezTo>
                      <a:pt x="24509" y="2725"/>
                      <a:pt x="21763" y="0"/>
                      <a:pt x="18402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6528800" y="4827850"/>
                <a:ext cx="6500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30338" extrusionOk="0">
                    <a:moveTo>
                      <a:pt x="6466" y="1"/>
                    </a:moveTo>
                    <a:cubicBezTo>
                      <a:pt x="2905" y="1"/>
                      <a:pt x="1" y="2885"/>
                      <a:pt x="1" y="6466"/>
                    </a:cubicBezTo>
                    <a:lnTo>
                      <a:pt x="1" y="30337"/>
                    </a:lnTo>
                    <a:lnTo>
                      <a:pt x="26001" y="30337"/>
                    </a:lnTo>
                    <a:lnTo>
                      <a:pt x="26001" y="6466"/>
                    </a:lnTo>
                    <a:cubicBezTo>
                      <a:pt x="26001" y="2905"/>
                      <a:pt x="23116" y="1"/>
                      <a:pt x="19535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6566100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4509" y="29043"/>
                    </a:lnTo>
                    <a:lnTo>
                      <a:pt x="24509" y="6087"/>
                    </a:lnTo>
                    <a:cubicBezTo>
                      <a:pt x="24509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6528800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1" y="1"/>
                    </a:moveTo>
                    <a:lnTo>
                      <a:pt x="1" y="21007"/>
                    </a:lnTo>
                    <a:lnTo>
                      <a:pt x="5372" y="21007"/>
                    </a:lnTo>
                    <a:lnTo>
                      <a:pt x="1493" y="1154"/>
                    </a:lnTo>
                    <a:cubicBezTo>
                      <a:pt x="1209" y="1303"/>
                      <a:pt x="996" y="1390"/>
                      <a:pt x="824" y="1390"/>
                    </a:cubicBezTo>
                    <a:cubicBezTo>
                      <a:pt x="466" y="1390"/>
                      <a:pt x="283" y="1009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6566600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2479" y="1"/>
                    </a:moveTo>
                    <a:cubicBezTo>
                      <a:pt x="20013" y="1831"/>
                      <a:pt x="17268" y="3243"/>
                      <a:pt x="14323" y="4138"/>
                    </a:cubicBezTo>
                    <a:cubicBezTo>
                      <a:pt x="9629" y="5571"/>
                      <a:pt x="4457" y="5690"/>
                      <a:pt x="1" y="7659"/>
                    </a:cubicBezTo>
                    <a:lnTo>
                      <a:pt x="1" y="27492"/>
                    </a:lnTo>
                    <a:lnTo>
                      <a:pt x="24489" y="27492"/>
                    </a:lnTo>
                    <a:lnTo>
                      <a:pt x="24489" y="4516"/>
                    </a:lnTo>
                    <a:cubicBezTo>
                      <a:pt x="24489" y="2706"/>
                      <a:pt x="23733" y="1115"/>
                      <a:pt x="22479" y="1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6566600" y="4860200"/>
                <a:ext cx="611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29044" extrusionOk="0">
                    <a:moveTo>
                      <a:pt x="6068" y="0"/>
                    </a:moveTo>
                    <a:cubicBezTo>
                      <a:pt x="270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00" y="29043"/>
                    </a:lnTo>
                    <a:lnTo>
                      <a:pt x="200" y="6207"/>
                    </a:lnTo>
                    <a:cubicBezTo>
                      <a:pt x="200" y="2884"/>
                      <a:pt x="2885" y="179"/>
                      <a:pt x="6207" y="179"/>
                    </a:cubicBezTo>
                    <a:lnTo>
                      <a:pt x="18461" y="179"/>
                    </a:lnTo>
                    <a:cubicBezTo>
                      <a:pt x="21763" y="179"/>
                      <a:pt x="24469" y="2884"/>
                      <a:pt x="24469" y="6207"/>
                    </a:cubicBezTo>
                    <a:lnTo>
                      <a:pt x="24469" y="6087"/>
                    </a:lnTo>
                    <a:cubicBezTo>
                      <a:pt x="24469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766425" y="4827850"/>
                <a:ext cx="650500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30338" extrusionOk="0">
                    <a:moveTo>
                      <a:pt x="6465" y="1"/>
                    </a:moveTo>
                    <a:cubicBezTo>
                      <a:pt x="2925" y="1"/>
                      <a:pt x="0" y="2885"/>
                      <a:pt x="0" y="6466"/>
                    </a:cubicBezTo>
                    <a:lnTo>
                      <a:pt x="0" y="30337"/>
                    </a:lnTo>
                    <a:lnTo>
                      <a:pt x="26020" y="30337"/>
                    </a:lnTo>
                    <a:lnTo>
                      <a:pt x="26020" y="6466"/>
                    </a:lnTo>
                    <a:cubicBezTo>
                      <a:pt x="26020" y="2905"/>
                      <a:pt x="2313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5803225" y="4860200"/>
                <a:ext cx="613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9044" extrusionOk="0">
                    <a:moveTo>
                      <a:pt x="6088" y="0"/>
                    </a:moveTo>
                    <a:cubicBezTo>
                      <a:pt x="2726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4528" y="29043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5766425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0" y="1"/>
                    </a:moveTo>
                    <a:lnTo>
                      <a:pt x="0" y="21007"/>
                    </a:lnTo>
                    <a:lnTo>
                      <a:pt x="5371" y="21007"/>
                    </a:lnTo>
                    <a:lnTo>
                      <a:pt x="1492" y="1154"/>
                    </a:lnTo>
                    <a:cubicBezTo>
                      <a:pt x="1209" y="1303"/>
                      <a:pt x="998" y="1390"/>
                      <a:pt x="828" y="1390"/>
                    </a:cubicBezTo>
                    <a:cubicBezTo>
                      <a:pt x="474" y="1390"/>
                      <a:pt x="296" y="1009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5803725" y="4899475"/>
                <a:ext cx="6127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7493" extrusionOk="0">
                    <a:moveTo>
                      <a:pt x="22479" y="1"/>
                    </a:moveTo>
                    <a:cubicBezTo>
                      <a:pt x="20032" y="1831"/>
                      <a:pt x="17267" y="3243"/>
                      <a:pt x="14323" y="4138"/>
                    </a:cubicBezTo>
                    <a:cubicBezTo>
                      <a:pt x="9628" y="5571"/>
                      <a:pt x="4456" y="5690"/>
                      <a:pt x="0" y="7659"/>
                    </a:cubicBezTo>
                    <a:lnTo>
                      <a:pt x="0" y="27492"/>
                    </a:lnTo>
                    <a:lnTo>
                      <a:pt x="24508" y="27492"/>
                    </a:lnTo>
                    <a:lnTo>
                      <a:pt x="24508" y="4516"/>
                    </a:lnTo>
                    <a:cubicBezTo>
                      <a:pt x="24508" y="2706"/>
                      <a:pt x="23732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5803725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7" y="0"/>
                    </a:moveTo>
                    <a:cubicBezTo>
                      <a:pt x="2745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19" y="29043"/>
                    </a:lnTo>
                    <a:lnTo>
                      <a:pt x="219" y="6207"/>
                    </a:lnTo>
                    <a:cubicBezTo>
                      <a:pt x="219" y="2884"/>
                      <a:pt x="2905" y="179"/>
                      <a:pt x="6247" y="179"/>
                    </a:cubicBezTo>
                    <a:lnTo>
                      <a:pt x="18481" y="179"/>
                    </a:lnTo>
                    <a:cubicBezTo>
                      <a:pt x="21783" y="179"/>
                      <a:pt x="24508" y="2884"/>
                      <a:pt x="24508" y="6207"/>
                    </a:cubicBezTo>
                    <a:lnTo>
                      <a:pt x="24508" y="6087"/>
                    </a:lnTo>
                    <a:cubicBezTo>
                      <a:pt x="24508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5004025" y="4827850"/>
                <a:ext cx="650025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30338" extrusionOk="0">
                    <a:moveTo>
                      <a:pt x="6466" y="1"/>
                    </a:moveTo>
                    <a:cubicBezTo>
                      <a:pt x="2905" y="1"/>
                      <a:pt x="1" y="2885"/>
                      <a:pt x="1" y="6466"/>
                    </a:cubicBezTo>
                    <a:lnTo>
                      <a:pt x="1" y="30337"/>
                    </a:lnTo>
                    <a:lnTo>
                      <a:pt x="26001" y="30337"/>
                    </a:lnTo>
                    <a:lnTo>
                      <a:pt x="26001" y="6466"/>
                    </a:lnTo>
                    <a:cubicBezTo>
                      <a:pt x="26001" y="2905"/>
                      <a:pt x="23116" y="1"/>
                      <a:pt x="1953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5041325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9043"/>
                    </a:lnTo>
                    <a:lnTo>
                      <a:pt x="24509" y="29043"/>
                    </a:lnTo>
                    <a:lnTo>
                      <a:pt x="24509" y="6087"/>
                    </a:lnTo>
                    <a:cubicBezTo>
                      <a:pt x="24509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004025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1" y="1"/>
                    </a:moveTo>
                    <a:lnTo>
                      <a:pt x="1" y="21007"/>
                    </a:lnTo>
                    <a:lnTo>
                      <a:pt x="5372" y="21007"/>
                    </a:lnTo>
                    <a:lnTo>
                      <a:pt x="1493" y="1154"/>
                    </a:lnTo>
                    <a:cubicBezTo>
                      <a:pt x="1209" y="1303"/>
                      <a:pt x="996" y="1390"/>
                      <a:pt x="824" y="1390"/>
                    </a:cubicBezTo>
                    <a:cubicBezTo>
                      <a:pt x="466" y="1390"/>
                      <a:pt x="283" y="1009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041825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2479" y="1"/>
                    </a:moveTo>
                    <a:cubicBezTo>
                      <a:pt x="20013" y="1831"/>
                      <a:pt x="17248" y="3243"/>
                      <a:pt x="14323" y="4138"/>
                    </a:cubicBezTo>
                    <a:cubicBezTo>
                      <a:pt x="9629" y="5571"/>
                      <a:pt x="4457" y="5690"/>
                      <a:pt x="1" y="7659"/>
                    </a:cubicBezTo>
                    <a:lnTo>
                      <a:pt x="1" y="27492"/>
                    </a:lnTo>
                    <a:lnTo>
                      <a:pt x="24489" y="27492"/>
                    </a:lnTo>
                    <a:lnTo>
                      <a:pt x="24489" y="4516"/>
                    </a:lnTo>
                    <a:cubicBezTo>
                      <a:pt x="24489" y="2706"/>
                      <a:pt x="23713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041325" y="4860200"/>
                <a:ext cx="612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9044" extrusionOk="0">
                    <a:moveTo>
                      <a:pt x="6088" y="0"/>
                    </a:moveTo>
                    <a:cubicBezTo>
                      <a:pt x="2726" y="0"/>
                      <a:pt x="21" y="2725"/>
                      <a:pt x="1" y="6087"/>
                    </a:cubicBezTo>
                    <a:lnTo>
                      <a:pt x="1" y="29043"/>
                    </a:lnTo>
                    <a:lnTo>
                      <a:pt x="220" y="29043"/>
                    </a:lnTo>
                    <a:lnTo>
                      <a:pt x="220" y="6207"/>
                    </a:lnTo>
                    <a:cubicBezTo>
                      <a:pt x="220" y="2884"/>
                      <a:pt x="2905" y="179"/>
                      <a:pt x="6227" y="179"/>
                    </a:cubicBezTo>
                    <a:lnTo>
                      <a:pt x="18461" y="179"/>
                    </a:lnTo>
                    <a:cubicBezTo>
                      <a:pt x="21783" y="179"/>
                      <a:pt x="24489" y="2884"/>
                      <a:pt x="24489" y="6207"/>
                    </a:cubicBezTo>
                    <a:lnTo>
                      <a:pt x="24489" y="6087"/>
                    </a:lnTo>
                    <a:cubicBezTo>
                      <a:pt x="24489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4241650" y="4827850"/>
                <a:ext cx="650500" cy="758450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30338" extrusionOk="0">
                    <a:moveTo>
                      <a:pt x="6465" y="1"/>
                    </a:moveTo>
                    <a:cubicBezTo>
                      <a:pt x="2905" y="1"/>
                      <a:pt x="0" y="2885"/>
                      <a:pt x="0" y="6466"/>
                    </a:cubicBezTo>
                    <a:lnTo>
                      <a:pt x="0" y="30337"/>
                    </a:lnTo>
                    <a:lnTo>
                      <a:pt x="26020" y="30337"/>
                    </a:lnTo>
                    <a:lnTo>
                      <a:pt x="26020" y="6466"/>
                    </a:lnTo>
                    <a:cubicBezTo>
                      <a:pt x="26020" y="2905"/>
                      <a:pt x="23136" y="1"/>
                      <a:pt x="19555" y="1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4278450" y="4860200"/>
                <a:ext cx="6127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9044" extrusionOk="0">
                    <a:moveTo>
                      <a:pt x="6088" y="0"/>
                    </a:moveTo>
                    <a:cubicBezTo>
                      <a:pt x="2726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4508" y="29043"/>
                    </a:lnTo>
                    <a:lnTo>
                      <a:pt x="24508" y="6087"/>
                    </a:lnTo>
                    <a:cubicBezTo>
                      <a:pt x="2450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4241650" y="5061100"/>
                <a:ext cx="134300" cy="5252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21008" extrusionOk="0">
                    <a:moveTo>
                      <a:pt x="0" y="1"/>
                    </a:moveTo>
                    <a:lnTo>
                      <a:pt x="0" y="21007"/>
                    </a:lnTo>
                    <a:lnTo>
                      <a:pt x="5371" y="21007"/>
                    </a:lnTo>
                    <a:lnTo>
                      <a:pt x="1492" y="1154"/>
                    </a:lnTo>
                    <a:cubicBezTo>
                      <a:pt x="1209" y="1303"/>
                      <a:pt x="996" y="1390"/>
                      <a:pt x="824" y="1390"/>
                    </a:cubicBezTo>
                    <a:cubicBezTo>
                      <a:pt x="465" y="1390"/>
                      <a:pt x="283" y="1009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4278950" y="4899475"/>
                <a:ext cx="612225" cy="6873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7493" extrusionOk="0">
                    <a:moveTo>
                      <a:pt x="22479" y="1"/>
                    </a:moveTo>
                    <a:cubicBezTo>
                      <a:pt x="20012" y="1831"/>
                      <a:pt x="17267" y="3243"/>
                      <a:pt x="14323" y="4138"/>
                    </a:cubicBezTo>
                    <a:cubicBezTo>
                      <a:pt x="9628" y="5571"/>
                      <a:pt x="4456" y="5690"/>
                      <a:pt x="0" y="7659"/>
                    </a:cubicBezTo>
                    <a:lnTo>
                      <a:pt x="0" y="27492"/>
                    </a:lnTo>
                    <a:lnTo>
                      <a:pt x="24488" y="27492"/>
                    </a:lnTo>
                    <a:lnTo>
                      <a:pt x="24488" y="4516"/>
                    </a:lnTo>
                    <a:cubicBezTo>
                      <a:pt x="24488" y="2706"/>
                      <a:pt x="23732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4278950" y="4860200"/>
                <a:ext cx="612225" cy="7261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9044" extrusionOk="0">
                    <a:moveTo>
                      <a:pt x="6087" y="0"/>
                    </a:moveTo>
                    <a:cubicBezTo>
                      <a:pt x="2746" y="0"/>
                      <a:pt x="0" y="2725"/>
                      <a:pt x="0" y="6087"/>
                    </a:cubicBezTo>
                    <a:lnTo>
                      <a:pt x="0" y="29043"/>
                    </a:lnTo>
                    <a:lnTo>
                      <a:pt x="219" y="29043"/>
                    </a:lnTo>
                    <a:lnTo>
                      <a:pt x="219" y="6207"/>
                    </a:lnTo>
                    <a:cubicBezTo>
                      <a:pt x="219" y="2884"/>
                      <a:pt x="2905" y="179"/>
                      <a:pt x="6247" y="179"/>
                    </a:cubicBezTo>
                    <a:lnTo>
                      <a:pt x="18481" y="179"/>
                    </a:lnTo>
                    <a:cubicBezTo>
                      <a:pt x="21783" y="179"/>
                      <a:pt x="24488" y="2884"/>
                      <a:pt x="24488" y="6207"/>
                    </a:cubicBezTo>
                    <a:lnTo>
                      <a:pt x="24488" y="6087"/>
                    </a:lnTo>
                    <a:cubicBezTo>
                      <a:pt x="2448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810650" y="5031275"/>
                <a:ext cx="650525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21" extrusionOk="0">
                    <a:moveTo>
                      <a:pt x="6466" y="0"/>
                    </a:moveTo>
                    <a:cubicBezTo>
                      <a:pt x="2885" y="0"/>
                      <a:pt x="1" y="2904"/>
                      <a:pt x="1" y="6465"/>
                    </a:cubicBezTo>
                    <a:lnTo>
                      <a:pt x="1" y="22121"/>
                    </a:lnTo>
                    <a:lnTo>
                      <a:pt x="26020" y="22121"/>
                    </a:lnTo>
                    <a:lnTo>
                      <a:pt x="26020" y="6465"/>
                    </a:lnTo>
                    <a:cubicBezTo>
                      <a:pt x="26020" y="2885"/>
                      <a:pt x="23116" y="0"/>
                      <a:pt x="19555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810650" y="5063600"/>
                <a:ext cx="6132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28" extrusionOk="0">
                    <a:moveTo>
                      <a:pt x="6088" y="0"/>
                    </a:moveTo>
                    <a:cubicBezTo>
                      <a:pt x="2746" y="0"/>
                      <a:pt x="1" y="2725"/>
                      <a:pt x="1" y="6087"/>
                    </a:cubicBezTo>
                    <a:lnTo>
                      <a:pt x="1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1325875" y="5265000"/>
                <a:ext cx="135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12772" extrusionOk="0">
                    <a:moveTo>
                      <a:pt x="5411" y="1"/>
                    </a:moveTo>
                    <a:cubicBezTo>
                      <a:pt x="5116" y="1009"/>
                      <a:pt x="4929" y="1390"/>
                      <a:pt x="4575" y="1390"/>
                    </a:cubicBezTo>
                    <a:cubicBezTo>
                      <a:pt x="4405" y="1390"/>
                      <a:pt x="4197" y="1303"/>
                      <a:pt x="3919" y="1154"/>
                    </a:cubicBezTo>
                    <a:lnTo>
                      <a:pt x="1" y="12772"/>
                    </a:lnTo>
                    <a:lnTo>
                      <a:pt x="5411" y="12772"/>
                    </a:lnTo>
                    <a:lnTo>
                      <a:pt x="541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810650" y="5138200"/>
                <a:ext cx="612225" cy="4814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57" extrusionOk="0">
                    <a:moveTo>
                      <a:pt x="2010" y="0"/>
                    </a:moveTo>
                    <a:cubicBezTo>
                      <a:pt x="777" y="1114"/>
                      <a:pt x="1" y="2705"/>
                      <a:pt x="1" y="4516"/>
                    </a:cubicBezTo>
                    <a:lnTo>
                      <a:pt x="1" y="19256"/>
                    </a:lnTo>
                    <a:lnTo>
                      <a:pt x="24489" y="19256"/>
                    </a:lnTo>
                    <a:lnTo>
                      <a:pt x="24489" y="7659"/>
                    </a:lnTo>
                    <a:cubicBezTo>
                      <a:pt x="20053" y="5689"/>
                      <a:pt x="14880" y="5570"/>
                      <a:pt x="10166" y="4138"/>
                    </a:cubicBezTo>
                    <a:cubicBezTo>
                      <a:pt x="7242" y="3243"/>
                      <a:pt x="4477" y="1830"/>
                      <a:pt x="2010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811150" y="5063600"/>
                <a:ext cx="6127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8" extrusionOk="0">
                    <a:moveTo>
                      <a:pt x="606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6207"/>
                    </a:lnTo>
                    <a:cubicBezTo>
                      <a:pt x="1" y="2885"/>
                      <a:pt x="2726" y="159"/>
                      <a:pt x="6028" y="159"/>
                    </a:cubicBezTo>
                    <a:lnTo>
                      <a:pt x="18262" y="159"/>
                    </a:lnTo>
                    <a:cubicBezTo>
                      <a:pt x="21584" y="159"/>
                      <a:pt x="24270" y="2885"/>
                      <a:pt x="24270" y="6207"/>
                    </a:cubicBezTo>
                    <a:lnTo>
                      <a:pt x="24270" y="20828"/>
                    </a:lnTo>
                    <a:lnTo>
                      <a:pt x="24508" y="20828"/>
                    </a:lnTo>
                    <a:lnTo>
                      <a:pt x="24508" y="6087"/>
                    </a:lnTo>
                    <a:cubicBezTo>
                      <a:pt x="24469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1573050" y="5031275"/>
                <a:ext cx="650000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22121" extrusionOk="0">
                    <a:moveTo>
                      <a:pt x="6465" y="0"/>
                    </a:moveTo>
                    <a:cubicBezTo>
                      <a:pt x="2885" y="0"/>
                      <a:pt x="0" y="2904"/>
                      <a:pt x="0" y="6465"/>
                    </a:cubicBezTo>
                    <a:lnTo>
                      <a:pt x="0" y="22121"/>
                    </a:lnTo>
                    <a:lnTo>
                      <a:pt x="26000" y="22121"/>
                    </a:lnTo>
                    <a:lnTo>
                      <a:pt x="26000" y="6465"/>
                    </a:lnTo>
                    <a:cubicBezTo>
                      <a:pt x="26000" y="2885"/>
                      <a:pt x="2309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1573550" y="5063600"/>
                <a:ext cx="6132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28" extrusionOk="0">
                    <a:moveTo>
                      <a:pt x="6087" y="0"/>
                    </a:moveTo>
                    <a:cubicBezTo>
                      <a:pt x="2725" y="0"/>
                      <a:pt x="0" y="2725"/>
                      <a:pt x="0" y="6087"/>
                    </a:cubicBezTo>
                    <a:lnTo>
                      <a:pt x="0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088750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2" y="1"/>
                    </a:moveTo>
                    <a:cubicBezTo>
                      <a:pt x="5090" y="1009"/>
                      <a:pt x="4907" y="1390"/>
                      <a:pt x="4548" y="1390"/>
                    </a:cubicBezTo>
                    <a:cubicBezTo>
                      <a:pt x="4376" y="1390"/>
                      <a:pt x="4164" y="1303"/>
                      <a:pt x="3880" y="1154"/>
                    </a:cubicBezTo>
                    <a:lnTo>
                      <a:pt x="1" y="12772"/>
                    </a:lnTo>
                    <a:lnTo>
                      <a:pt x="5372" y="12772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1573550" y="5102375"/>
                <a:ext cx="612200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8" h="19277" extrusionOk="0">
                    <a:moveTo>
                      <a:pt x="2009" y="1"/>
                    </a:moveTo>
                    <a:cubicBezTo>
                      <a:pt x="776" y="1115"/>
                      <a:pt x="0" y="2706"/>
                      <a:pt x="0" y="4536"/>
                    </a:cubicBezTo>
                    <a:lnTo>
                      <a:pt x="0" y="19277"/>
                    </a:lnTo>
                    <a:lnTo>
                      <a:pt x="24488" y="19277"/>
                    </a:lnTo>
                    <a:lnTo>
                      <a:pt x="24488" y="7659"/>
                    </a:lnTo>
                    <a:cubicBezTo>
                      <a:pt x="20032" y="5710"/>
                      <a:pt x="14860" y="5571"/>
                      <a:pt x="10165" y="4158"/>
                    </a:cubicBezTo>
                    <a:cubicBezTo>
                      <a:pt x="7241" y="3263"/>
                      <a:pt x="4476" y="1851"/>
                      <a:pt x="200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1573550" y="5063600"/>
                <a:ext cx="6122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488" h="20828" extrusionOk="0">
                    <a:moveTo>
                      <a:pt x="6067" y="0"/>
                    </a:moveTo>
                    <a:cubicBezTo>
                      <a:pt x="2706" y="0"/>
                      <a:pt x="0" y="2725"/>
                      <a:pt x="0" y="6087"/>
                    </a:cubicBezTo>
                    <a:lnTo>
                      <a:pt x="0" y="6207"/>
                    </a:lnTo>
                    <a:cubicBezTo>
                      <a:pt x="0" y="2885"/>
                      <a:pt x="2706" y="159"/>
                      <a:pt x="6008" y="159"/>
                    </a:cubicBezTo>
                    <a:lnTo>
                      <a:pt x="18262" y="159"/>
                    </a:lnTo>
                    <a:cubicBezTo>
                      <a:pt x="21584" y="159"/>
                      <a:pt x="24269" y="2885"/>
                      <a:pt x="24269" y="6207"/>
                    </a:cubicBezTo>
                    <a:lnTo>
                      <a:pt x="24269" y="20828"/>
                    </a:lnTo>
                    <a:lnTo>
                      <a:pt x="24488" y="20828"/>
                    </a:lnTo>
                    <a:lnTo>
                      <a:pt x="24488" y="6087"/>
                    </a:lnTo>
                    <a:cubicBezTo>
                      <a:pt x="24488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2335925" y="5031275"/>
                <a:ext cx="650025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1" extrusionOk="0">
                    <a:moveTo>
                      <a:pt x="6466" y="0"/>
                    </a:moveTo>
                    <a:cubicBezTo>
                      <a:pt x="2885" y="0"/>
                      <a:pt x="1" y="2904"/>
                      <a:pt x="1" y="6465"/>
                    </a:cubicBezTo>
                    <a:lnTo>
                      <a:pt x="1" y="22121"/>
                    </a:lnTo>
                    <a:lnTo>
                      <a:pt x="26000" y="22121"/>
                    </a:lnTo>
                    <a:lnTo>
                      <a:pt x="26000" y="6465"/>
                    </a:lnTo>
                    <a:cubicBezTo>
                      <a:pt x="26000" y="2885"/>
                      <a:pt x="2309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2335925" y="5063600"/>
                <a:ext cx="6127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8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0828"/>
                    </a:lnTo>
                    <a:lnTo>
                      <a:pt x="24508" y="20828"/>
                    </a:lnTo>
                    <a:lnTo>
                      <a:pt x="24508" y="6087"/>
                    </a:lnTo>
                    <a:cubicBezTo>
                      <a:pt x="2450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2851150" y="5265000"/>
                <a:ext cx="1348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92" h="12772" extrusionOk="0">
                    <a:moveTo>
                      <a:pt x="5391" y="1"/>
                    </a:moveTo>
                    <a:cubicBezTo>
                      <a:pt x="5109" y="1009"/>
                      <a:pt x="4927" y="1390"/>
                      <a:pt x="4568" y="1390"/>
                    </a:cubicBezTo>
                    <a:cubicBezTo>
                      <a:pt x="4396" y="1390"/>
                      <a:pt x="4183" y="1303"/>
                      <a:pt x="3899" y="1154"/>
                    </a:cubicBezTo>
                    <a:lnTo>
                      <a:pt x="0" y="12772"/>
                    </a:lnTo>
                    <a:lnTo>
                      <a:pt x="5391" y="12772"/>
                    </a:lnTo>
                    <a:lnTo>
                      <a:pt x="5391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335925" y="51023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010" y="1"/>
                    </a:moveTo>
                    <a:cubicBezTo>
                      <a:pt x="757" y="1115"/>
                      <a:pt x="1" y="2706"/>
                      <a:pt x="1" y="4536"/>
                    </a:cubicBezTo>
                    <a:lnTo>
                      <a:pt x="1" y="19277"/>
                    </a:lnTo>
                    <a:lnTo>
                      <a:pt x="24488" y="19277"/>
                    </a:lnTo>
                    <a:lnTo>
                      <a:pt x="24488" y="7659"/>
                    </a:lnTo>
                    <a:cubicBezTo>
                      <a:pt x="20033" y="5710"/>
                      <a:pt x="14860" y="5571"/>
                      <a:pt x="10166" y="4158"/>
                    </a:cubicBezTo>
                    <a:cubicBezTo>
                      <a:pt x="7222" y="3263"/>
                      <a:pt x="4476" y="1851"/>
                      <a:pt x="201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2335925" y="5063600"/>
                <a:ext cx="6122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8" extrusionOk="0">
                    <a:moveTo>
                      <a:pt x="6068" y="0"/>
                    </a:moveTo>
                    <a:cubicBezTo>
                      <a:pt x="2706" y="0"/>
                      <a:pt x="1" y="2725"/>
                      <a:pt x="1" y="6087"/>
                    </a:cubicBezTo>
                    <a:lnTo>
                      <a:pt x="1" y="6207"/>
                    </a:lnTo>
                    <a:cubicBezTo>
                      <a:pt x="1" y="2885"/>
                      <a:pt x="2706" y="159"/>
                      <a:pt x="6008" y="159"/>
                    </a:cubicBezTo>
                    <a:lnTo>
                      <a:pt x="18242" y="159"/>
                    </a:lnTo>
                    <a:cubicBezTo>
                      <a:pt x="21584" y="159"/>
                      <a:pt x="24270" y="2885"/>
                      <a:pt x="24270" y="6207"/>
                    </a:cubicBezTo>
                    <a:lnTo>
                      <a:pt x="24270" y="20828"/>
                    </a:lnTo>
                    <a:lnTo>
                      <a:pt x="24488" y="20828"/>
                    </a:lnTo>
                    <a:lnTo>
                      <a:pt x="24488" y="6087"/>
                    </a:lnTo>
                    <a:cubicBezTo>
                      <a:pt x="2448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3097825" y="5031275"/>
                <a:ext cx="650500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21" extrusionOk="0">
                    <a:moveTo>
                      <a:pt x="6465" y="0"/>
                    </a:moveTo>
                    <a:cubicBezTo>
                      <a:pt x="2885" y="0"/>
                      <a:pt x="0" y="2904"/>
                      <a:pt x="0" y="6465"/>
                    </a:cubicBezTo>
                    <a:lnTo>
                      <a:pt x="0" y="22121"/>
                    </a:lnTo>
                    <a:lnTo>
                      <a:pt x="26020" y="22121"/>
                    </a:lnTo>
                    <a:lnTo>
                      <a:pt x="26020" y="6465"/>
                    </a:lnTo>
                    <a:cubicBezTo>
                      <a:pt x="26020" y="2885"/>
                      <a:pt x="23096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3097825" y="5063600"/>
                <a:ext cx="6132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28" extrusionOk="0">
                    <a:moveTo>
                      <a:pt x="6087" y="0"/>
                    </a:moveTo>
                    <a:cubicBezTo>
                      <a:pt x="2745" y="0"/>
                      <a:pt x="0" y="2725"/>
                      <a:pt x="0" y="6087"/>
                    </a:cubicBezTo>
                    <a:lnTo>
                      <a:pt x="0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3614025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5372" y="1"/>
                    </a:moveTo>
                    <a:cubicBezTo>
                      <a:pt x="5076" y="1009"/>
                      <a:pt x="4889" y="1390"/>
                      <a:pt x="4535" y="1390"/>
                    </a:cubicBezTo>
                    <a:cubicBezTo>
                      <a:pt x="4365" y="1390"/>
                      <a:pt x="4157" y="1303"/>
                      <a:pt x="3880" y="1154"/>
                    </a:cubicBezTo>
                    <a:lnTo>
                      <a:pt x="1" y="12772"/>
                    </a:lnTo>
                    <a:lnTo>
                      <a:pt x="5372" y="12772"/>
                    </a:lnTo>
                    <a:lnTo>
                      <a:pt x="5372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3098325" y="5102375"/>
                <a:ext cx="612700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19277" extrusionOk="0">
                    <a:moveTo>
                      <a:pt x="2029" y="1"/>
                    </a:moveTo>
                    <a:cubicBezTo>
                      <a:pt x="776" y="1115"/>
                      <a:pt x="0" y="2706"/>
                      <a:pt x="0" y="4536"/>
                    </a:cubicBezTo>
                    <a:lnTo>
                      <a:pt x="0" y="19277"/>
                    </a:lnTo>
                    <a:lnTo>
                      <a:pt x="24508" y="19277"/>
                    </a:lnTo>
                    <a:lnTo>
                      <a:pt x="24508" y="7659"/>
                    </a:lnTo>
                    <a:cubicBezTo>
                      <a:pt x="20052" y="5710"/>
                      <a:pt x="14880" y="5571"/>
                      <a:pt x="10185" y="4158"/>
                    </a:cubicBezTo>
                    <a:cubicBezTo>
                      <a:pt x="7241" y="3263"/>
                      <a:pt x="4476" y="1851"/>
                      <a:pt x="202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3098325" y="5063600"/>
                <a:ext cx="6127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28" extrusionOk="0">
                    <a:moveTo>
                      <a:pt x="6067" y="0"/>
                    </a:moveTo>
                    <a:cubicBezTo>
                      <a:pt x="2725" y="0"/>
                      <a:pt x="0" y="2725"/>
                      <a:pt x="0" y="6087"/>
                    </a:cubicBezTo>
                    <a:lnTo>
                      <a:pt x="0" y="6207"/>
                    </a:lnTo>
                    <a:cubicBezTo>
                      <a:pt x="0" y="2885"/>
                      <a:pt x="2725" y="159"/>
                      <a:pt x="6028" y="159"/>
                    </a:cubicBezTo>
                    <a:lnTo>
                      <a:pt x="18262" y="159"/>
                    </a:lnTo>
                    <a:cubicBezTo>
                      <a:pt x="21584" y="159"/>
                      <a:pt x="24269" y="2885"/>
                      <a:pt x="24269" y="6207"/>
                    </a:cubicBezTo>
                    <a:lnTo>
                      <a:pt x="24269" y="20828"/>
                    </a:lnTo>
                    <a:lnTo>
                      <a:pt x="24488" y="20828"/>
                    </a:lnTo>
                    <a:lnTo>
                      <a:pt x="24488" y="6087"/>
                    </a:lnTo>
                    <a:cubicBezTo>
                      <a:pt x="24508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6147875" y="5031275"/>
                <a:ext cx="650000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00" h="22121" extrusionOk="0">
                    <a:moveTo>
                      <a:pt x="6465" y="0"/>
                    </a:moveTo>
                    <a:cubicBezTo>
                      <a:pt x="2904" y="0"/>
                      <a:pt x="0" y="2885"/>
                      <a:pt x="0" y="6465"/>
                    </a:cubicBezTo>
                    <a:lnTo>
                      <a:pt x="0" y="22121"/>
                    </a:lnTo>
                    <a:lnTo>
                      <a:pt x="26000" y="22121"/>
                    </a:lnTo>
                    <a:lnTo>
                      <a:pt x="26000" y="6465"/>
                    </a:lnTo>
                    <a:cubicBezTo>
                      <a:pt x="26000" y="2904"/>
                      <a:pt x="23115" y="0"/>
                      <a:pt x="19535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6184175" y="5063600"/>
                <a:ext cx="6132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28" extrusionOk="0">
                    <a:moveTo>
                      <a:pt x="6107" y="0"/>
                    </a:moveTo>
                    <a:cubicBezTo>
                      <a:pt x="2745" y="0"/>
                      <a:pt x="0" y="2725"/>
                      <a:pt x="0" y="6087"/>
                    </a:cubicBezTo>
                    <a:lnTo>
                      <a:pt x="0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6147875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0" y="1"/>
                    </a:moveTo>
                    <a:lnTo>
                      <a:pt x="0" y="12772"/>
                    </a:lnTo>
                    <a:lnTo>
                      <a:pt x="5371" y="12772"/>
                    </a:lnTo>
                    <a:lnTo>
                      <a:pt x="1492" y="1154"/>
                    </a:lnTo>
                    <a:cubicBezTo>
                      <a:pt x="1208" y="1303"/>
                      <a:pt x="996" y="1390"/>
                      <a:pt x="824" y="1390"/>
                    </a:cubicBezTo>
                    <a:cubicBezTo>
                      <a:pt x="465" y="1390"/>
                      <a:pt x="282" y="1009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6185150" y="5138200"/>
                <a:ext cx="612225" cy="4814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57" extrusionOk="0">
                    <a:moveTo>
                      <a:pt x="22480" y="0"/>
                    </a:moveTo>
                    <a:cubicBezTo>
                      <a:pt x="20013" y="1830"/>
                      <a:pt x="17248" y="3243"/>
                      <a:pt x="14324" y="4138"/>
                    </a:cubicBezTo>
                    <a:cubicBezTo>
                      <a:pt x="9609" y="5570"/>
                      <a:pt x="4437" y="5689"/>
                      <a:pt x="1" y="7659"/>
                    </a:cubicBezTo>
                    <a:lnTo>
                      <a:pt x="1" y="19256"/>
                    </a:lnTo>
                    <a:lnTo>
                      <a:pt x="24489" y="19256"/>
                    </a:lnTo>
                    <a:lnTo>
                      <a:pt x="24489" y="4516"/>
                    </a:lnTo>
                    <a:cubicBezTo>
                      <a:pt x="24489" y="2705"/>
                      <a:pt x="23713" y="1114"/>
                      <a:pt x="22480" y="0"/>
                    </a:cubicBezTo>
                    <a:close/>
                  </a:path>
                </a:pathLst>
              </a:custGeom>
              <a:solidFill>
                <a:srgbClr val="45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6184675" y="5063600"/>
                <a:ext cx="6127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28" extrusionOk="0">
                    <a:moveTo>
                      <a:pt x="6107" y="0"/>
                    </a:moveTo>
                    <a:cubicBezTo>
                      <a:pt x="2745" y="0"/>
                      <a:pt x="20" y="2725"/>
                      <a:pt x="0" y="6087"/>
                    </a:cubicBezTo>
                    <a:lnTo>
                      <a:pt x="0" y="20828"/>
                    </a:lnTo>
                    <a:lnTo>
                      <a:pt x="239" y="20828"/>
                    </a:lnTo>
                    <a:lnTo>
                      <a:pt x="239" y="6207"/>
                    </a:lnTo>
                    <a:cubicBezTo>
                      <a:pt x="239" y="2885"/>
                      <a:pt x="2924" y="159"/>
                      <a:pt x="6246" y="159"/>
                    </a:cubicBezTo>
                    <a:lnTo>
                      <a:pt x="18480" y="159"/>
                    </a:lnTo>
                    <a:cubicBezTo>
                      <a:pt x="21802" y="159"/>
                      <a:pt x="24508" y="2885"/>
                      <a:pt x="24508" y="6207"/>
                    </a:cubicBezTo>
                    <a:lnTo>
                      <a:pt x="24508" y="6087"/>
                    </a:lnTo>
                    <a:cubicBezTo>
                      <a:pt x="24508" y="2725"/>
                      <a:pt x="21802" y="0"/>
                      <a:pt x="18441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5385475" y="5031275"/>
                <a:ext cx="650525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21" h="22121" extrusionOk="0">
                    <a:moveTo>
                      <a:pt x="6466" y="0"/>
                    </a:moveTo>
                    <a:cubicBezTo>
                      <a:pt x="2905" y="0"/>
                      <a:pt x="1" y="2885"/>
                      <a:pt x="1" y="6465"/>
                    </a:cubicBezTo>
                    <a:lnTo>
                      <a:pt x="1" y="22121"/>
                    </a:lnTo>
                    <a:lnTo>
                      <a:pt x="26020" y="22121"/>
                    </a:lnTo>
                    <a:lnTo>
                      <a:pt x="26020" y="6465"/>
                    </a:lnTo>
                    <a:cubicBezTo>
                      <a:pt x="26020" y="2904"/>
                      <a:pt x="23136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5422275" y="5063600"/>
                <a:ext cx="6127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20828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0828"/>
                    </a:lnTo>
                    <a:lnTo>
                      <a:pt x="24508" y="20828"/>
                    </a:lnTo>
                    <a:lnTo>
                      <a:pt x="24508" y="6087"/>
                    </a:lnTo>
                    <a:cubicBezTo>
                      <a:pt x="2450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5385475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1" y="1"/>
                    </a:moveTo>
                    <a:lnTo>
                      <a:pt x="1" y="12772"/>
                    </a:lnTo>
                    <a:lnTo>
                      <a:pt x="5372" y="12772"/>
                    </a:lnTo>
                    <a:lnTo>
                      <a:pt x="1492" y="1154"/>
                    </a:lnTo>
                    <a:cubicBezTo>
                      <a:pt x="1209" y="1303"/>
                      <a:pt x="996" y="1390"/>
                      <a:pt x="824" y="1390"/>
                    </a:cubicBezTo>
                    <a:cubicBezTo>
                      <a:pt x="465" y="1390"/>
                      <a:pt x="283" y="1009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5422775" y="51023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1"/>
                    </a:moveTo>
                    <a:cubicBezTo>
                      <a:pt x="20013" y="1851"/>
                      <a:pt x="17267" y="3263"/>
                      <a:pt x="14323" y="4158"/>
                    </a:cubicBezTo>
                    <a:cubicBezTo>
                      <a:pt x="9629" y="5571"/>
                      <a:pt x="4456" y="5710"/>
                      <a:pt x="0" y="7659"/>
                    </a:cubicBezTo>
                    <a:lnTo>
                      <a:pt x="0" y="19277"/>
                    </a:lnTo>
                    <a:lnTo>
                      <a:pt x="24488" y="19277"/>
                    </a:lnTo>
                    <a:lnTo>
                      <a:pt x="24488" y="4536"/>
                    </a:lnTo>
                    <a:cubicBezTo>
                      <a:pt x="24488" y="2706"/>
                      <a:pt x="23732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5422775" y="5063600"/>
                <a:ext cx="6117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20828" extrusionOk="0">
                    <a:moveTo>
                      <a:pt x="6068" y="0"/>
                    </a:moveTo>
                    <a:cubicBezTo>
                      <a:pt x="2706" y="0"/>
                      <a:pt x="0" y="2725"/>
                      <a:pt x="0" y="6087"/>
                    </a:cubicBezTo>
                    <a:lnTo>
                      <a:pt x="0" y="20828"/>
                    </a:lnTo>
                    <a:lnTo>
                      <a:pt x="199" y="20828"/>
                    </a:lnTo>
                    <a:lnTo>
                      <a:pt x="199" y="6207"/>
                    </a:lnTo>
                    <a:cubicBezTo>
                      <a:pt x="199" y="2885"/>
                      <a:pt x="2885" y="159"/>
                      <a:pt x="6207" y="159"/>
                    </a:cubicBezTo>
                    <a:lnTo>
                      <a:pt x="18441" y="159"/>
                    </a:lnTo>
                    <a:cubicBezTo>
                      <a:pt x="21763" y="159"/>
                      <a:pt x="24468" y="2885"/>
                      <a:pt x="24468" y="6207"/>
                    </a:cubicBezTo>
                    <a:lnTo>
                      <a:pt x="24468" y="6087"/>
                    </a:lnTo>
                    <a:cubicBezTo>
                      <a:pt x="24468" y="2725"/>
                      <a:pt x="21763" y="0"/>
                      <a:pt x="1840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4622600" y="5031275"/>
                <a:ext cx="650500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20" h="22121" extrusionOk="0">
                    <a:moveTo>
                      <a:pt x="6465" y="0"/>
                    </a:moveTo>
                    <a:cubicBezTo>
                      <a:pt x="2904" y="0"/>
                      <a:pt x="0" y="2885"/>
                      <a:pt x="0" y="6465"/>
                    </a:cubicBezTo>
                    <a:lnTo>
                      <a:pt x="0" y="22121"/>
                    </a:lnTo>
                    <a:lnTo>
                      <a:pt x="26020" y="22121"/>
                    </a:lnTo>
                    <a:lnTo>
                      <a:pt x="26020" y="6465"/>
                    </a:lnTo>
                    <a:cubicBezTo>
                      <a:pt x="26020" y="2904"/>
                      <a:pt x="23135" y="0"/>
                      <a:pt x="1955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4659900" y="5063600"/>
                <a:ext cx="6132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20828" extrusionOk="0">
                    <a:moveTo>
                      <a:pt x="6087" y="0"/>
                    </a:moveTo>
                    <a:cubicBezTo>
                      <a:pt x="2745" y="0"/>
                      <a:pt x="0" y="2725"/>
                      <a:pt x="0" y="6087"/>
                    </a:cubicBezTo>
                    <a:lnTo>
                      <a:pt x="0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4622600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0" y="1"/>
                    </a:moveTo>
                    <a:lnTo>
                      <a:pt x="0" y="12772"/>
                    </a:lnTo>
                    <a:lnTo>
                      <a:pt x="5371" y="12772"/>
                    </a:lnTo>
                    <a:lnTo>
                      <a:pt x="1492" y="1154"/>
                    </a:lnTo>
                    <a:cubicBezTo>
                      <a:pt x="1215" y="1303"/>
                      <a:pt x="1007" y="1390"/>
                      <a:pt x="837" y="1390"/>
                    </a:cubicBezTo>
                    <a:cubicBezTo>
                      <a:pt x="483" y="1390"/>
                      <a:pt x="296" y="1009"/>
                      <a:pt x="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4660875" y="51023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60" y="1"/>
                    </a:moveTo>
                    <a:cubicBezTo>
                      <a:pt x="20013" y="1851"/>
                      <a:pt x="17248" y="3263"/>
                      <a:pt x="14324" y="4158"/>
                    </a:cubicBezTo>
                    <a:cubicBezTo>
                      <a:pt x="9609" y="5571"/>
                      <a:pt x="4437" y="5710"/>
                      <a:pt x="1" y="7659"/>
                    </a:cubicBezTo>
                    <a:lnTo>
                      <a:pt x="1" y="19277"/>
                    </a:lnTo>
                    <a:lnTo>
                      <a:pt x="24489" y="19277"/>
                    </a:lnTo>
                    <a:lnTo>
                      <a:pt x="24489" y="4536"/>
                    </a:lnTo>
                    <a:cubicBezTo>
                      <a:pt x="24489" y="2706"/>
                      <a:pt x="23713" y="1115"/>
                      <a:pt x="22460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4659900" y="5063600"/>
                <a:ext cx="612700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08" h="20828" extrusionOk="0">
                    <a:moveTo>
                      <a:pt x="6107" y="0"/>
                    </a:moveTo>
                    <a:cubicBezTo>
                      <a:pt x="2745" y="0"/>
                      <a:pt x="40" y="2725"/>
                      <a:pt x="0" y="6087"/>
                    </a:cubicBezTo>
                    <a:lnTo>
                      <a:pt x="0" y="20828"/>
                    </a:lnTo>
                    <a:lnTo>
                      <a:pt x="239" y="20828"/>
                    </a:lnTo>
                    <a:lnTo>
                      <a:pt x="239" y="6207"/>
                    </a:lnTo>
                    <a:cubicBezTo>
                      <a:pt x="239" y="2885"/>
                      <a:pt x="2924" y="159"/>
                      <a:pt x="6246" y="159"/>
                    </a:cubicBezTo>
                    <a:lnTo>
                      <a:pt x="18480" y="159"/>
                    </a:lnTo>
                    <a:cubicBezTo>
                      <a:pt x="21783" y="159"/>
                      <a:pt x="24508" y="2885"/>
                      <a:pt x="24508" y="6207"/>
                    </a:cubicBezTo>
                    <a:lnTo>
                      <a:pt x="24508" y="6087"/>
                    </a:lnTo>
                    <a:cubicBezTo>
                      <a:pt x="24508" y="2725"/>
                      <a:pt x="21783" y="0"/>
                      <a:pt x="1844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3860700" y="5031275"/>
                <a:ext cx="650025" cy="553025"/>
              </a:xfrm>
              <a:custGeom>
                <a:avLst/>
                <a:gdLst/>
                <a:ahLst/>
                <a:cxnLst/>
                <a:rect l="l" t="t" r="r" b="b"/>
                <a:pathLst>
                  <a:path w="26001" h="22121" extrusionOk="0">
                    <a:moveTo>
                      <a:pt x="6466" y="0"/>
                    </a:moveTo>
                    <a:cubicBezTo>
                      <a:pt x="2905" y="0"/>
                      <a:pt x="1" y="2885"/>
                      <a:pt x="1" y="6465"/>
                    </a:cubicBezTo>
                    <a:lnTo>
                      <a:pt x="1" y="22121"/>
                    </a:lnTo>
                    <a:lnTo>
                      <a:pt x="26000" y="22121"/>
                    </a:lnTo>
                    <a:lnTo>
                      <a:pt x="26000" y="6465"/>
                    </a:lnTo>
                    <a:cubicBezTo>
                      <a:pt x="26000" y="2904"/>
                      <a:pt x="23116" y="0"/>
                      <a:pt x="19535" y="0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3897000" y="5063600"/>
                <a:ext cx="6132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529" h="20828" extrusionOk="0">
                    <a:moveTo>
                      <a:pt x="6108" y="0"/>
                    </a:moveTo>
                    <a:cubicBezTo>
                      <a:pt x="2746" y="0"/>
                      <a:pt x="1" y="2725"/>
                      <a:pt x="1" y="6087"/>
                    </a:cubicBezTo>
                    <a:lnTo>
                      <a:pt x="1" y="20828"/>
                    </a:lnTo>
                    <a:lnTo>
                      <a:pt x="24528" y="20828"/>
                    </a:lnTo>
                    <a:lnTo>
                      <a:pt x="24528" y="6087"/>
                    </a:lnTo>
                    <a:cubicBezTo>
                      <a:pt x="24528" y="2725"/>
                      <a:pt x="21803" y="0"/>
                      <a:pt x="18441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3860700" y="5265000"/>
                <a:ext cx="134300" cy="319300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772" extrusionOk="0">
                    <a:moveTo>
                      <a:pt x="1" y="1"/>
                    </a:moveTo>
                    <a:lnTo>
                      <a:pt x="1" y="12772"/>
                    </a:lnTo>
                    <a:lnTo>
                      <a:pt x="5372" y="12772"/>
                    </a:lnTo>
                    <a:lnTo>
                      <a:pt x="1493" y="1154"/>
                    </a:lnTo>
                    <a:cubicBezTo>
                      <a:pt x="1209" y="1303"/>
                      <a:pt x="996" y="1390"/>
                      <a:pt x="824" y="1390"/>
                    </a:cubicBezTo>
                    <a:cubicBezTo>
                      <a:pt x="465" y="1390"/>
                      <a:pt x="283" y="1009"/>
                      <a:pt x="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3898000" y="5102375"/>
                <a:ext cx="612225" cy="481925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19277" extrusionOk="0">
                    <a:moveTo>
                      <a:pt x="22479" y="1"/>
                    </a:moveTo>
                    <a:cubicBezTo>
                      <a:pt x="20013" y="1851"/>
                      <a:pt x="17247" y="3263"/>
                      <a:pt x="14323" y="4158"/>
                    </a:cubicBezTo>
                    <a:cubicBezTo>
                      <a:pt x="9629" y="5571"/>
                      <a:pt x="4456" y="5710"/>
                      <a:pt x="1" y="7659"/>
                    </a:cubicBezTo>
                    <a:lnTo>
                      <a:pt x="1" y="19277"/>
                    </a:lnTo>
                    <a:lnTo>
                      <a:pt x="24488" y="19277"/>
                    </a:lnTo>
                    <a:lnTo>
                      <a:pt x="24488" y="4536"/>
                    </a:lnTo>
                    <a:cubicBezTo>
                      <a:pt x="24488" y="2706"/>
                      <a:pt x="23713" y="1115"/>
                      <a:pt x="22479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3898000" y="5063600"/>
                <a:ext cx="612225" cy="520700"/>
              </a:xfrm>
              <a:custGeom>
                <a:avLst/>
                <a:gdLst/>
                <a:ahLst/>
                <a:cxnLst/>
                <a:rect l="l" t="t" r="r" b="b"/>
                <a:pathLst>
                  <a:path w="24489" h="20828" extrusionOk="0">
                    <a:moveTo>
                      <a:pt x="6088" y="0"/>
                    </a:moveTo>
                    <a:cubicBezTo>
                      <a:pt x="2726" y="0"/>
                      <a:pt x="1" y="2725"/>
                      <a:pt x="1" y="6087"/>
                    </a:cubicBezTo>
                    <a:lnTo>
                      <a:pt x="1" y="20828"/>
                    </a:lnTo>
                    <a:lnTo>
                      <a:pt x="219" y="20828"/>
                    </a:lnTo>
                    <a:lnTo>
                      <a:pt x="219" y="6207"/>
                    </a:lnTo>
                    <a:cubicBezTo>
                      <a:pt x="219" y="2885"/>
                      <a:pt x="2905" y="159"/>
                      <a:pt x="6247" y="159"/>
                    </a:cubicBezTo>
                    <a:lnTo>
                      <a:pt x="18481" y="159"/>
                    </a:lnTo>
                    <a:cubicBezTo>
                      <a:pt x="21783" y="159"/>
                      <a:pt x="24488" y="2885"/>
                      <a:pt x="24488" y="6207"/>
                    </a:cubicBezTo>
                    <a:lnTo>
                      <a:pt x="24488" y="6087"/>
                    </a:lnTo>
                    <a:cubicBezTo>
                      <a:pt x="24488" y="2725"/>
                      <a:pt x="21783" y="0"/>
                      <a:pt x="18421" y="0"/>
                    </a:cubicBezTo>
                    <a:close/>
                  </a:path>
                </a:pathLst>
              </a:custGeom>
              <a:solidFill>
                <a:srgbClr val="DD4D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2"/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222" name="Google Shape;222;p2"/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avLst/>
                <a:gdLst/>
                <a:ahLst/>
                <a:cxnLst/>
                <a:rect l="l" t="t" r="r" b="b"/>
                <a:pathLst>
                  <a:path w="275355" h="12175" extrusionOk="0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avLst/>
                <a:gdLst/>
                <a:ahLst/>
                <a:cxnLst/>
                <a:rect l="l" t="t" r="r" b="b"/>
                <a:pathLst>
                  <a:path w="267836" h="46351" extrusionOk="0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04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543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770" h="1" fill="none" extrusionOk="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w="46750" cap="flat" cmpd="sng">
                <a:solidFill>
                  <a:srgbClr val="FFB726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134" extrusionOk="0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34" extrusionOk="0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9" name="Google Shape;259;p2"/>
          <p:cNvSpPr txBox="1">
            <a:spLocks noGrp="1"/>
          </p:cNvSpPr>
          <p:nvPr>
            <p:ph type="ctrTitle"/>
          </p:nvPr>
        </p:nvSpPr>
        <p:spPr>
          <a:xfrm>
            <a:off x="1733350" y="830375"/>
            <a:ext cx="5791200" cy="27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7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0" name="Google Shape;260;p2"/>
          <p:cNvSpPr txBox="1">
            <a:spLocks noGrp="1"/>
          </p:cNvSpPr>
          <p:nvPr>
            <p:ph type="subTitle" idx="1"/>
          </p:nvPr>
        </p:nvSpPr>
        <p:spPr>
          <a:xfrm>
            <a:off x="2587012" y="3595547"/>
            <a:ext cx="4107600" cy="4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0" name="Google Shape;2090;p15"/>
          <p:cNvGrpSpPr/>
          <p:nvPr/>
        </p:nvGrpSpPr>
        <p:grpSpPr>
          <a:xfrm flipH="1">
            <a:off x="1066800" y="347143"/>
            <a:ext cx="8524350" cy="4373107"/>
            <a:chOff x="219690" y="347143"/>
            <a:chExt cx="8524350" cy="4373107"/>
          </a:xfrm>
        </p:grpSpPr>
        <p:sp>
          <p:nvSpPr>
            <p:cNvPr id="2091" name="Google Shape;2091;p15"/>
            <p:cNvSpPr/>
            <p:nvPr/>
          </p:nvSpPr>
          <p:spPr>
            <a:xfrm>
              <a:off x="219690" y="683150"/>
              <a:ext cx="8254275" cy="4037100"/>
            </a:xfrm>
            <a:custGeom>
              <a:avLst/>
              <a:gdLst/>
              <a:ahLst/>
              <a:cxnLst/>
              <a:rect l="l" t="t" r="r" b="b"/>
              <a:pathLst>
                <a:path w="330171" h="161484" extrusionOk="0">
                  <a:moveTo>
                    <a:pt x="317123" y="0"/>
                  </a:moveTo>
                  <a:lnTo>
                    <a:pt x="0" y="161484"/>
                  </a:lnTo>
                  <a:lnTo>
                    <a:pt x="308269" y="161082"/>
                  </a:lnTo>
                  <a:lnTo>
                    <a:pt x="330171" y="10525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2092" name="Google Shape;2092;p15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2093" name="Google Shape;2093;p15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15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15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15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7" name="Google Shape;2097;p15"/>
          <p:cNvSpPr/>
          <p:nvPr/>
        </p:nvSpPr>
        <p:spPr>
          <a:xfrm>
            <a:off x="-7175" y="37913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8" name="Google Shape;2098;p15"/>
          <p:cNvGrpSpPr/>
          <p:nvPr/>
        </p:nvGrpSpPr>
        <p:grpSpPr>
          <a:xfrm>
            <a:off x="33" y="-132178"/>
            <a:ext cx="1291188" cy="4951353"/>
            <a:chOff x="1440600" y="197825"/>
            <a:chExt cx="990175" cy="3797050"/>
          </a:xfrm>
        </p:grpSpPr>
        <p:sp>
          <p:nvSpPr>
            <p:cNvPr id="2099" name="Google Shape;2099;p15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5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5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5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5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5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5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5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5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8" name="Google Shape;2108;p15"/>
          <p:cNvGrpSpPr/>
          <p:nvPr/>
        </p:nvGrpSpPr>
        <p:grpSpPr>
          <a:xfrm flipH="1">
            <a:off x="7860233" y="-132178"/>
            <a:ext cx="1291188" cy="4951353"/>
            <a:chOff x="1440600" y="197825"/>
            <a:chExt cx="990175" cy="3797050"/>
          </a:xfrm>
        </p:grpSpPr>
        <p:sp>
          <p:nvSpPr>
            <p:cNvPr id="2109" name="Google Shape;2109;p15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5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5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5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5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5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5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5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5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8" name="Google Shape;2118;p15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2119" name="Google Shape;2119;p15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5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5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5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5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5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5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5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5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5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5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5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5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5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5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5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5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5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5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5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5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5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5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5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5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5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5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5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5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5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5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5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5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5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5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5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5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6" name="Google Shape;2156;p15"/>
          <p:cNvGrpSpPr/>
          <p:nvPr/>
        </p:nvGrpSpPr>
        <p:grpSpPr>
          <a:xfrm>
            <a:off x="-20" y="4308471"/>
            <a:ext cx="9143683" cy="1629094"/>
            <a:chOff x="429225" y="4417075"/>
            <a:chExt cx="6749600" cy="1202550"/>
          </a:xfrm>
        </p:grpSpPr>
        <p:sp>
          <p:nvSpPr>
            <p:cNvPr id="2157" name="Google Shape;2157;p15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5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5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5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5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5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5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5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5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5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5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5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5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5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5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5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5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5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5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5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5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5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5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5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5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5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5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5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5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5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5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5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5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5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5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5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5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5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5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5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5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5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5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5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5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5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5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5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5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5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5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5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5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5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5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5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5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5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5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5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5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5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5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5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5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5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5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5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5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5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5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5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5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5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5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5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5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5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5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5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5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5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5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5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5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5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5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5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5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5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5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5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5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5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5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5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5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5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5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5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5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5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5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5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5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5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5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5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5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5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5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5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5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5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5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5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5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5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5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5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5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5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5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15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15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15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15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15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15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15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15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15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5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5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5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5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15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15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5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15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15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15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5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5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5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5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5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5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5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5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15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15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5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5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5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15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15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15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15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15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15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15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15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15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15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15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15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15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15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15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15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8" name="Google Shape;2328;p15"/>
          <p:cNvSpPr txBox="1">
            <a:spLocks noGrp="1"/>
          </p:cNvSpPr>
          <p:nvPr>
            <p:ph type="subTitle" idx="1"/>
          </p:nvPr>
        </p:nvSpPr>
        <p:spPr>
          <a:xfrm>
            <a:off x="3941400" y="2967537"/>
            <a:ext cx="3852000" cy="60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9" name="Google Shape;2329;p15"/>
          <p:cNvSpPr txBox="1">
            <a:spLocks noGrp="1"/>
          </p:cNvSpPr>
          <p:nvPr>
            <p:ph type="title"/>
          </p:nvPr>
        </p:nvSpPr>
        <p:spPr>
          <a:xfrm>
            <a:off x="3451200" y="1506497"/>
            <a:ext cx="4832400" cy="14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6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16"/>
          <p:cNvSpPr/>
          <p:nvPr/>
        </p:nvSpPr>
        <p:spPr>
          <a:xfrm>
            <a:off x="-7175" y="4383575"/>
            <a:ext cx="9158700" cy="78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2" name="Google Shape;2332;p16"/>
          <p:cNvGrpSpPr/>
          <p:nvPr/>
        </p:nvGrpSpPr>
        <p:grpSpPr>
          <a:xfrm>
            <a:off x="-63325" y="-752875"/>
            <a:ext cx="8043425" cy="5781613"/>
            <a:chOff x="-63325" y="-752875"/>
            <a:chExt cx="8043425" cy="5781613"/>
          </a:xfrm>
        </p:grpSpPr>
        <p:sp>
          <p:nvSpPr>
            <p:cNvPr id="2333" name="Google Shape;2333;p16"/>
            <p:cNvSpPr/>
            <p:nvPr/>
          </p:nvSpPr>
          <p:spPr>
            <a:xfrm>
              <a:off x="-63325" y="-752875"/>
              <a:ext cx="7782650" cy="5494650"/>
            </a:xfrm>
            <a:custGeom>
              <a:avLst/>
              <a:gdLst/>
              <a:ahLst/>
              <a:cxnLst/>
              <a:rect l="l" t="t" r="r" b="b"/>
              <a:pathLst>
                <a:path w="311306" h="219786" extrusionOk="0">
                  <a:moveTo>
                    <a:pt x="311306" y="209590"/>
                  </a:moveTo>
                  <a:lnTo>
                    <a:pt x="0" y="0"/>
                  </a:lnTo>
                  <a:lnTo>
                    <a:pt x="2252" y="210524"/>
                  </a:lnTo>
                  <a:lnTo>
                    <a:pt x="303539" y="219786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2334" name="Google Shape;2334;p16"/>
            <p:cNvGrpSpPr/>
            <p:nvPr/>
          </p:nvGrpSpPr>
          <p:grpSpPr>
            <a:xfrm flipH="1">
              <a:off x="7387975" y="4456863"/>
              <a:ext cx="592125" cy="571875"/>
              <a:chOff x="1378650" y="3847600"/>
              <a:chExt cx="592125" cy="571875"/>
            </a:xfrm>
          </p:grpSpPr>
          <p:sp>
            <p:nvSpPr>
              <p:cNvPr id="2335" name="Google Shape;2335;p16"/>
              <p:cNvSpPr/>
              <p:nvPr/>
            </p:nvSpPr>
            <p:spPr>
              <a:xfrm>
                <a:off x="1463725" y="3847600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16"/>
              <p:cNvSpPr/>
              <p:nvPr/>
            </p:nvSpPr>
            <p:spPr>
              <a:xfrm>
                <a:off x="1516250" y="4045000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16"/>
              <p:cNvSpPr/>
              <p:nvPr/>
            </p:nvSpPr>
            <p:spPr>
              <a:xfrm>
                <a:off x="1648850" y="3869750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16"/>
              <p:cNvSpPr/>
              <p:nvPr/>
            </p:nvSpPr>
            <p:spPr>
              <a:xfrm>
                <a:off x="1648850" y="3870725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16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16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16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16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3" name="Google Shape;2343;p16"/>
          <p:cNvGrpSpPr/>
          <p:nvPr/>
        </p:nvGrpSpPr>
        <p:grpSpPr>
          <a:xfrm>
            <a:off x="-417858" y="-823150"/>
            <a:ext cx="9978772" cy="5996593"/>
            <a:chOff x="-417858" y="-823150"/>
            <a:chExt cx="9978772" cy="5996593"/>
          </a:xfrm>
        </p:grpSpPr>
        <p:grpSp>
          <p:nvGrpSpPr>
            <p:cNvPr id="2344" name="Google Shape;2344;p16"/>
            <p:cNvGrpSpPr/>
            <p:nvPr/>
          </p:nvGrpSpPr>
          <p:grpSpPr>
            <a:xfrm>
              <a:off x="8" y="-132175"/>
              <a:ext cx="1291188" cy="5305618"/>
              <a:chOff x="1440600" y="197825"/>
              <a:chExt cx="990175" cy="3797050"/>
            </a:xfrm>
          </p:grpSpPr>
          <p:sp>
            <p:nvSpPr>
              <p:cNvPr id="2345" name="Google Shape;2345;p16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16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16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16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16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16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16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16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16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4" name="Google Shape;2354;p16"/>
            <p:cNvGrpSpPr/>
            <p:nvPr/>
          </p:nvGrpSpPr>
          <p:grpSpPr>
            <a:xfrm flipH="1">
              <a:off x="7860254" y="-132175"/>
              <a:ext cx="1291188" cy="5305618"/>
              <a:chOff x="1440600" y="197825"/>
              <a:chExt cx="990175" cy="3797050"/>
            </a:xfrm>
          </p:grpSpPr>
          <p:sp>
            <p:nvSpPr>
              <p:cNvPr id="2355" name="Google Shape;2355;p16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16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16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16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16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16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16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16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16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4" name="Google Shape;2364;p16"/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2365" name="Google Shape;2365;p16"/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avLst/>
                <a:gdLst/>
                <a:ahLst/>
                <a:cxnLst/>
                <a:rect l="l" t="t" r="r" b="b"/>
                <a:pathLst>
                  <a:path w="275355" h="12175" extrusionOk="0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16"/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avLst/>
                <a:gdLst/>
                <a:ahLst/>
                <a:cxnLst/>
                <a:rect l="l" t="t" r="r" b="b"/>
                <a:pathLst>
                  <a:path w="267836" h="46351" extrusionOk="0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16"/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16"/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16"/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16"/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16"/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16"/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16"/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16"/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16"/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04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16"/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16"/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16"/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16"/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16"/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16"/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16"/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16"/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543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16"/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16"/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16"/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16"/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16"/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16"/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16"/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16"/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16"/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16"/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16"/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16"/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16"/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16"/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16"/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16"/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770" h="1" fill="none" extrusionOk="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w="46750" cap="flat" cmpd="sng">
                <a:solidFill>
                  <a:srgbClr val="FFB726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16"/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134" extrusionOk="0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16"/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34" extrusionOk="0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02" name="Google Shape;2402;p16"/>
          <p:cNvSpPr txBox="1">
            <a:spLocks noGrp="1"/>
          </p:cNvSpPr>
          <p:nvPr>
            <p:ph type="title"/>
          </p:nvPr>
        </p:nvSpPr>
        <p:spPr>
          <a:xfrm>
            <a:off x="3790154" y="2514018"/>
            <a:ext cx="463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03" name="Google Shape;2403;p16"/>
          <p:cNvSpPr txBox="1">
            <a:spLocks noGrp="1"/>
          </p:cNvSpPr>
          <p:nvPr>
            <p:ph type="title" idx="2" hasCustomPrompt="1"/>
          </p:nvPr>
        </p:nvSpPr>
        <p:spPr>
          <a:xfrm>
            <a:off x="5390504" y="1190175"/>
            <a:ext cx="1432200" cy="118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04" name="Google Shape;2404;p16"/>
          <p:cNvSpPr txBox="1">
            <a:spLocks noGrp="1"/>
          </p:cNvSpPr>
          <p:nvPr>
            <p:ph type="subTitle" idx="1"/>
          </p:nvPr>
        </p:nvSpPr>
        <p:spPr>
          <a:xfrm>
            <a:off x="4668104" y="3335968"/>
            <a:ext cx="2877000" cy="6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6_1"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p17"/>
          <p:cNvSpPr/>
          <p:nvPr/>
        </p:nvSpPr>
        <p:spPr>
          <a:xfrm>
            <a:off x="-7175" y="4096150"/>
            <a:ext cx="9158700" cy="104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7" name="Google Shape;2407;p17"/>
          <p:cNvGrpSpPr/>
          <p:nvPr/>
        </p:nvGrpSpPr>
        <p:grpSpPr>
          <a:xfrm flipH="1">
            <a:off x="3159475" y="-139550"/>
            <a:ext cx="5997825" cy="5047838"/>
            <a:chOff x="-844200" y="-335325"/>
            <a:chExt cx="5997825" cy="5047838"/>
          </a:xfrm>
        </p:grpSpPr>
        <p:sp>
          <p:nvSpPr>
            <p:cNvPr id="2408" name="Google Shape;2408;p17"/>
            <p:cNvSpPr/>
            <p:nvPr/>
          </p:nvSpPr>
          <p:spPr>
            <a:xfrm>
              <a:off x="-844200" y="-335325"/>
              <a:ext cx="5865750" cy="4883425"/>
            </a:xfrm>
            <a:custGeom>
              <a:avLst/>
              <a:gdLst/>
              <a:ahLst/>
              <a:cxnLst/>
              <a:rect l="l" t="t" r="r" b="b"/>
              <a:pathLst>
                <a:path w="234630" h="195337" extrusionOk="0">
                  <a:moveTo>
                    <a:pt x="234630" y="190171"/>
                  </a:moveTo>
                  <a:lnTo>
                    <a:pt x="0" y="0"/>
                  </a:lnTo>
                  <a:lnTo>
                    <a:pt x="266" y="162412"/>
                  </a:lnTo>
                  <a:lnTo>
                    <a:pt x="227456" y="195337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2409" name="Google Shape;2409;p17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2410" name="Google Shape;2410;p17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17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17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17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17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17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17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17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8" name="Google Shape;2418;p17"/>
          <p:cNvGrpSpPr/>
          <p:nvPr/>
        </p:nvGrpSpPr>
        <p:grpSpPr>
          <a:xfrm flipH="1">
            <a:off x="7860239" y="-132175"/>
            <a:ext cx="1291188" cy="5305618"/>
            <a:chOff x="1440600" y="197825"/>
            <a:chExt cx="990175" cy="3797050"/>
          </a:xfrm>
        </p:grpSpPr>
        <p:sp>
          <p:nvSpPr>
            <p:cNvPr id="2419" name="Google Shape;2419;p17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7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7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17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17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7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17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17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7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8" name="Google Shape;2428;p17"/>
          <p:cNvGrpSpPr/>
          <p:nvPr/>
        </p:nvGrpSpPr>
        <p:grpSpPr>
          <a:xfrm>
            <a:off x="23" y="-132175"/>
            <a:ext cx="1291188" cy="5305618"/>
            <a:chOff x="1440600" y="197825"/>
            <a:chExt cx="990175" cy="3797050"/>
          </a:xfrm>
        </p:grpSpPr>
        <p:sp>
          <p:nvSpPr>
            <p:cNvPr id="2429" name="Google Shape;2429;p17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7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7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7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7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7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7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7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7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8" name="Google Shape;2438;p17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2439" name="Google Shape;2439;p17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7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7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7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7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7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7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7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7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7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7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7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7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7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7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7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7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7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7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7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17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7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7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7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7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7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7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7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7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7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7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7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7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7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7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7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7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17"/>
          <p:cNvGrpSpPr/>
          <p:nvPr/>
        </p:nvGrpSpPr>
        <p:grpSpPr>
          <a:xfrm>
            <a:off x="4409775" y="4094247"/>
            <a:ext cx="3949500" cy="1240100"/>
            <a:chOff x="4409775" y="4094247"/>
            <a:chExt cx="3949500" cy="1240100"/>
          </a:xfrm>
        </p:grpSpPr>
        <p:sp>
          <p:nvSpPr>
            <p:cNvPr id="2477" name="Google Shape;2477;p17"/>
            <p:cNvSpPr/>
            <p:nvPr/>
          </p:nvSpPr>
          <p:spPr>
            <a:xfrm>
              <a:off x="4548200" y="4094247"/>
              <a:ext cx="3667650" cy="1240100"/>
            </a:xfrm>
            <a:custGeom>
              <a:avLst/>
              <a:gdLst/>
              <a:ahLst/>
              <a:cxnLst/>
              <a:rect l="l" t="t" r="r" b="b"/>
              <a:pathLst>
                <a:path w="146706" h="49604" extrusionOk="0">
                  <a:moveTo>
                    <a:pt x="20782" y="1"/>
                  </a:moveTo>
                  <a:lnTo>
                    <a:pt x="1" y="49603"/>
                  </a:lnTo>
                  <a:lnTo>
                    <a:pt x="146705" y="49603"/>
                  </a:lnTo>
                  <a:lnTo>
                    <a:pt x="1253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7"/>
            <p:cNvSpPr/>
            <p:nvPr/>
          </p:nvSpPr>
          <p:spPr>
            <a:xfrm>
              <a:off x="7675425" y="4094247"/>
              <a:ext cx="683850" cy="1240100"/>
            </a:xfrm>
            <a:custGeom>
              <a:avLst/>
              <a:gdLst/>
              <a:ahLst/>
              <a:cxnLst/>
              <a:rect l="l" t="t" r="r" b="b"/>
              <a:pathLst>
                <a:path w="27354" h="49604" extrusionOk="0">
                  <a:moveTo>
                    <a:pt x="1" y="1"/>
                  </a:moveTo>
                  <a:lnTo>
                    <a:pt x="21616" y="49603"/>
                  </a:lnTo>
                  <a:lnTo>
                    <a:pt x="27354" y="49603"/>
                  </a:lnTo>
                  <a:lnTo>
                    <a:pt x="37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7"/>
            <p:cNvSpPr/>
            <p:nvPr/>
          </p:nvSpPr>
          <p:spPr>
            <a:xfrm>
              <a:off x="4409775" y="4094247"/>
              <a:ext cx="683850" cy="1240100"/>
            </a:xfrm>
            <a:custGeom>
              <a:avLst/>
              <a:gdLst/>
              <a:ahLst/>
              <a:cxnLst/>
              <a:rect l="l" t="t" r="r" b="b"/>
              <a:pathLst>
                <a:path w="27354" h="49604" extrusionOk="0">
                  <a:moveTo>
                    <a:pt x="23651" y="1"/>
                  </a:moveTo>
                  <a:lnTo>
                    <a:pt x="0" y="49603"/>
                  </a:lnTo>
                  <a:lnTo>
                    <a:pt x="5738" y="49603"/>
                  </a:lnTo>
                  <a:lnTo>
                    <a:pt x="27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0" name="Google Shape;2480;p17"/>
          <p:cNvSpPr txBox="1">
            <a:spLocks noGrp="1"/>
          </p:cNvSpPr>
          <p:nvPr>
            <p:ph type="title"/>
          </p:nvPr>
        </p:nvSpPr>
        <p:spPr>
          <a:xfrm>
            <a:off x="742150" y="2514025"/>
            <a:ext cx="382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81" name="Google Shape;2481;p17"/>
          <p:cNvSpPr txBox="1">
            <a:spLocks noGrp="1"/>
          </p:cNvSpPr>
          <p:nvPr>
            <p:ph type="title" idx="2" hasCustomPrompt="1"/>
          </p:nvPr>
        </p:nvSpPr>
        <p:spPr>
          <a:xfrm>
            <a:off x="1940950" y="1190175"/>
            <a:ext cx="1432200" cy="118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82" name="Google Shape;2482;p17"/>
          <p:cNvSpPr txBox="1">
            <a:spLocks noGrp="1"/>
          </p:cNvSpPr>
          <p:nvPr>
            <p:ph type="subTitle" idx="1"/>
          </p:nvPr>
        </p:nvSpPr>
        <p:spPr>
          <a:xfrm>
            <a:off x="1218550" y="3335968"/>
            <a:ext cx="2877000" cy="6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p18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5" name="Google Shape;2485;p18"/>
          <p:cNvGrpSpPr/>
          <p:nvPr/>
        </p:nvGrpSpPr>
        <p:grpSpPr>
          <a:xfrm flipH="1">
            <a:off x="8748255" y="351525"/>
            <a:ext cx="395408" cy="4589441"/>
            <a:chOff x="-36750" y="-31225"/>
            <a:chExt cx="441205" cy="5174700"/>
          </a:xfrm>
        </p:grpSpPr>
        <p:sp>
          <p:nvSpPr>
            <p:cNvPr id="2486" name="Google Shape;2486;p18"/>
            <p:cNvSpPr/>
            <p:nvPr/>
          </p:nvSpPr>
          <p:spPr>
            <a:xfrm>
              <a:off x="-30545" y="-31225"/>
              <a:ext cx="435000" cy="517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8"/>
            <p:cNvSpPr/>
            <p:nvPr/>
          </p:nvSpPr>
          <p:spPr>
            <a:xfrm>
              <a:off x="-30545" y="-31225"/>
              <a:ext cx="291600" cy="517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8"/>
            <p:cNvSpPr/>
            <p:nvPr/>
          </p:nvSpPr>
          <p:spPr>
            <a:xfrm>
              <a:off x="-36750" y="-31225"/>
              <a:ext cx="167700" cy="517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18"/>
          <p:cNvGrpSpPr/>
          <p:nvPr/>
        </p:nvGrpSpPr>
        <p:grpSpPr>
          <a:xfrm>
            <a:off x="-870" y="444775"/>
            <a:ext cx="395408" cy="4589441"/>
            <a:chOff x="-36750" y="-31225"/>
            <a:chExt cx="441205" cy="5174700"/>
          </a:xfrm>
        </p:grpSpPr>
        <p:sp>
          <p:nvSpPr>
            <p:cNvPr id="2490" name="Google Shape;2490;p18"/>
            <p:cNvSpPr/>
            <p:nvPr/>
          </p:nvSpPr>
          <p:spPr>
            <a:xfrm>
              <a:off x="-30545" y="-31225"/>
              <a:ext cx="435000" cy="517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8"/>
            <p:cNvSpPr/>
            <p:nvPr/>
          </p:nvSpPr>
          <p:spPr>
            <a:xfrm>
              <a:off x="-30545" y="-31225"/>
              <a:ext cx="291600" cy="517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8"/>
            <p:cNvSpPr/>
            <p:nvPr/>
          </p:nvSpPr>
          <p:spPr>
            <a:xfrm>
              <a:off x="-36750" y="-31225"/>
              <a:ext cx="167700" cy="517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3" name="Google Shape;2493;p18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2494" name="Google Shape;2494;p18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8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8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8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8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8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8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8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8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8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8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8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8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8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8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8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8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8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8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8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8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8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8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8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8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8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8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8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8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8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8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8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8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8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8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8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8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1" name="Google Shape;2531;p18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2532" name="Google Shape;2532;p18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8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8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8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8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8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8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8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8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8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8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8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8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8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8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8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8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8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8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8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8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8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8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8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8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8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8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8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8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8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8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8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8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8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8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8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8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8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8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8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8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8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8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8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8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8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8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8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8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8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8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8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8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8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8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8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8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8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8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8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8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8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8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8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8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8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8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8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8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8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8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8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8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8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8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8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8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8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8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8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8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8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8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8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8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8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8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8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8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8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8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8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8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8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8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8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8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8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8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8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8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8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8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8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8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8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8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8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8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8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8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8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8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8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8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8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8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8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8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8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8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8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8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8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8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18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18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8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8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8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8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8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8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8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8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8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8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8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8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8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8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8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8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8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8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8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8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8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8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8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8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8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8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8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8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8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8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8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8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8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8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8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8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18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8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8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8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8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8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8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8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3" name="Google Shape;2703;p18"/>
          <p:cNvSpPr txBox="1">
            <a:spLocks noGrp="1"/>
          </p:cNvSpPr>
          <p:nvPr>
            <p:ph type="title"/>
          </p:nvPr>
        </p:nvSpPr>
        <p:spPr>
          <a:xfrm>
            <a:off x="722325" y="1012100"/>
            <a:ext cx="3873900" cy="18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04" name="Google Shape;2704;p18"/>
          <p:cNvSpPr txBox="1">
            <a:spLocks noGrp="1"/>
          </p:cNvSpPr>
          <p:nvPr>
            <p:ph type="subTitle" idx="1"/>
          </p:nvPr>
        </p:nvSpPr>
        <p:spPr>
          <a:xfrm>
            <a:off x="722447" y="2704251"/>
            <a:ext cx="2817600" cy="9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5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7" name="Google Shape;5637;p34"/>
          <p:cNvSpPr/>
          <p:nvPr/>
        </p:nvSpPr>
        <p:spPr>
          <a:xfrm>
            <a:off x="-7175" y="3543775"/>
            <a:ext cx="9158700" cy="162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38" name="Google Shape;5638;p34"/>
          <p:cNvGrpSpPr/>
          <p:nvPr/>
        </p:nvGrpSpPr>
        <p:grpSpPr>
          <a:xfrm>
            <a:off x="4731051" y="3543884"/>
            <a:ext cx="3319678" cy="1649745"/>
            <a:chOff x="1951575" y="2613150"/>
            <a:chExt cx="3658450" cy="2837050"/>
          </a:xfrm>
        </p:grpSpPr>
        <p:sp>
          <p:nvSpPr>
            <p:cNvPr id="5639" name="Google Shape;5639;p34"/>
            <p:cNvSpPr/>
            <p:nvPr/>
          </p:nvSpPr>
          <p:spPr>
            <a:xfrm>
              <a:off x="1951575" y="2613150"/>
              <a:ext cx="3658450" cy="2837050"/>
            </a:xfrm>
            <a:custGeom>
              <a:avLst/>
              <a:gdLst/>
              <a:ahLst/>
              <a:cxnLst/>
              <a:rect l="l" t="t" r="r" b="b"/>
              <a:pathLst>
                <a:path w="146338" h="113482" extrusionOk="0">
                  <a:moveTo>
                    <a:pt x="51403" y="0"/>
                  </a:moveTo>
                  <a:lnTo>
                    <a:pt x="0" y="113482"/>
                  </a:lnTo>
                  <a:lnTo>
                    <a:pt x="146338" y="113482"/>
                  </a:lnTo>
                  <a:lnTo>
                    <a:pt x="999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34"/>
            <p:cNvSpPr/>
            <p:nvPr/>
          </p:nvSpPr>
          <p:spPr>
            <a:xfrm>
              <a:off x="2161725" y="2613150"/>
              <a:ext cx="1188375" cy="2837050"/>
            </a:xfrm>
            <a:custGeom>
              <a:avLst/>
              <a:gdLst/>
              <a:ahLst/>
              <a:cxnLst/>
              <a:rect l="l" t="t" r="r" b="b"/>
              <a:pathLst>
                <a:path w="47535" h="113482" fill="none" extrusionOk="0">
                  <a:moveTo>
                    <a:pt x="47534" y="0"/>
                  </a:moveTo>
                  <a:lnTo>
                    <a:pt x="0" y="113482"/>
                  </a:lnTo>
                </a:path>
              </a:pathLst>
            </a:custGeom>
            <a:noFill/>
            <a:ln w="1085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34"/>
            <p:cNvSpPr/>
            <p:nvPr/>
          </p:nvSpPr>
          <p:spPr>
            <a:xfrm>
              <a:off x="4330775" y="2613150"/>
              <a:ext cx="1104975" cy="2837050"/>
            </a:xfrm>
            <a:custGeom>
              <a:avLst/>
              <a:gdLst/>
              <a:ahLst/>
              <a:cxnLst/>
              <a:rect l="l" t="t" r="r" b="b"/>
              <a:pathLst>
                <a:path w="44199" h="113482" fill="none" extrusionOk="0">
                  <a:moveTo>
                    <a:pt x="0" y="0"/>
                  </a:moveTo>
                  <a:lnTo>
                    <a:pt x="44198" y="113482"/>
                  </a:lnTo>
                </a:path>
              </a:pathLst>
            </a:custGeom>
            <a:noFill/>
            <a:ln w="1085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2" name="Google Shape;5642;p34"/>
          <p:cNvGrpSpPr/>
          <p:nvPr/>
        </p:nvGrpSpPr>
        <p:grpSpPr>
          <a:xfrm flipH="1">
            <a:off x="2676375" y="387375"/>
            <a:ext cx="6477200" cy="4366413"/>
            <a:chOff x="-1323575" y="346100"/>
            <a:chExt cx="6477200" cy="4366413"/>
          </a:xfrm>
        </p:grpSpPr>
        <p:sp>
          <p:nvSpPr>
            <p:cNvPr id="5643" name="Google Shape;5643;p34"/>
            <p:cNvSpPr/>
            <p:nvPr/>
          </p:nvSpPr>
          <p:spPr>
            <a:xfrm>
              <a:off x="-1323575" y="346100"/>
              <a:ext cx="6345125" cy="4202000"/>
            </a:xfrm>
            <a:custGeom>
              <a:avLst/>
              <a:gdLst/>
              <a:ahLst/>
              <a:cxnLst/>
              <a:rect l="l" t="t" r="r" b="b"/>
              <a:pathLst>
                <a:path w="253805" h="168080" extrusionOk="0">
                  <a:moveTo>
                    <a:pt x="253805" y="162914"/>
                  </a:moveTo>
                  <a:lnTo>
                    <a:pt x="574" y="0"/>
                  </a:lnTo>
                  <a:lnTo>
                    <a:pt x="0" y="131708"/>
                  </a:lnTo>
                  <a:lnTo>
                    <a:pt x="246631" y="168080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5644" name="Google Shape;5644;p34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5645" name="Google Shape;5645;p34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6" name="Google Shape;5646;p34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7" name="Google Shape;5647;p34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8" name="Google Shape;5648;p34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9" name="Google Shape;5649;p34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0" name="Google Shape;5650;p34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1" name="Google Shape;5651;p34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2" name="Google Shape;5652;p34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53" name="Google Shape;5653;p34"/>
          <p:cNvGrpSpPr/>
          <p:nvPr/>
        </p:nvGrpSpPr>
        <p:grpSpPr>
          <a:xfrm flipH="1">
            <a:off x="1291200" y="-695850"/>
            <a:ext cx="8077575" cy="5747913"/>
            <a:chOff x="-97475" y="-719175"/>
            <a:chExt cx="8077575" cy="5747913"/>
          </a:xfrm>
        </p:grpSpPr>
        <p:sp>
          <p:nvSpPr>
            <p:cNvPr id="5654" name="Google Shape;5654;p34"/>
            <p:cNvSpPr/>
            <p:nvPr/>
          </p:nvSpPr>
          <p:spPr>
            <a:xfrm>
              <a:off x="-97475" y="-719175"/>
              <a:ext cx="7816800" cy="5460950"/>
            </a:xfrm>
            <a:custGeom>
              <a:avLst/>
              <a:gdLst/>
              <a:ahLst/>
              <a:cxnLst/>
              <a:rect l="l" t="t" r="r" b="b"/>
              <a:pathLst>
                <a:path w="312672" h="218438" extrusionOk="0">
                  <a:moveTo>
                    <a:pt x="312672" y="208242"/>
                  </a:moveTo>
                  <a:lnTo>
                    <a:pt x="0" y="0"/>
                  </a:lnTo>
                  <a:lnTo>
                    <a:pt x="3612" y="140676"/>
                  </a:lnTo>
                  <a:lnTo>
                    <a:pt x="304905" y="218438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5655" name="Google Shape;5655;p34"/>
            <p:cNvGrpSpPr/>
            <p:nvPr/>
          </p:nvGrpSpPr>
          <p:grpSpPr>
            <a:xfrm flipH="1">
              <a:off x="7387975" y="4456863"/>
              <a:ext cx="592125" cy="571875"/>
              <a:chOff x="1378650" y="3847600"/>
              <a:chExt cx="592125" cy="571875"/>
            </a:xfrm>
          </p:grpSpPr>
          <p:sp>
            <p:nvSpPr>
              <p:cNvPr id="5656" name="Google Shape;5656;p34"/>
              <p:cNvSpPr/>
              <p:nvPr/>
            </p:nvSpPr>
            <p:spPr>
              <a:xfrm>
                <a:off x="1463725" y="3847600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7" name="Google Shape;5657;p34"/>
              <p:cNvSpPr/>
              <p:nvPr/>
            </p:nvSpPr>
            <p:spPr>
              <a:xfrm>
                <a:off x="1516250" y="4045000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8" name="Google Shape;5658;p34"/>
              <p:cNvSpPr/>
              <p:nvPr/>
            </p:nvSpPr>
            <p:spPr>
              <a:xfrm>
                <a:off x="1648850" y="3869750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9" name="Google Shape;5659;p34"/>
              <p:cNvSpPr/>
              <p:nvPr/>
            </p:nvSpPr>
            <p:spPr>
              <a:xfrm>
                <a:off x="1648850" y="3870725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0" name="Google Shape;5660;p34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1" name="Google Shape;5661;p34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2" name="Google Shape;5662;p34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3" name="Google Shape;5663;p34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64" name="Google Shape;5664;p34"/>
          <p:cNvGrpSpPr/>
          <p:nvPr/>
        </p:nvGrpSpPr>
        <p:grpSpPr>
          <a:xfrm>
            <a:off x="23" y="-132180"/>
            <a:ext cx="1291188" cy="5305618"/>
            <a:chOff x="1440600" y="197825"/>
            <a:chExt cx="990175" cy="3797050"/>
          </a:xfrm>
        </p:grpSpPr>
        <p:sp>
          <p:nvSpPr>
            <p:cNvPr id="5665" name="Google Shape;5665;p34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34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34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34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34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34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34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34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34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4" name="Google Shape;5674;p34"/>
          <p:cNvGrpSpPr/>
          <p:nvPr/>
        </p:nvGrpSpPr>
        <p:grpSpPr>
          <a:xfrm flipH="1">
            <a:off x="7860239" y="-132180"/>
            <a:ext cx="1291188" cy="5305618"/>
            <a:chOff x="1440600" y="197825"/>
            <a:chExt cx="990175" cy="3797050"/>
          </a:xfrm>
        </p:grpSpPr>
        <p:sp>
          <p:nvSpPr>
            <p:cNvPr id="5675" name="Google Shape;5675;p34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34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34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34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34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34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34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34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34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4" name="Google Shape;5684;p34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5685" name="Google Shape;5685;p34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34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34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34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34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34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34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34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34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34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34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34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34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34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34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34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34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34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34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34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34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34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34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34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34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34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34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34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34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34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34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34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34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34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34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34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34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5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3" name="Google Shape;5723;p35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24" name="Google Shape;5724;p35"/>
          <p:cNvGrpSpPr/>
          <p:nvPr/>
        </p:nvGrpSpPr>
        <p:grpSpPr>
          <a:xfrm>
            <a:off x="50" y="-132175"/>
            <a:ext cx="832143" cy="5305618"/>
            <a:chOff x="1440600" y="197825"/>
            <a:chExt cx="990175" cy="3797050"/>
          </a:xfrm>
        </p:grpSpPr>
        <p:sp>
          <p:nvSpPr>
            <p:cNvPr id="5725" name="Google Shape;5725;p35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35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35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35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35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35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35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35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35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4" name="Google Shape;5734;p35"/>
          <p:cNvGrpSpPr/>
          <p:nvPr/>
        </p:nvGrpSpPr>
        <p:grpSpPr>
          <a:xfrm flipH="1">
            <a:off x="8319293" y="-132175"/>
            <a:ext cx="832143" cy="5305618"/>
            <a:chOff x="1440600" y="197825"/>
            <a:chExt cx="990175" cy="3797050"/>
          </a:xfrm>
        </p:grpSpPr>
        <p:sp>
          <p:nvSpPr>
            <p:cNvPr id="5735" name="Google Shape;5735;p35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35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35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35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35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35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35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35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35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4" name="Google Shape;5744;p35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5745" name="Google Shape;5745;p35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35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35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35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35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35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35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35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35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35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35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35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35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35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35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35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35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35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35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35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35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35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35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35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35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35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35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35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35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35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35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35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35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35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35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35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35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2" name="Google Shape;5782;p35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5783" name="Google Shape;5783;p35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35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35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35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35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35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35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35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35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35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35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35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35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35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35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35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35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35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35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35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35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35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35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35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35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35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35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35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35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35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5813;p35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35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35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35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35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35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35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35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35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35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35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35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35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35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35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35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35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35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35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35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35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35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35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35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35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35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35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35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35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35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35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5844;p35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5" name="Google Shape;5845;p35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35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35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35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35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35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35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35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35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5854;p35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5855;p35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35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857;p35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858;p35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5859;p35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5860;p35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35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35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5863;p35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5864;p35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35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866;p35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5867;p35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5868;p35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5869;p35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870;p35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871;p35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2" name="Google Shape;5872;p35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3" name="Google Shape;5873;p35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874;p35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35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35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35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35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5879;p35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5880;p35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35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2" name="Google Shape;5882;p35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3" name="Google Shape;5883;p35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4" name="Google Shape;5884;p35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5885;p35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5886;p35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35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35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35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35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35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35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35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35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35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35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35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35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35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0" name="Google Shape;5900;p35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1" name="Google Shape;5901;p35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2" name="Google Shape;5902;p35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3" name="Google Shape;5903;p35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4" name="Google Shape;5904;p35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5" name="Google Shape;5905;p35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6" name="Google Shape;5906;p35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35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8" name="Google Shape;5908;p35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9" name="Google Shape;5909;p35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0" name="Google Shape;5910;p35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35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5912;p35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3" name="Google Shape;5913;p35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4" name="Google Shape;5914;p35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5" name="Google Shape;5915;p35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6" name="Google Shape;5916;p35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7" name="Google Shape;5917;p35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5918;p35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9" name="Google Shape;5919;p35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0" name="Google Shape;5920;p35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1" name="Google Shape;5921;p35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2" name="Google Shape;5922;p35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3" name="Google Shape;5923;p35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4" name="Google Shape;5924;p35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5925;p35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5926;p35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7" name="Google Shape;5927;p35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8" name="Google Shape;5928;p35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9" name="Google Shape;5929;p35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0" name="Google Shape;5930;p35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1" name="Google Shape;5931;p35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2" name="Google Shape;5932;p35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3" name="Google Shape;5933;p35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4" name="Google Shape;5934;p35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5" name="Google Shape;5935;p35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6" name="Google Shape;5936;p35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7" name="Google Shape;5937;p35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5938;p35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9" name="Google Shape;5939;p35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35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5941;p35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5942;p35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35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35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35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35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35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35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35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0" name="Google Shape;5950;p35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1" name="Google Shape;5951;p35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5952;p35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3" name="Google Shape;5953;p35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_1_1">
    <p:spTree>
      <p:nvGrpSpPr>
        <p:cNvPr id="1" name="Shape 5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5" name="Google Shape;5955;p36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6" name="Google Shape;5956;p36"/>
          <p:cNvGrpSpPr/>
          <p:nvPr/>
        </p:nvGrpSpPr>
        <p:grpSpPr>
          <a:xfrm flipH="1">
            <a:off x="787075" y="-588250"/>
            <a:ext cx="8294750" cy="5731738"/>
            <a:chOff x="-3141125" y="-1019225"/>
            <a:chExt cx="8294750" cy="5731738"/>
          </a:xfrm>
        </p:grpSpPr>
        <p:sp>
          <p:nvSpPr>
            <p:cNvPr id="5957" name="Google Shape;5957;p36"/>
            <p:cNvSpPr/>
            <p:nvPr/>
          </p:nvSpPr>
          <p:spPr>
            <a:xfrm>
              <a:off x="-3141125" y="-1019225"/>
              <a:ext cx="8162675" cy="5567325"/>
            </a:xfrm>
            <a:custGeom>
              <a:avLst/>
              <a:gdLst/>
              <a:ahLst/>
              <a:cxnLst/>
              <a:rect l="l" t="t" r="r" b="b"/>
              <a:pathLst>
                <a:path w="326507" h="222693" extrusionOk="0">
                  <a:moveTo>
                    <a:pt x="326507" y="217527"/>
                  </a:moveTo>
                  <a:lnTo>
                    <a:pt x="0" y="0"/>
                  </a:lnTo>
                  <a:lnTo>
                    <a:pt x="9469" y="206601"/>
                  </a:lnTo>
                  <a:lnTo>
                    <a:pt x="319333" y="222693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5958" name="Google Shape;5958;p36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5959" name="Google Shape;5959;p36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0" name="Google Shape;5960;p36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1" name="Google Shape;5961;p36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2" name="Google Shape;5962;p36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3" name="Google Shape;5963;p36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4" name="Google Shape;5964;p36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5" name="Google Shape;5965;p36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6" name="Google Shape;5966;p36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67" name="Google Shape;5967;p36"/>
          <p:cNvGrpSpPr/>
          <p:nvPr/>
        </p:nvGrpSpPr>
        <p:grpSpPr>
          <a:xfrm>
            <a:off x="-14350" y="-781925"/>
            <a:ext cx="8091000" cy="5954113"/>
            <a:chOff x="-2937375" y="-1241600"/>
            <a:chExt cx="8091000" cy="5954113"/>
          </a:xfrm>
        </p:grpSpPr>
        <p:sp>
          <p:nvSpPr>
            <p:cNvPr id="5968" name="Google Shape;5968;p36"/>
            <p:cNvSpPr/>
            <p:nvPr/>
          </p:nvSpPr>
          <p:spPr>
            <a:xfrm>
              <a:off x="-2937375" y="-1241600"/>
              <a:ext cx="7958925" cy="5789700"/>
            </a:xfrm>
            <a:custGeom>
              <a:avLst/>
              <a:gdLst/>
              <a:ahLst/>
              <a:cxnLst/>
              <a:rect l="l" t="t" r="r" b="b"/>
              <a:pathLst>
                <a:path w="318357" h="231588" extrusionOk="0">
                  <a:moveTo>
                    <a:pt x="318357" y="226422"/>
                  </a:moveTo>
                  <a:lnTo>
                    <a:pt x="13200" y="0"/>
                  </a:lnTo>
                  <a:lnTo>
                    <a:pt x="0" y="194549"/>
                  </a:lnTo>
                  <a:lnTo>
                    <a:pt x="311183" y="231588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5969" name="Google Shape;5969;p36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5970" name="Google Shape;5970;p36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1" name="Google Shape;5971;p36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2" name="Google Shape;5972;p36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3" name="Google Shape;5973;p36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4" name="Google Shape;5974;p36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5" name="Google Shape;5975;p36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6" name="Google Shape;5976;p36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7" name="Google Shape;5977;p36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78" name="Google Shape;5978;p36"/>
          <p:cNvGrpSpPr/>
          <p:nvPr/>
        </p:nvGrpSpPr>
        <p:grpSpPr>
          <a:xfrm>
            <a:off x="23" y="-132177"/>
            <a:ext cx="1291188" cy="5429781"/>
            <a:chOff x="1440600" y="197825"/>
            <a:chExt cx="990175" cy="3797050"/>
          </a:xfrm>
        </p:grpSpPr>
        <p:sp>
          <p:nvSpPr>
            <p:cNvPr id="5979" name="Google Shape;5979;p36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0" name="Google Shape;5980;p36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36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36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36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5984;p36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5985;p36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6" name="Google Shape;5986;p36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7" name="Google Shape;5987;p36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8" name="Google Shape;5988;p36"/>
          <p:cNvGrpSpPr/>
          <p:nvPr/>
        </p:nvGrpSpPr>
        <p:grpSpPr>
          <a:xfrm flipH="1">
            <a:off x="7860239" y="-132177"/>
            <a:ext cx="1291188" cy="5429781"/>
            <a:chOff x="1440600" y="197825"/>
            <a:chExt cx="990175" cy="3797050"/>
          </a:xfrm>
        </p:grpSpPr>
        <p:sp>
          <p:nvSpPr>
            <p:cNvPr id="5989" name="Google Shape;5989;p36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36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36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36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3" name="Google Shape;5993;p36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4" name="Google Shape;5994;p36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5995;p36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5996;p36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5997;p36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8" name="Google Shape;5998;p36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5999" name="Google Shape;5999;p36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0" name="Google Shape;6000;p36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1" name="Google Shape;6001;p36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2" name="Google Shape;6002;p36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3" name="Google Shape;6003;p36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4" name="Google Shape;6004;p36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5" name="Google Shape;6005;p36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6" name="Google Shape;6006;p36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7" name="Google Shape;6007;p36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8" name="Google Shape;6008;p36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9" name="Google Shape;6009;p36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0" name="Google Shape;6010;p36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1" name="Google Shape;6011;p36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2" name="Google Shape;6012;p36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3" name="Google Shape;6013;p36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4" name="Google Shape;6014;p36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5" name="Google Shape;6015;p36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6" name="Google Shape;6016;p36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7" name="Google Shape;6017;p36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8" name="Google Shape;6018;p36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9" name="Google Shape;6019;p36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0" name="Google Shape;6020;p36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1" name="Google Shape;6021;p36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2" name="Google Shape;6022;p36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6023;p36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6024;p36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6025;p36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6026;p36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7" name="Google Shape;6027;p36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8" name="Google Shape;6028;p36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6029;p36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6030;p36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1" name="Google Shape;6031;p36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6032;p36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6033;p36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6034;p36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36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8_1_1_1">
    <p:spTree>
      <p:nvGrpSpPr>
        <p:cNvPr id="1" name="Shape 6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7" name="Google Shape;6037;p37"/>
          <p:cNvGrpSpPr/>
          <p:nvPr/>
        </p:nvGrpSpPr>
        <p:grpSpPr>
          <a:xfrm flipH="1">
            <a:off x="207741" y="347143"/>
            <a:ext cx="8303665" cy="4656807"/>
            <a:chOff x="440375" y="347143"/>
            <a:chExt cx="8303665" cy="4656807"/>
          </a:xfrm>
        </p:grpSpPr>
        <p:sp>
          <p:nvSpPr>
            <p:cNvPr id="6038" name="Google Shape;6038;p37"/>
            <p:cNvSpPr/>
            <p:nvPr/>
          </p:nvSpPr>
          <p:spPr>
            <a:xfrm>
              <a:off x="440375" y="683150"/>
              <a:ext cx="8033600" cy="4320800"/>
            </a:xfrm>
            <a:custGeom>
              <a:avLst/>
              <a:gdLst/>
              <a:ahLst/>
              <a:cxnLst/>
              <a:rect l="l" t="t" r="r" b="b"/>
              <a:pathLst>
                <a:path w="321344" h="172832" extrusionOk="0">
                  <a:moveTo>
                    <a:pt x="308296" y="0"/>
                  </a:moveTo>
                  <a:lnTo>
                    <a:pt x="0" y="172832"/>
                  </a:lnTo>
                  <a:lnTo>
                    <a:pt x="299572" y="171503"/>
                  </a:lnTo>
                  <a:lnTo>
                    <a:pt x="321344" y="10525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6039" name="Google Shape;6039;p37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6040" name="Google Shape;6040;p37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1" name="Google Shape;6041;p37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2" name="Google Shape;6042;p37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3" name="Google Shape;6043;p37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44" name="Google Shape;6044;p37"/>
          <p:cNvGrpSpPr/>
          <p:nvPr/>
        </p:nvGrpSpPr>
        <p:grpSpPr>
          <a:xfrm>
            <a:off x="645991" y="347143"/>
            <a:ext cx="8303665" cy="4656807"/>
            <a:chOff x="440375" y="347143"/>
            <a:chExt cx="8303665" cy="4656807"/>
          </a:xfrm>
        </p:grpSpPr>
        <p:sp>
          <p:nvSpPr>
            <p:cNvPr id="6045" name="Google Shape;6045;p37"/>
            <p:cNvSpPr/>
            <p:nvPr/>
          </p:nvSpPr>
          <p:spPr>
            <a:xfrm>
              <a:off x="440375" y="683150"/>
              <a:ext cx="8033600" cy="4320800"/>
            </a:xfrm>
            <a:custGeom>
              <a:avLst/>
              <a:gdLst/>
              <a:ahLst/>
              <a:cxnLst/>
              <a:rect l="l" t="t" r="r" b="b"/>
              <a:pathLst>
                <a:path w="321344" h="172832" extrusionOk="0">
                  <a:moveTo>
                    <a:pt x="308296" y="0"/>
                  </a:moveTo>
                  <a:lnTo>
                    <a:pt x="0" y="172832"/>
                  </a:lnTo>
                  <a:lnTo>
                    <a:pt x="299572" y="171503"/>
                  </a:lnTo>
                  <a:lnTo>
                    <a:pt x="321344" y="10525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6046" name="Google Shape;6046;p37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6047" name="Google Shape;6047;p37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8" name="Google Shape;6048;p37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9" name="Google Shape;6049;p37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0" name="Google Shape;6050;p37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51" name="Google Shape;6051;p37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52" name="Google Shape;6052;p37"/>
          <p:cNvGrpSpPr/>
          <p:nvPr/>
        </p:nvGrpSpPr>
        <p:grpSpPr>
          <a:xfrm flipH="1">
            <a:off x="8748255" y="351525"/>
            <a:ext cx="395408" cy="4589441"/>
            <a:chOff x="-36750" y="-31225"/>
            <a:chExt cx="441205" cy="5174700"/>
          </a:xfrm>
        </p:grpSpPr>
        <p:sp>
          <p:nvSpPr>
            <p:cNvPr id="6053" name="Google Shape;6053;p37"/>
            <p:cNvSpPr/>
            <p:nvPr/>
          </p:nvSpPr>
          <p:spPr>
            <a:xfrm>
              <a:off x="-30545" y="-31225"/>
              <a:ext cx="435000" cy="517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37"/>
            <p:cNvSpPr/>
            <p:nvPr/>
          </p:nvSpPr>
          <p:spPr>
            <a:xfrm>
              <a:off x="-30545" y="-31225"/>
              <a:ext cx="291600" cy="517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37"/>
            <p:cNvSpPr/>
            <p:nvPr/>
          </p:nvSpPr>
          <p:spPr>
            <a:xfrm>
              <a:off x="-36750" y="-31225"/>
              <a:ext cx="167700" cy="517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6" name="Google Shape;6056;p37"/>
          <p:cNvGrpSpPr/>
          <p:nvPr/>
        </p:nvGrpSpPr>
        <p:grpSpPr>
          <a:xfrm>
            <a:off x="-870" y="444775"/>
            <a:ext cx="395408" cy="4589441"/>
            <a:chOff x="-36750" y="-31225"/>
            <a:chExt cx="441205" cy="5174700"/>
          </a:xfrm>
        </p:grpSpPr>
        <p:sp>
          <p:nvSpPr>
            <p:cNvPr id="6057" name="Google Shape;6057;p37"/>
            <p:cNvSpPr/>
            <p:nvPr/>
          </p:nvSpPr>
          <p:spPr>
            <a:xfrm>
              <a:off x="-30545" y="-31225"/>
              <a:ext cx="435000" cy="517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37"/>
            <p:cNvSpPr/>
            <p:nvPr/>
          </p:nvSpPr>
          <p:spPr>
            <a:xfrm>
              <a:off x="-30545" y="-31225"/>
              <a:ext cx="291600" cy="517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37"/>
            <p:cNvSpPr/>
            <p:nvPr/>
          </p:nvSpPr>
          <p:spPr>
            <a:xfrm>
              <a:off x="-36750" y="-31225"/>
              <a:ext cx="167700" cy="517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0" name="Google Shape;6060;p37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6061" name="Google Shape;6061;p37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37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37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37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37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37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37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37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37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37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37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37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37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37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37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37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37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37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37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37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6081;p37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37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37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37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37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37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37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37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37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37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37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37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37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37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37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37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37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8" name="Google Shape;6098;p37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6099" name="Google Shape;6099;p37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37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37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37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37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37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37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37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37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37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37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37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37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37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37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37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37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37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37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37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9" name="Google Shape;6119;p37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0" name="Google Shape;6120;p37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37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37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37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37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37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37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37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37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37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37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37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37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37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37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37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37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37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37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9" name="Google Shape;6139;p37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0" name="Google Shape;6140;p37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37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37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37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37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37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37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37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37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37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37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37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37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37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37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37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37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37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37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37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37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37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37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37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37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37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37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37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37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37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37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37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37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37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37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37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37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37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37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37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37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37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37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37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37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37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37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37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37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37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37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37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37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37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37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37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37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37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37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37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37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37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37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37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37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37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37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37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37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37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37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37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37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37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37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37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37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37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37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37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37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37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37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37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37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37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37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37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37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37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37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37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37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37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37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37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37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37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37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37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37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37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37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37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37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37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37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37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37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37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37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37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37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37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37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37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37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37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37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37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37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37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37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37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37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37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37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37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37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37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"/>
          <p:cNvSpPr/>
          <p:nvPr/>
        </p:nvSpPr>
        <p:spPr>
          <a:xfrm>
            <a:off x="-7175" y="3791350"/>
            <a:ext cx="9158700" cy="138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3"/>
          <p:cNvGrpSpPr/>
          <p:nvPr/>
        </p:nvGrpSpPr>
        <p:grpSpPr>
          <a:xfrm flipH="1">
            <a:off x="1066800" y="347143"/>
            <a:ext cx="8115450" cy="4796357"/>
            <a:chOff x="628590" y="347143"/>
            <a:chExt cx="8115450" cy="4796357"/>
          </a:xfrm>
        </p:grpSpPr>
        <p:sp>
          <p:nvSpPr>
            <p:cNvPr id="264" name="Google Shape;264;p3"/>
            <p:cNvSpPr/>
            <p:nvPr/>
          </p:nvSpPr>
          <p:spPr>
            <a:xfrm>
              <a:off x="628590" y="683150"/>
              <a:ext cx="7845375" cy="4460350"/>
            </a:xfrm>
            <a:custGeom>
              <a:avLst/>
              <a:gdLst/>
              <a:ahLst/>
              <a:cxnLst/>
              <a:rect l="l" t="t" r="r" b="b"/>
              <a:pathLst>
                <a:path w="313815" h="178414" extrusionOk="0">
                  <a:moveTo>
                    <a:pt x="300767" y="0"/>
                  </a:moveTo>
                  <a:lnTo>
                    <a:pt x="0" y="175258"/>
                  </a:lnTo>
                  <a:lnTo>
                    <a:pt x="295554" y="178414"/>
                  </a:lnTo>
                  <a:lnTo>
                    <a:pt x="313815" y="10525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265" name="Google Shape;265;p3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266" name="Google Shape;266;p3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" name="Google Shape;270;p3"/>
          <p:cNvGrpSpPr/>
          <p:nvPr/>
        </p:nvGrpSpPr>
        <p:grpSpPr>
          <a:xfrm>
            <a:off x="33" y="-132178"/>
            <a:ext cx="1291188" cy="4951353"/>
            <a:chOff x="1440600" y="197825"/>
            <a:chExt cx="990175" cy="3797050"/>
          </a:xfrm>
        </p:grpSpPr>
        <p:sp>
          <p:nvSpPr>
            <p:cNvPr id="271" name="Google Shape;271;p3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"/>
          <p:cNvGrpSpPr/>
          <p:nvPr/>
        </p:nvGrpSpPr>
        <p:grpSpPr>
          <a:xfrm flipH="1">
            <a:off x="7860233" y="-132178"/>
            <a:ext cx="1291188" cy="4951353"/>
            <a:chOff x="1440600" y="197825"/>
            <a:chExt cx="990175" cy="3797050"/>
          </a:xfrm>
        </p:grpSpPr>
        <p:sp>
          <p:nvSpPr>
            <p:cNvPr id="281" name="Google Shape;281;p3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3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291" name="Google Shape;291;p3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3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329" name="Google Shape;329;p3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Google Shape;500;p3"/>
          <p:cNvSpPr txBox="1">
            <a:spLocks noGrp="1"/>
          </p:cNvSpPr>
          <p:nvPr>
            <p:ph type="title"/>
          </p:nvPr>
        </p:nvSpPr>
        <p:spPr>
          <a:xfrm>
            <a:off x="4862843" y="1830621"/>
            <a:ext cx="356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1" name="Google Shape;501;p3"/>
          <p:cNvSpPr txBox="1">
            <a:spLocks noGrp="1"/>
          </p:cNvSpPr>
          <p:nvPr>
            <p:ph type="subTitle" idx="1"/>
          </p:nvPr>
        </p:nvSpPr>
        <p:spPr>
          <a:xfrm>
            <a:off x="4862843" y="2690664"/>
            <a:ext cx="2877000" cy="6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4"/>
          <p:cNvGrpSpPr/>
          <p:nvPr/>
        </p:nvGrpSpPr>
        <p:grpSpPr>
          <a:xfrm>
            <a:off x="-228600" y="347143"/>
            <a:ext cx="8972640" cy="4363055"/>
            <a:chOff x="-228600" y="347143"/>
            <a:chExt cx="8972640" cy="4363055"/>
          </a:xfrm>
        </p:grpSpPr>
        <p:sp>
          <p:nvSpPr>
            <p:cNvPr id="504" name="Google Shape;504;p4"/>
            <p:cNvSpPr/>
            <p:nvPr/>
          </p:nvSpPr>
          <p:spPr>
            <a:xfrm>
              <a:off x="-228600" y="683150"/>
              <a:ext cx="8702571" cy="4027048"/>
            </a:xfrm>
            <a:custGeom>
              <a:avLst/>
              <a:gdLst/>
              <a:ahLst/>
              <a:cxnLst/>
              <a:rect l="l" t="t" r="r" b="b"/>
              <a:pathLst>
                <a:path w="284607" h="134112" extrusionOk="0">
                  <a:moveTo>
                    <a:pt x="273939" y="0"/>
                  </a:moveTo>
                  <a:lnTo>
                    <a:pt x="0" y="134112"/>
                  </a:lnTo>
                  <a:lnTo>
                    <a:pt x="266700" y="134112"/>
                  </a:lnTo>
                  <a:lnTo>
                    <a:pt x="284607" y="8763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505" name="Google Shape;505;p4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506" name="Google Shape;506;p4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4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4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4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4"/>
          <p:cNvSpPr/>
          <p:nvPr/>
        </p:nvSpPr>
        <p:spPr>
          <a:xfrm>
            <a:off x="-7175" y="40961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1" name="Google Shape;511;p4"/>
          <p:cNvGrpSpPr/>
          <p:nvPr/>
        </p:nvGrpSpPr>
        <p:grpSpPr>
          <a:xfrm>
            <a:off x="-1700930" y="-1087059"/>
            <a:ext cx="12551594" cy="3254063"/>
            <a:chOff x="-1700930" y="-1087059"/>
            <a:chExt cx="12551594" cy="3254063"/>
          </a:xfrm>
        </p:grpSpPr>
        <p:grpSp>
          <p:nvGrpSpPr>
            <p:cNvPr id="512" name="Google Shape;512;p4"/>
            <p:cNvGrpSpPr/>
            <p:nvPr/>
          </p:nvGrpSpPr>
          <p:grpSpPr>
            <a:xfrm rot="-2336481">
              <a:off x="-1326197" y="-511440"/>
              <a:ext cx="2575089" cy="2102826"/>
              <a:chOff x="-580150" y="114125"/>
              <a:chExt cx="2183925" cy="1783400"/>
            </a:xfrm>
          </p:grpSpPr>
          <p:sp>
            <p:nvSpPr>
              <p:cNvPr id="513" name="Google Shape;513;p4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4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4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4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7" name="Google Shape;517;p4"/>
            <p:cNvGrpSpPr/>
            <p:nvPr/>
          </p:nvGrpSpPr>
          <p:grpSpPr>
            <a:xfrm rot="2336481" flipH="1">
              <a:off x="7900841" y="-511440"/>
              <a:ext cx="2575089" cy="2102826"/>
              <a:chOff x="-580150" y="114125"/>
              <a:chExt cx="2183925" cy="1783400"/>
            </a:xfrm>
          </p:grpSpPr>
          <p:sp>
            <p:nvSpPr>
              <p:cNvPr id="518" name="Google Shape;518;p4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4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4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4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2" name="Google Shape;522;p4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523" name="Google Shape;523;p4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4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561" name="Google Shape;561;p4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2" name="Google Shape;732;p4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4"/>
          <p:cNvSpPr txBox="1">
            <a:spLocks noGrp="1"/>
          </p:cNvSpPr>
          <p:nvPr>
            <p:ph type="body" idx="1"/>
          </p:nvPr>
        </p:nvSpPr>
        <p:spPr>
          <a:xfrm>
            <a:off x="720000" y="1112700"/>
            <a:ext cx="738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7"/>
          <p:cNvSpPr/>
          <p:nvPr/>
        </p:nvSpPr>
        <p:spPr>
          <a:xfrm>
            <a:off x="-14350" y="-939750"/>
            <a:ext cx="7780475" cy="5241025"/>
          </a:xfrm>
          <a:custGeom>
            <a:avLst/>
            <a:gdLst/>
            <a:ahLst/>
            <a:cxnLst/>
            <a:rect l="l" t="t" r="r" b="b"/>
            <a:pathLst>
              <a:path w="311219" h="209641" extrusionOk="0">
                <a:moveTo>
                  <a:pt x="311219" y="196593"/>
                </a:moveTo>
                <a:lnTo>
                  <a:pt x="861" y="0"/>
                </a:lnTo>
                <a:lnTo>
                  <a:pt x="0" y="183358"/>
                </a:lnTo>
                <a:lnTo>
                  <a:pt x="300694" y="209641"/>
                </a:lnTo>
                <a:close/>
              </a:path>
            </a:pathLst>
          </a:custGeom>
          <a:gradFill>
            <a:gsLst>
              <a:gs pos="0">
                <a:srgbClr val="FFF6DB">
                  <a:alpha val="1960"/>
                </a:srgbClr>
              </a:gs>
              <a:gs pos="100000">
                <a:srgbClr val="FAD25C">
                  <a:alpha val="29411"/>
                </a:srgbClr>
              </a:gs>
            </a:gsLst>
            <a:lin ang="18900044" scaled="0"/>
          </a:gradFill>
          <a:ln>
            <a:noFill/>
          </a:ln>
        </p:spPr>
      </p:sp>
      <p:sp>
        <p:nvSpPr>
          <p:cNvPr id="1209" name="Google Shape;1209;p7"/>
          <p:cNvSpPr/>
          <p:nvPr/>
        </p:nvSpPr>
        <p:spPr>
          <a:xfrm>
            <a:off x="-7175" y="40961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0" name="Google Shape;1210;p7"/>
          <p:cNvGrpSpPr/>
          <p:nvPr/>
        </p:nvGrpSpPr>
        <p:grpSpPr>
          <a:xfrm flipH="1">
            <a:off x="7428025" y="3963363"/>
            <a:ext cx="592125" cy="571875"/>
            <a:chOff x="1378650" y="3847600"/>
            <a:chExt cx="592125" cy="571875"/>
          </a:xfrm>
        </p:grpSpPr>
        <p:sp>
          <p:nvSpPr>
            <p:cNvPr id="1211" name="Google Shape;1211;p7"/>
            <p:cNvSpPr/>
            <p:nvPr/>
          </p:nvSpPr>
          <p:spPr>
            <a:xfrm>
              <a:off x="1463725" y="3847600"/>
              <a:ext cx="507050" cy="464750"/>
            </a:xfrm>
            <a:custGeom>
              <a:avLst/>
              <a:gdLst/>
              <a:ahLst/>
              <a:cxnLst/>
              <a:rect l="l" t="t" r="r" b="b"/>
              <a:pathLst>
                <a:path w="20282" h="18590" extrusionOk="0">
                  <a:moveTo>
                    <a:pt x="7602" y="0"/>
                  </a:moveTo>
                  <a:cubicBezTo>
                    <a:pt x="7280" y="0"/>
                    <a:pt x="7041" y="83"/>
                    <a:pt x="6905" y="258"/>
                  </a:cubicBezTo>
                  <a:lnTo>
                    <a:pt x="2769" y="5428"/>
                  </a:lnTo>
                  <a:cubicBezTo>
                    <a:pt x="0" y="8931"/>
                    <a:pt x="567" y="14034"/>
                    <a:pt x="4070" y="16836"/>
                  </a:cubicBezTo>
                  <a:cubicBezTo>
                    <a:pt x="5561" y="18016"/>
                    <a:pt x="7343" y="18590"/>
                    <a:pt x="9112" y="18590"/>
                  </a:cubicBezTo>
                  <a:cubicBezTo>
                    <a:pt x="11496" y="18590"/>
                    <a:pt x="13855" y="17546"/>
                    <a:pt x="15445" y="15535"/>
                  </a:cubicBezTo>
                  <a:lnTo>
                    <a:pt x="19581" y="10365"/>
                  </a:lnTo>
                  <a:cubicBezTo>
                    <a:pt x="20281" y="9431"/>
                    <a:pt x="18046" y="6496"/>
                    <a:pt x="14544" y="3694"/>
                  </a:cubicBezTo>
                  <a:cubicBezTo>
                    <a:pt x="11721" y="1435"/>
                    <a:pt x="8941" y="0"/>
                    <a:pt x="7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1516250" y="4045000"/>
              <a:ext cx="445350" cy="267350"/>
            </a:xfrm>
            <a:custGeom>
              <a:avLst/>
              <a:gdLst/>
              <a:ahLst/>
              <a:cxnLst/>
              <a:rect l="l" t="t" r="r" b="b"/>
              <a:pathLst>
                <a:path w="17814" h="10694" extrusionOk="0">
                  <a:moveTo>
                    <a:pt x="16646" y="1"/>
                  </a:moveTo>
                  <a:lnTo>
                    <a:pt x="16646" y="1"/>
                  </a:lnTo>
                  <a:cubicBezTo>
                    <a:pt x="17113" y="801"/>
                    <a:pt x="17246" y="1368"/>
                    <a:pt x="16979" y="1702"/>
                  </a:cubicBezTo>
                  <a:lnTo>
                    <a:pt x="12843" y="6872"/>
                  </a:lnTo>
                  <a:cubicBezTo>
                    <a:pt x="11251" y="8886"/>
                    <a:pt x="8888" y="9940"/>
                    <a:pt x="6500" y="9940"/>
                  </a:cubicBezTo>
                  <a:cubicBezTo>
                    <a:pt x="4735" y="9940"/>
                    <a:pt x="2957" y="9364"/>
                    <a:pt x="1468" y="8173"/>
                  </a:cubicBezTo>
                  <a:cubicBezTo>
                    <a:pt x="935" y="7706"/>
                    <a:pt x="434" y="7206"/>
                    <a:pt x="1" y="6672"/>
                  </a:cubicBezTo>
                  <a:lnTo>
                    <a:pt x="1" y="6672"/>
                  </a:lnTo>
                  <a:cubicBezTo>
                    <a:pt x="501" y="7506"/>
                    <a:pt x="1135" y="8307"/>
                    <a:pt x="1969" y="8940"/>
                  </a:cubicBezTo>
                  <a:cubicBezTo>
                    <a:pt x="3460" y="10120"/>
                    <a:pt x="5242" y="10694"/>
                    <a:pt x="7011" y="10694"/>
                  </a:cubicBezTo>
                  <a:cubicBezTo>
                    <a:pt x="9395" y="10694"/>
                    <a:pt x="11754" y="9650"/>
                    <a:pt x="13344" y="7639"/>
                  </a:cubicBezTo>
                  <a:lnTo>
                    <a:pt x="17480" y="2469"/>
                  </a:lnTo>
                  <a:cubicBezTo>
                    <a:pt x="17813" y="2035"/>
                    <a:pt x="17480" y="1135"/>
                    <a:pt x="16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1648850" y="3869750"/>
              <a:ext cx="291900" cy="220450"/>
            </a:xfrm>
            <a:custGeom>
              <a:avLst/>
              <a:gdLst/>
              <a:ahLst/>
              <a:cxnLst/>
              <a:rect l="l" t="t" r="r" b="b"/>
              <a:pathLst>
                <a:path w="11676" h="8818" extrusionOk="0">
                  <a:moveTo>
                    <a:pt x="1136" y="1"/>
                  </a:moveTo>
                  <a:cubicBezTo>
                    <a:pt x="876" y="1"/>
                    <a:pt x="681" y="67"/>
                    <a:pt x="568" y="206"/>
                  </a:cubicBezTo>
                  <a:cubicBezTo>
                    <a:pt x="0" y="973"/>
                    <a:pt x="1835" y="3475"/>
                    <a:pt x="4737" y="5776"/>
                  </a:cubicBezTo>
                  <a:cubicBezTo>
                    <a:pt x="7116" y="7614"/>
                    <a:pt x="9428" y="8817"/>
                    <a:pt x="10522" y="8817"/>
                  </a:cubicBezTo>
                  <a:cubicBezTo>
                    <a:pt x="10778" y="8817"/>
                    <a:pt x="10967" y="8751"/>
                    <a:pt x="11075" y="8612"/>
                  </a:cubicBezTo>
                  <a:cubicBezTo>
                    <a:pt x="11675" y="7845"/>
                    <a:pt x="9807" y="5376"/>
                    <a:pt x="6905" y="3041"/>
                  </a:cubicBezTo>
                  <a:cubicBezTo>
                    <a:pt x="4554" y="1203"/>
                    <a:pt x="2246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1648850" y="3870725"/>
              <a:ext cx="281900" cy="219475"/>
            </a:xfrm>
            <a:custGeom>
              <a:avLst/>
              <a:gdLst/>
              <a:ahLst/>
              <a:cxnLst/>
              <a:rect l="l" t="t" r="r" b="b"/>
              <a:pathLst>
                <a:path w="11276" h="8779" extrusionOk="0">
                  <a:moveTo>
                    <a:pt x="868" y="0"/>
                  </a:moveTo>
                  <a:cubicBezTo>
                    <a:pt x="768" y="67"/>
                    <a:pt x="634" y="100"/>
                    <a:pt x="568" y="167"/>
                  </a:cubicBezTo>
                  <a:cubicBezTo>
                    <a:pt x="0" y="934"/>
                    <a:pt x="1868" y="3402"/>
                    <a:pt x="4737" y="5737"/>
                  </a:cubicBezTo>
                  <a:cubicBezTo>
                    <a:pt x="7116" y="7575"/>
                    <a:pt x="9428" y="8778"/>
                    <a:pt x="10522" y="8778"/>
                  </a:cubicBezTo>
                  <a:cubicBezTo>
                    <a:pt x="10778" y="8778"/>
                    <a:pt x="10967" y="8712"/>
                    <a:pt x="11075" y="8573"/>
                  </a:cubicBezTo>
                  <a:cubicBezTo>
                    <a:pt x="11275" y="8339"/>
                    <a:pt x="11208" y="7939"/>
                    <a:pt x="10975" y="7405"/>
                  </a:cubicBezTo>
                  <a:cubicBezTo>
                    <a:pt x="10895" y="7425"/>
                    <a:pt x="10804" y="7434"/>
                    <a:pt x="10704" y="7434"/>
                  </a:cubicBezTo>
                  <a:cubicBezTo>
                    <a:pt x="9593" y="7434"/>
                    <a:pt x="7293" y="6269"/>
                    <a:pt x="4937" y="4403"/>
                  </a:cubicBezTo>
                  <a:cubicBezTo>
                    <a:pt x="2936" y="2802"/>
                    <a:pt x="1435" y="1134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1378650" y="4372750"/>
              <a:ext cx="512900" cy="46725"/>
            </a:xfrm>
            <a:custGeom>
              <a:avLst/>
              <a:gdLst/>
              <a:ahLst/>
              <a:cxnLst/>
              <a:rect l="l" t="t" r="r" b="b"/>
              <a:pathLst>
                <a:path w="20516" h="1869" extrusionOk="0">
                  <a:moveTo>
                    <a:pt x="10275" y="0"/>
                  </a:moveTo>
                  <a:cubicBezTo>
                    <a:pt x="4604" y="0"/>
                    <a:pt x="1" y="367"/>
                    <a:pt x="1" y="834"/>
                  </a:cubicBezTo>
                  <a:lnTo>
                    <a:pt x="1" y="1868"/>
                  </a:lnTo>
                  <a:lnTo>
                    <a:pt x="20515" y="1868"/>
                  </a:lnTo>
                  <a:lnTo>
                    <a:pt x="20515" y="834"/>
                  </a:lnTo>
                  <a:cubicBezTo>
                    <a:pt x="20515" y="367"/>
                    <a:pt x="15912" y="0"/>
                    <a:pt x="10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1378650" y="4395250"/>
              <a:ext cx="512900" cy="24225"/>
            </a:xfrm>
            <a:custGeom>
              <a:avLst/>
              <a:gdLst/>
              <a:ahLst/>
              <a:cxnLst/>
              <a:rect l="l" t="t" r="r" b="b"/>
              <a:pathLst>
                <a:path w="20516" h="969" extrusionOk="0">
                  <a:moveTo>
                    <a:pt x="1" y="1"/>
                  </a:moveTo>
                  <a:lnTo>
                    <a:pt x="1" y="968"/>
                  </a:lnTo>
                  <a:lnTo>
                    <a:pt x="20515" y="968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1520425" y="4186775"/>
              <a:ext cx="133450" cy="188500"/>
            </a:xfrm>
            <a:custGeom>
              <a:avLst/>
              <a:gdLst/>
              <a:ahLst/>
              <a:cxnLst/>
              <a:rect l="l" t="t" r="r" b="b"/>
              <a:pathLst>
                <a:path w="5338" h="7540" fill="none" extrusionOk="0">
                  <a:moveTo>
                    <a:pt x="2669" y="7539"/>
                  </a:moveTo>
                  <a:cubicBezTo>
                    <a:pt x="2669" y="7539"/>
                    <a:pt x="0" y="2769"/>
                    <a:pt x="5338" y="0"/>
                  </a:cubicBezTo>
                </a:path>
              </a:pathLst>
            </a:custGeom>
            <a:solidFill>
              <a:schemeClr val="lt1"/>
            </a:solidFill>
            <a:ln w="37525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1498750" y="3989125"/>
              <a:ext cx="91750" cy="176825"/>
            </a:xfrm>
            <a:custGeom>
              <a:avLst/>
              <a:gdLst/>
              <a:ahLst/>
              <a:cxnLst/>
              <a:rect l="l" t="t" r="r" b="b"/>
              <a:pathLst>
                <a:path w="3670" h="7073" extrusionOk="0">
                  <a:moveTo>
                    <a:pt x="3669" y="1"/>
                  </a:moveTo>
                  <a:cubicBezTo>
                    <a:pt x="867" y="935"/>
                    <a:pt x="0" y="4537"/>
                    <a:pt x="968" y="7072"/>
                  </a:cubicBezTo>
                  <a:cubicBezTo>
                    <a:pt x="867" y="4404"/>
                    <a:pt x="1435" y="1702"/>
                    <a:pt x="3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7"/>
          <p:cNvGrpSpPr/>
          <p:nvPr/>
        </p:nvGrpSpPr>
        <p:grpSpPr>
          <a:xfrm>
            <a:off x="50" y="-132175"/>
            <a:ext cx="832143" cy="5305618"/>
            <a:chOff x="1440600" y="197825"/>
            <a:chExt cx="990175" cy="3797050"/>
          </a:xfrm>
        </p:grpSpPr>
        <p:sp>
          <p:nvSpPr>
            <p:cNvPr id="1220" name="Google Shape;1220;p7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9" name="Google Shape;1229;p7"/>
          <p:cNvGrpSpPr/>
          <p:nvPr/>
        </p:nvGrpSpPr>
        <p:grpSpPr>
          <a:xfrm flipH="1">
            <a:off x="8319293" y="-132175"/>
            <a:ext cx="832143" cy="5305618"/>
            <a:chOff x="1440600" y="197825"/>
            <a:chExt cx="990175" cy="3797050"/>
          </a:xfrm>
        </p:grpSpPr>
        <p:sp>
          <p:nvSpPr>
            <p:cNvPr id="1230" name="Google Shape;1230;p7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9" name="Google Shape;1239;p7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1240" name="Google Shape;1240;p7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7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7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7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7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7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7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7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7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7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7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7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7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7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7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7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7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7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1278" name="Google Shape;1278;p7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7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7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7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7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7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7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7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7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7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7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7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7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7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7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7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7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7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7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7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7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7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7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7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7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7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7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7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7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7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7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7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7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7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7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7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7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7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7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7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7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7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7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7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7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7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7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7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7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7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7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7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7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7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7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7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7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7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7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7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7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7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7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7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7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7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7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7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7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7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7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7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7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7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7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7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7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7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7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7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7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7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7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7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7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7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7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7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7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7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7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7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7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7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7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7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7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7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7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7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7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7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7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7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7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7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7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7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7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7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7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7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7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9" name="Google Shape;1449;p7"/>
          <p:cNvSpPr txBox="1">
            <a:spLocks noGrp="1"/>
          </p:cNvSpPr>
          <p:nvPr>
            <p:ph type="title"/>
          </p:nvPr>
        </p:nvSpPr>
        <p:spPr>
          <a:xfrm>
            <a:off x="720000" y="604563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0" name="Google Shape;1450;p7"/>
          <p:cNvSpPr txBox="1">
            <a:spLocks noGrp="1"/>
          </p:cNvSpPr>
          <p:nvPr>
            <p:ph type="body" idx="1"/>
          </p:nvPr>
        </p:nvSpPr>
        <p:spPr>
          <a:xfrm>
            <a:off x="2688300" y="1386375"/>
            <a:ext cx="4867800" cy="24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★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8"/>
          <p:cNvSpPr/>
          <p:nvPr/>
        </p:nvSpPr>
        <p:spPr>
          <a:xfrm>
            <a:off x="-7175" y="4010075"/>
            <a:ext cx="9158700" cy="116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3" name="Google Shape;1453;p8"/>
          <p:cNvGrpSpPr/>
          <p:nvPr/>
        </p:nvGrpSpPr>
        <p:grpSpPr>
          <a:xfrm flipH="1">
            <a:off x="2676375" y="387375"/>
            <a:ext cx="6477200" cy="4366413"/>
            <a:chOff x="-1323575" y="346100"/>
            <a:chExt cx="6477200" cy="4366413"/>
          </a:xfrm>
        </p:grpSpPr>
        <p:sp>
          <p:nvSpPr>
            <p:cNvPr id="1454" name="Google Shape;1454;p8"/>
            <p:cNvSpPr/>
            <p:nvPr/>
          </p:nvSpPr>
          <p:spPr>
            <a:xfrm>
              <a:off x="-1323575" y="346100"/>
              <a:ext cx="6345125" cy="4202000"/>
            </a:xfrm>
            <a:custGeom>
              <a:avLst/>
              <a:gdLst/>
              <a:ahLst/>
              <a:cxnLst/>
              <a:rect l="l" t="t" r="r" b="b"/>
              <a:pathLst>
                <a:path w="253805" h="168080" extrusionOk="0">
                  <a:moveTo>
                    <a:pt x="253805" y="162914"/>
                  </a:moveTo>
                  <a:lnTo>
                    <a:pt x="574" y="0"/>
                  </a:lnTo>
                  <a:lnTo>
                    <a:pt x="0" y="131708"/>
                  </a:lnTo>
                  <a:lnTo>
                    <a:pt x="246631" y="168080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455" name="Google Shape;1455;p8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1456" name="Google Shape;1456;p8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8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8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8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8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8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8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8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4" name="Google Shape;1464;p8"/>
          <p:cNvGrpSpPr/>
          <p:nvPr/>
        </p:nvGrpSpPr>
        <p:grpSpPr>
          <a:xfrm flipH="1">
            <a:off x="1291200" y="-695850"/>
            <a:ext cx="8077575" cy="5747913"/>
            <a:chOff x="-97475" y="-719175"/>
            <a:chExt cx="8077575" cy="5747913"/>
          </a:xfrm>
        </p:grpSpPr>
        <p:sp>
          <p:nvSpPr>
            <p:cNvPr id="1465" name="Google Shape;1465;p8"/>
            <p:cNvSpPr/>
            <p:nvPr/>
          </p:nvSpPr>
          <p:spPr>
            <a:xfrm>
              <a:off x="-97475" y="-719175"/>
              <a:ext cx="7816800" cy="5460950"/>
            </a:xfrm>
            <a:custGeom>
              <a:avLst/>
              <a:gdLst/>
              <a:ahLst/>
              <a:cxnLst/>
              <a:rect l="l" t="t" r="r" b="b"/>
              <a:pathLst>
                <a:path w="312672" h="218438" extrusionOk="0">
                  <a:moveTo>
                    <a:pt x="312672" y="208242"/>
                  </a:moveTo>
                  <a:lnTo>
                    <a:pt x="0" y="0"/>
                  </a:lnTo>
                  <a:lnTo>
                    <a:pt x="3612" y="140676"/>
                  </a:lnTo>
                  <a:lnTo>
                    <a:pt x="304905" y="218438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466" name="Google Shape;1466;p8"/>
            <p:cNvGrpSpPr/>
            <p:nvPr/>
          </p:nvGrpSpPr>
          <p:grpSpPr>
            <a:xfrm flipH="1">
              <a:off x="7387975" y="4456863"/>
              <a:ext cx="592125" cy="571875"/>
              <a:chOff x="1378650" y="3847600"/>
              <a:chExt cx="592125" cy="571875"/>
            </a:xfrm>
          </p:grpSpPr>
          <p:sp>
            <p:nvSpPr>
              <p:cNvPr id="1467" name="Google Shape;1467;p8"/>
              <p:cNvSpPr/>
              <p:nvPr/>
            </p:nvSpPr>
            <p:spPr>
              <a:xfrm>
                <a:off x="1463725" y="3847600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8"/>
              <p:cNvSpPr/>
              <p:nvPr/>
            </p:nvSpPr>
            <p:spPr>
              <a:xfrm>
                <a:off x="1516250" y="4045000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8"/>
              <p:cNvSpPr/>
              <p:nvPr/>
            </p:nvSpPr>
            <p:spPr>
              <a:xfrm>
                <a:off x="1648850" y="3869750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8"/>
              <p:cNvSpPr/>
              <p:nvPr/>
            </p:nvSpPr>
            <p:spPr>
              <a:xfrm>
                <a:off x="1648850" y="3870725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8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8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8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8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75" name="Google Shape;1475;p8"/>
          <p:cNvSpPr txBox="1">
            <a:spLocks noGrp="1"/>
          </p:cNvSpPr>
          <p:nvPr>
            <p:ph type="title"/>
          </p:nvPr>
        </p:nvSpPr>
        <p:spPr>
          <a:xfrm>
            <a:off x="1003275" y="1203900"/>
            <a:ext cx="5610900" cy="266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476" name="Google Shape;1476;p8"/>
          <p:cNvGrpSpPr/>
          <p:nvPr/>
        </p:nvGrpSpPr>
        <p:grpSpPr>
          <a:xfrm>
            <a:off x="-417858" y="-823150"/>
            <a:ext cx="9978772" cy="5996588"/>
            <a:chOff x="-417858" y="-823150"/>
            <a:chExt cx="9978772" cy="5996588"/>
          </a:xfrm>
        </p:grpSpPr>
        <p:grpSp>
          <p:nvGrpSpPr>
            <p:cNvPr id="1477" name="Google Shape;1477;p8"/>
            <p:cNvGrpSpPr/>
            <p:nvPr/>
          </p:nvGrpSpPr>
          <p:grpSpPr>
            <a:xfrm>
              <a:off x="23" y="-132180"/>
              <a:ext cx="1291188" cy="5305618"/>
              <a:chOff x="1440600" y="197825"/>
              <a:chExt cx="990175" cy="3797050"/>
            </a:xfrm>
          </p:grpSpPr>
          <p:sp>
            <p:nvSpPr>
              <p:cNvPr id="1478" name="Google Shape;1478;p8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8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8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8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8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8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8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8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8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7" name="Google Shape;1487;p8"/>
            <p:cNvGrpSpPr/>
            <p:nvPr/>
          </p:nvGrpSpPr>
          <p:grpSpPr>
            <a:xfrm flipH="1">
              <a:off x="7860239" y="-132180"/>
              <a:ext cx="1291188" cy="5305618"/>
              <a:chOff x="1440600" y="197825"/>
              <a:chExt cx="990175" cy="3797050"/>
            </a:xfrm>
          </p:grpSpPr>
          <p:sp>
            <p:nvSpPr>
              <p:cNvPr id="1488" name="Google Shape;1488;p8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8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8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8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8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8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8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8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8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7" name="Google Shape;1497;p8"/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1498" name="Google Shape;1498;p8"/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avLst/>
                <a:gdLst/>
                <a:ahLst/>
                <a:cxnLst/>
                <a:rect l="l" t="t" r="r" b="b"/>
                <a:pathLst>
                  <a:path w="275355" h="12175" extrusionOk="0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8"/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avLst/>
                <a:gdLst/>
                <a:ahLst/>
                <a:cxnLst/>
                <a:rect l="l" t="t" r="r" b="b"/>
                <a:pathLst>
                  <a:path w="267836" h="46351" extrusionOk="0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8"/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8"/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8"/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8"/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8"/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8"/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8"/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8"/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8"/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04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8"/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8"/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8"/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8"/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8"/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8"/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8"/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8"/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543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8"/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8"/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8"/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8"/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8"/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8"/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8"/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8"/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8"/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8"/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8"/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8"/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8"/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8"/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8"/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8"/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770" h="1" fill="none" extrusionOk="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w="46750" cap="flat" cmpd="sng">
                <a:solidFill>
                  <a:srgbClr val="FFB726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8"/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134" extrusionOk="0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8"/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34" extrusionOk="0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9"/>
          <p:cNvSpPr/>
          <p:nvPr/>
        </p:nvSpPr>
        <p:spPr>
          <a:xfrm>
            <a:off x="-7175" y="4229100"/>
            <a:ext cx="9158700" cy="94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7" name="Google Shape;1537;p9"/>
          <p:cNvGrpSpPr/>
          <p:nvPr/>
        </p:nvGrpSpPr>
        <p:grpSpPr>
          <a:xfrm>
            <a:off x="-43050" y="-616925"/>
            <a:ext cx="5196675" cy="5329438"/>
            <a:chOff x="-43050" y="-616925"/>
            <a:chExt cx="5196675" cy="5329438"/>
          </a:xfrm>
        </p:grpSpPr>
        <p:sp>
          <p:nvSpPr>
            <p:cNvPr id="1538" name="Google Shape;1538;p9"/>
            <p:cNvSpPr/>
            <p:nvPr/>
          </p:nvSpPr>
          <p:spPr>
            <a:xfrm>
              <a:off x="-43050" y="-616925"/>
              <a:ext cx="5064600" cy="5165025"/>
            </a:xfrm>
            <a:custGeom>
              <a:avLst/>
              <a:gdLst/>
              <a:ahLst/>
              <a:cxnLst/>
              <a:rect l="l" t="t" r="r" b="b"/>
              <a:pathLst>
                <a:path w="202584" h="206601" extrusionOk="0">
                  <a:moveTo>
                    <a:pt x="202584" y="201435"/>
                  </a:moveTo>
                  <a:lnTo>
                    <a:pt x="0" y="0"/>
                  </a:lnTo>
                  <a:lnTo>
                    <a:pt x="2285" y="176941"/>
                  </a:lnTo>
                  <a:lnTo>
                    <a:pt x="195410" y="206601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539" name="Google Shape;1539;p9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1540" name="Google Shape;1540;p9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9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9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9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9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9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9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9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8" name="Google Shape;1548;p9"/>
          <p:cNvGrpSpPr/>
          <p:nvPr/>
        </p:nvGrpSpPr>
        <p:grpSpPr>
          <a:xfrm>
            <a:off x="-7175" y="-767575"/>
            <a:ext cx="7987275" cy="5796313"/>
            <a:chOff x="-7175" y="-767575"/>
            <a:chExt cx="7987275" cy="5796313"/>
          </a:xfrm>
        </p:grpSpPr>
        <p:sp>
          <p:nvSpPr>
            <p:cNvPr id="1549" name="Google Shape;1549;p9"/>
            <p:cNvSpPr/>
            <p:nvPr/>
          </p:nvSpPr>
          <p:spPr>
            <a:xfrm>
              <a:off x="-7175" y="-767575"/>
              <a:ext cx="7726500" cy="5509350"/>
            </a:xfrm>
            <a:custGeom>
              <a:avLst/>
              <a:gdLst/>
              <a:ahLst/>
              <a:cxnLst/>
              <a:rect l="l" t="t" r="r" b="b"/>
              <a:pathLst>
                <a:path w="309060" h="220374" extrusionOk="0">
                  <a:moveTo>
                    <a:pt x="309060" y="210178"/>
                  </a:moveTo>
                  <a:lnTo>
                    <a:pt x="40746" y="0"/>
                  </a:lnTo>
                  <a:lnTo>
                    <a:pt x="0" y="142612"/>
                  </a:lnTo>
                  <a:lnTo>
                    <a:pt x="301293" y="220374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550" name="Google Shape;1550;p9"/>
            <p:cNvGrpSpPr/>
            <p:nvPr/>
          </p:nvGrpSpPr>
          <p:grpSpPr>
            <a:xfrm flipH="1">
              <a:off x="7387975" y="4456863"/>
              <a:ext cx="592125" cy="571875"/>
              <a:chOff x="1378650" y="3847600"/>
              <a:chExt cx="592125" cy="571875"/>
            </a:xfrm>
          </p:grpSpPr>
          <p:sp>
            <p:nvSpPr>
              <p:cNvPr id="1551" name="Google Shape;1551;p9"/>
              <p:cNvSpPr/>
              <p:nvPr/>
            </p:nvSpPr>
            <p:spPr>
              <a:xfrm>
                <a:off x="1463725" y="3847600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9"/>
              <p:cNvSpPr/>
              <p:nvPr/>
            </p:nvSpPr>
            <p:spPr>
              <a:xfrm>
                <a:off x="1516250" y="4045000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9"/>
              <p:cNvSpPr/>
              <p:nvPr/>
            </p:nvSpPr>
            <p:spPr>
              <a:xfrm>
                <a:off x="1648850" y="3869750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9"/>
              <p:cNvSpPr/>
              <p:nvPr/>
            </p:nvSpPr>
            <p:spPr>
              <a:xfrm>
                <a:off x="1648850" y="3870725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9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9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9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9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59" name="Google Shape;1559;p9"/>
          <p:cNvGrpSpPr/>
          <p:nvPr/>
        </p:nvGrpSpPr>
        <p:grpSpPr>
          <a:xfrm>
            <a:off x="355276" y="4028893"/>
            <a:ext cx="3319678" cy="1165824"/>
            <a:chOff x="355276" y="4028893"/>
            <a:chExt cx="3319678" cy="1165824"/>
          </a:xfrm>
        </p:grpSpPr>
        <p:grpSp>
          <p:nvGrpSpPr>
            <p:cNvPr id="1560" name="Google Shape;1560;p9"/>
            <p:cNvGrpSpPr/>
            <p:nvPr/>
          </p:nvGrpSpPr>
          <p:grpSpPr>
            <a:xfrm>
              <a:off x="355276" y="4196643"/>
              <a:ext cx="3319678" cy="998074"/>
              <a:chOff x="1951575" y="2613150"/>
              <a:chExt cx="3658450" cy="2837050"/>
            </a:xfrm>
          </p:grpSpPr>
          <p:sp>
            <p:nvSpPr>
              <p:cNvPr id="1561" name="Google Shape;1561;p9"/>
              <p:cNvSpPr/>
              <p:nvPr/>
            </p:nvSpPr>
            <p:spPr>
              <a:xfrm>
                <a:off x="1951575" y="2613150"/>
                <a:ext cx="3658450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146338" h="113482" extrusionOk="0">
                    <a:moveTo>
                      <a:pt x="51403" y="0"/>
                    </a:moveTo>
                    <a:lnTo>
                      <a:pt x="0" y="113482"/>
                    </a:lnTo>
                    <a:lnTo>
                      <a:pt x="146338" y="113482"/>
                    </a:lnTo>
                    <a:lnTo>
                      <a:pt x="999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9"/>
              <p:cNvSpPr/>
              <p:nvPr/>
            </p:nvSpPr>
            <p:spPr>
              <a:xfrm>
                <a:off x="2161725" y="2613150"/>
                <a:ext cx="1188375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47535" h="113482" fill="none" extrusionOk="0">
                    <a:moveTo>
                      <a:pt x="47534" y="0"/>
                    </a:moveTo>
                    <a:lnTo>
                      <a:pt x="0" y="113482"/>
                    </a:lnTo>
                  </a:path>
                </a:pathLst>
              </a:custGeom>
              <a:noFill/>
              <a:ln w="1085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9"/>
              <p:cNvSpPr/>
              <p:nvPr/>
            </p:nvSpPr>
            <p:spPr>
              <a:xfrm>
                <a:off x="4330775" y="2613150"/>
                <a:ext cx="1104975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44199" h="113482" fill="none" extrusionOk="0">
                    <a:moveTo>
                      <a:pt x="0" y="0"/>
                    </a:moveTo>
                    <a:lnTo>
                      <a:pt x="44198" y="113482"/>
                    </a:lnTo>
                  </a:path>
                </a:pathLst>
              </a:custGeom>
              <a:noFill/>
              <a:ln w="1085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4" name="Google Shape;1564;p9"/>
            <p:cNvSpPr/>
            <p:nvPr/>
          </p:nvSpPr>
          <p:spPr>
            <a:xfrm>
              <a:off x="989006" y="4031522"/>
              <a:ext cx="2120058" cy="210279"/>
            </a:xfrm>
            <a:custGeom>
              <a:avLst/>
              <a:gdLst/>
              <a:ahLst/>
              <a:cxnLst/>
              <a:rect l="l" t="t" r="r" b="b"/>
              <a:pathLst>
                <a:path w="122529" h="9419" extrusionOk="0">
                  <a:moveTo>
                    <a:pt x="1" y="1"/>
                  </a:moveTo>
                  <a:lnTo>
                    <a:pt x="122528" y="1"/>
                  </a:lnTo>
                  <a:lnTo>
                    <a:pt x="122528" y="9419"/>
                  </a:lnTo>
                  <a:lnTo>
                    <a:pt x="1" y="94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9"/>
            <p:cNvSpPr/>
            <p:nvPr/>
          </p:nvSpPr>
          <p:spPr>
            <a:xfrm>
              <a:off x="1468800" y="4031525"/>
              <a:ext cx="1201538" cy="210279"/>
            </a:xfrm>
            <a:custGeom>
              <a:avLst/>
              <a:gdLst/>
              <a:ahLst/>
              <a:cxnLst/>
              <a:rect l="l" t="t" r="r" b="b"/>
              <a:pathLst>
                <a:path w="54984" h="9419" extrusionOk="0">
                  <a:moveTo>
                    <a:pt x="1" y="1"/>
                  </a:moveTo>
                  <a:lnTo>
                    <a:pt x="1" y="9419"/>
                  </a:lnTo>
                  <a:lnTo>
                    <a:pt x="54984" y="9419"/>
                  </a:lnTo>
                  <a:lnTo>
                    <a:pt x="54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66" name="Google Shape;1566;p9"/>
            <p:cNvCxnSpPr/>
            <p:nvPr/>
          </p:nvCxnSpPr>
          <p:spPr>
            <a:xfrm>
              <a:off x="2558300" y="4028893"/>
              <a:ext cx="1800" cy="212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7" name="Google Shape;1567;p9"/>
            <p:cNvCxnSpPr/>
            <p:nvPr/>
          </p:nvCxnSpPr>
          <p:spPr>
            <a:xfrm>
              <a:off x="1568325" y="4030306"/>
              <a:ext cx="1800" cy="212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8" name="Google Shape;1568;p9"/>
          <p:cNvGrpSpPr/>
          <p:nvPr/>
        </p:nvGrpSpPr>
        <p:grpSpPr>
          <a:xfrm>
            <a:off x="-417858" y="-823150"/>
            <a:ext cx="9978772" cy="5996593"/>
            <a:chOff x="-417858" y="-823150"/>
            <a:chExt cx="9978772" cy="5996593"/>
          </a:xfrm>
        </p:grpSpPr>
        <p:grpSp>
          <p:nvGrpSpPr>
            <p:cNvPr id="1569" name="Google Shape;1569;p9"/>
            <p:cNvGrpSpPr/>
            <p:nvPr/>
          </p:nvGrpSpPr>
          <p:grpSpPr>
            <a:xfrm flipH="1">
              <a:off x="7860239" y="-132175"/>
              <a:ext cx="1291188" cy="5305618"/>
              <a:chOff x="1440600" y="197825"/>
              <a:chExt cx="990175" cy="3797050"/>
            </a:xfrm>
          </p:grpSpPr>
          <p:sp>
            <p:nvSpPr>
              <p:cNvPr id="1570" name="Google Shape;1570;p9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9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9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9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9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9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9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9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9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9" name="Google Shape;1579;p9"/>
            <p:cNvGrpSpPr/>
            <p:nvPr/>
          </p:nvGrpSpPr>
          <p:grpSpPr>
            <a:xfrm>
              <a:off x="23" y="-132175"/>
              <a:ext cx="1291188" cy="5305618"/>
              <a:chOff x="1440600" y="197825"/>
              <a:chExt cx="990175" cy="3797050"/>
            </a:xfrm>
          </p:grpSpPr>
          <p:sp>
            <p:nvSpPr>
              <p:cNvPr id="1580" name="Google Shape;1580;p9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9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9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9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9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9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9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9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9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9" name="Google Shape;1589;p9"/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1590" name="Google Shape;1590;p9"/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avLst/>
                <a:gdLst/>
                <a:ahLst/>
                <a:cxnLst/>
                <a:rect l="l" t="t" r="r" b="b"/>
                <a:pathLst>
                  <a:path w="275355" h="12175" extrusionOk="0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9"/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avLst/>
                <a:gdLst/>
                <a:ahLst/>
                <a:cxnLst/>
                <a:rect l="l" t="t" r="r" b="b"/>
                <a:pathLst>
                  <a:path w="267836" h="46351" extrusionOk="0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9"/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9"/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9"/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9"/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9"/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9"/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9"/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9"/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9"/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04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9"/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9"/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9"/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9"/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9"/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9"/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9"/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9"/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543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9"/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9"/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9"/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9"/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9"/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9"/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9"/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9"/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9"/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9"/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9"/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9"/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9"/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9"/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9"/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9"/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770" h="1" fill="none" extrusionOk="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w="46750" cap="flat" cmpd="sng">
                <a:solidFill>
                  <a:srgbClr val="FFB726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9"/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134" extrusionOk="0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9"/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34" extrusionOk="0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7" name="Google Shape;1627;p9"/>
          <p:cNvSpPr txBox="1">
            <a:spLocks noGrp="1"/>
          </p:cNvSpPr>
          <p:nvPr>
            <p:ph type="title"/>
          </p:nvPr>
        </p:nvSpPr>
        <p:spPr>
          <a:xfrm>
            <a:off x="3784050" y="1456257"/>
            <a:ext cx="4471500" cy="10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8" name="Google Shape;1628;p9"/>
          <p:cNvSpPr txBox="1">
            <a:spLocks noGrp="1"/>
          </p:cNvSpPr>
          <p:nvPr>
            <p:ph type="subTitle" idx="1"/>
          </p:nvPr>
        </p:nvSpPr>
        <p:spPr>
          <a:xfrm>
            <a:off x="3784050" y="2508607"/>
            <a:ext cx="4471500" cy="12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12"/>
          <p:cNvSpPr/>
          <p:nvPr/>
        </p:nvSpPr>
        <p:spPr>
          <a:xfrm>
            <a:off x="0" y="-7175"/>
            <a:ext cx="9144000" cy="518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"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13"/>
          <p:cNvSpPr txBox="1">
            <a:spLocks noGrp="1"/>
          </p:cNvSpPr>
          <p:nvPr>
            <p:ph type="subTitle" idx="1"/>
          </p:nvPr>
        </p:nvSpPr>
        <p:spPr>
          <a:xfrm>
            <a:off x="2093388" y="1517190"/>
            <a:ext cx="2434200" cy="4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36" name="Google Shape;1736;p13"/>
          <p:cNvSpPr txBox="1">
            <a:spLocks noGrp="1"/>
          </p:cNvSpPr>
          <p:nvPr>
            <p:ph type="subTitle" idx="2"/>
          </p:nvPr>
        </p:nvSpPr>
        <p:spPr>
          <a:xfrm>
            <a:off x="2092005" y="1859415"/>
            <a:ext cx="2434200" cy="6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7" name="Google Shape;1737;p13"/>
          <p:cNvSpPr txBox="1">
            <a:spLocks noGrp="1"/>
          </p:cNvSpPr>
          <p:nvPr>
            <p:ph type="title" hasCustomPrompt="1"/>
          </p:nvPr>
        </p:nvSpPr>
        <p:spPr>
          <a:xfrm>
            <a:off x="962900" y="1689016"/>
            <a:ext cx="969300" cy="62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1738" name="Google Shape;1738;p13"/>
          <p:cNvSpPr txBox="1">
            <a:spLocks noGrp="1"/>
          </p:cNvSpPr>
          <p:nvPr>
            <p:ph type="subTitle" idx="3"/>
          </p:nvPr>
        </p:nvSpPr>
        <p:spPr>
          <a:xfrm>
            <a:off x="2092006" y="3021217"/>
            <a:ext cx="2434200" cy="4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39" name="Google Shape;1739;p13"/>
          <p:cNvSpPr txBox="1">
            <a:spLocks noGrp="1"/>
          </p:cNvSpPr>
          <p:nvPr>
            <p:ph type="subTitle" idx="4"/>
          </p:nvPr>
        </p:nvSpPr>
        <p:spPr>
          <a:xfrm>
            <a:off x="2092005" y="3361839"/>
            <a:ext cx="24324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0" name="Google Shape;1740;p13"/>
          <p:cNvSpPr txBox="1">
            <a:spLocks noGrp="1"/>
          </p:cNvSpPr>
          <p:nvPr>
            <p:ph type="title" idx="5" hasCustomPrompt="1"/>
          </p:nvPr>
        </p:nvSpPr>
        <p:spPr>
          <a:xfrm>
            <a:off x="962900" y="3202477"/>
            <a:ext cx="969300" cy="62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1741" name="Google Shape;1741;p13"/>
          <p:cNvSpPr txBox="1">
            <a:spLocks noGrp="1"/>
          </p:cNvSpPr>
          <p:nvPr>
            <p:ph type="subTitle" idx="6"/>
          </p:nvPr>
        </p:nvSpPr>
        <p:spPr>
          <a:xfrm>
            <a:off x="5906943" y="1517190"/>
            <a:ext cx="2433900" cy="4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42" name="Google Shape;1742;p13"/>
          <p:cNvSpPr txBox="1">
            <a:spLocks noGrp="1"/>
          </p:cNvSpPr>
          <p:nvPr>
            <p:ph type="subTitle" idx="7"/>
          </p:nvPr>
        </p:nvSpPr>
        <p:spPr>
          <a:xfrm>
            <a:off x="5905570" y="1859415"/>
            <a:ext cx="24225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3" name="Google Shape;1743;p13"/>
          <p:cNvSpPr txBox="1">
            <a:spLocks noGrp="1"/>
          </p:cNvSpPr>
          <p:nvPr>
            <p:ph type="title" idx="8" hasCustomPrompt="1"/>
          </p:nvPr>
        </p:nvSpPr>
        <p:spPr>
          <a:xfrm>
            <a:off x="4859950" y="1688000"/>
            <a:ext cx="969300" cy="62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1744" name="Google Shape;1744;p13"/>
          <p:cNvSpPr txBox="1">
            <a:spLocks noGrp="1"/>
          </p:cNvSpPr>
          <p:nvPr>
            <p:ph type="subTitle" idx="9"/>
          </p:nvPr>
        </p:nvSpPr>
        <p:spPr>
          <a:xfrm>
            <a:off x="5906946" y="3021216"/>
            <a:ext cx="2422500" cy="4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45" name="Google Shape;1745;p13"/>
          <p:cNvSpPr txBox="1">
            <a:spLocks noGrp="1"/>
          </p:cNvSpPr>
          <p:nvPr>
            <p:ph type="subTitle" idx="13"/>
          </p:nvPr>
        </p:nvSpPr>
        <p:spPr>
          <a:xfrm>
            <a:off x="5906998" y="3361840"/>
            <a:ext cx="24339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6" name="Google Shape;1746;p13"/>
          <p:cNvSpPr txBox="1">
            <a:spLocks noGrp="1"/>
          </p:cNvSpPr>
          <p:nvPr>
            <p:ph type="title" idx="14" hasCustomPrompt="1"/>
          </p:nvPr>
        </p:nvSpPr>
        <p:spPr>
          <a:xfrm>
            <a:off x="4859950" y="3202477"/>
            <a:ext cx="969300" cy="62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1747" name="Google Shape;1747;p13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8" name="Google Shape;1748;p13"/>
          <p:cNvGrpSpPr/>
          <p:nvPr/>
        </p:nvGrpSpPr>
        <p:grpSpPr>
          <a:xfrm>
            <a:off x="-1700930" y="-1087059"/>
            <a:ext cx="12551594" cy="3254063"/>
            <a:chOff x="-1700930" y="-1087059"/>
            <a:chExt cx="12551594" cy="3254063"/>
          </a:xfrm>
        </p:grpSpPr>
        <p:grpSp>
          <p:nvGrpSpPr>
            <p:cNvPr id="1749" name="Google Shape;1749;p13"/>
            <p:cNvGrpSpPr/>
            <p:nvPr/>
          </p:nvGrpSpPr>
          <p:grpSpPr>
            <a:xfrm rot="-2336481">
              <a:off x="-1326197" y="-511440"/>
              <a:ext cx="2575089" cy="2102826"/>
              <a:chOff x="-580150" y="114125"/>
              <a:chExt cx="2183925" cy="1783400"/>
            </a:xfrm>
          </p:grpSpPr>
          <p:sp>
            <p:nvSpPr>
              <p:cNvPr id="1750" name="Google Shape;1750;p13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13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13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13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4" name="Google Shape;1754;p13"/>
            <p:cNvGrpSpPr/>
            <p:nvPr/>
          </p:nvGrpSpPr>
          <p:grpSpPr>
            <a:xfrm rot="2336481" flipH="1">
              <a:off x="7900841" y="-511440"/>
              <a:ext cx="2575089" cy="2102826"/>
              <a:chOff x="-580150" y="114125"/>
              <a:chExt cx="2183925" cy="1783400"/>
            </a:xfrm>
          </p:grpSpPr>
          <p:sp>
            <p:nvSpPr>
              <p:cNvPr id="1755" name="Google Shape;1755;p13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13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13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13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13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1760" name="Google Shape;1760;p13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3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3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3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3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3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3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3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3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3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3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3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3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3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3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3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3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3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3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3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3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3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3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3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3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3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3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3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3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3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3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3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3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3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3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3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3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7" name="Google Shape;1797;p13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1798" name="Google Shape;1798;p13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3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3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3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3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3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3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3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3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3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3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3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3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3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3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3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3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3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3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3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3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3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3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3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3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3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3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3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3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3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3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3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3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3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3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3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3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3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3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3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3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3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3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3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3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3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3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3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3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3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3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3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3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3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3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3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3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3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3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3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3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3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3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3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3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3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3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3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3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3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3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3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13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3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3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3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3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3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3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3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3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3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3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3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3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3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3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3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13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13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13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13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13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13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3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3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3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3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3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3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3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3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3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3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3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13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3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3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3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3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3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3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3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3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3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3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3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13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13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3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3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3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3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3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3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3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3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3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3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3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3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3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3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3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3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3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3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3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3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3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3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3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3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3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3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3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3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3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3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3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3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3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3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3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3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3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3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3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3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3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3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3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3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3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3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3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3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3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13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13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3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9" name="Google Shape;1969;p13"/>
          <p:cNvSpPr txBox="1">
            <a:spLocks noGrp="1"/>
          </p:cNvSpPr>
          <p:nvPr>
            <p:ph type="title" idx="15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14"/>
          <p:cNvSpPr/>
          <p:nvPr/>
        </p:nvSpPr>
        <p:spPr>
          <a:xfrm>
            <a:off x="-14700" y="3360063"/>
            <a:ext cx="9158700" cy="182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2" name="Google Shape;1972;p14"/>
          <p:cNvGrpSpPr/>
          <p:nvPr/>
        </p:nvGrpSpPr>
        <p:grpSpPr>
          <a:xfrm>
            <a:off x="3164890" y="-616925"/>
            <a:ext cx="5995860" cy="5568238"/>
            <a:chOff x="3164890" y="-616925"/>
            <a:chExt cx="5995860" cy="5568238"/>
          </a:xfrm>
        </p:grpSpPr>
        <p:sp>
          <p:nvSpPr>
            <p:cNvPr id="1973" name="Google Shape;1973;p14"/>
            <p:cNvSpPr/>
            <p:nvPr/>
          </p:nvSpPr>
          <p:spPr>
            <a:xfrm>
              <a:off x="3418925" y="-616925"/>
              <a:ext cx="5741825" cy="5334275"/>
            </a:xfrm>
            <a:custGeom>
              <a:avLst/>
              <a:gdLst/>
              <a:ahLst/>
              <a:cxnLst/>
              <a:rect l="l" t="t" r="r" b="b"/>
              <a:pathLst>
                <a:path w="229673" h="213371" extrusionOk="0">
                  <a:moveTo>
                    <a:pt x="0" y="200323"/>
                  </a:moveTo>
                  <a:lnTo>
                    <a:pt x="228812" y="0"/>
                  </a:lnTo>
                  <a:lnTo>
                    <a:pt x="229673" y="162124"/>
                  </a:lnTo>
                  <a:lnTo>
                    <a:pt x="10525" y="213371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974" name="Google Shape;1974;p14"/>
            <p:cNvGrpSpPr/>
            <p:nvPr/>
          </p:nvGrpSpPr>
          <p:grpSpPr>
            <a:xfrm>
              <a:off x="3164890" y="4379438"/>
              <a:ext cx="592125" cy="571875"/>
              <a:chOff x="1378650" y="3847600"/>
              <a:chExt cx="592125" cy="571875"/>
            </a:xfrm>
          </p:grpSpPr>
          <p:sp>
            <p:nvSpPr>
              <p:cNvPr id="1975" name="Google Shape;1975;p14"/>
              <p:cNvSpPr/>
              <p:nvPr/>
            </p:nvSpPr>
            <p:spPr>
              <a:xfrm>
                <a:off x="1463725" y="3847600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14"/>
              <p:cNvSpPr/>
              <p:nvPr/>
            </p:nvSpPr>
            <p:spPr>
              <a:xfrm>
                <a:off x="1516250" y="4045000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14"/>
              <p:cNvSpPr/>
              <p:nvPr/>
            </p:nvSpPr>
            <p:spPr>
              <a:xfrm>
                <a:off x="1648850" y="3869750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14"/>
              <p:cNvSpPr/>
              <p:nvPr/>
            </p:nvSpPr>
            <p:spPr>
              <a:xfrm>
                <a:off x="1648850" y="3870725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14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14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14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14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83" name="Google Shape;1983;p14"/>
          <p:cNvSpPr txBox="1">
            <a:spLocks noGrp="1"/>
          </p:cNvSpPr>
          <p:nvPr>
            <p:ph type="title"/>
          </p:nvPr>
        </p:nvSpPr>
        <p:spPr>
          <a:xfrm>
            <a:off x="886750" y="3360063"/>
            <a:ext cx="34335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84" name="Google Shape;1984;p14"/>
          <p:cNvSpPr txBox="1">
            <a:spLocks noGrp="1"/>
          </p:cNvSpPr>
          <p:nvPr>
            <p:ph type="subTitle" idx="1"/>
          </p:nvPr>
        </p:nvSpPr>
        <p:spPr>
          <a:xfrm>
            <a:off x="886750" y="706375"/>
            <a:ext cx="40344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1985" name="Google Shape;1985;p14"/>
          <p:cNvGrpSpPr/>
          <p:nvPr/>
        </p:nvGrpSpPr>
        <p:grpSpPr>
          <a:xfrm>
            <a:off x="5340651" y="3349999"/>
            <a:ext cx="3319678" cy="1843515"/>
            <a:chOff x="1951575" y="2613150"/>
            <a:chExt cx="3658450" cy="2837050"/>
          </a:xfrm>
        </p:grpSpPr>
        <p:sp>
          <p:nvSpPr>
            <p:cNvPr id="1986" name="Google Shape;1986;p14"/>
            <p:cNvSpPr/>
            <p:nvPr/>
          </p:nvSpPr>
          <p:spPr>
            <a:xfrm>
              <a:off x="1951575" y="2613150"/>
              <a:ext cx="3658450" cy="2837050"/>
            </a:xfrm>
            <a:custGeom>
              <a:avLst/>
              <a:gdLst/>
              <a:ahLst/>
              <a:cxnLst/>
              <a:rect l="l" t="t" r="r" b="b"/>
              <a:pathLst>
                <a:path w="146338" h="113482" extrusionOk="0">
                  <a:moveTo>
                    <a:pt x="51403" y="0"/>
                  </a:moveTo>
                  <a:lnTo>
                    <a:pt x="0" y="113482"/>
                  </a:lnTo>
                  <a:lnTo>
                    <a:pt x="146338" y="113482"/>
                  </a:lnTo>
                  <a:lnTo>
                    <a:pt x="999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4"/>
            <p:cNvSpPr/>
            <p:nvPr/>
          </p:nvSpPr>
          <p:spPr>
            <a:xfrm>
              <a:off x="2161725" y="2613150"/>
              <a:ext cx="1188375" cy="2837050"/>
            </a:xfrm>
            <a:custGeom>
              <a:avLst/>
              <a:gdLst/>
              <a:ahLst/>
              <a:cxnLst/>
              <a:rect l="l" t="t" r="r" b="b"/>
              <a:pathLst>
                <a:path w="47535" h="113482" fill="none" extrusionOk="0">
                  <a:moveTo>
                    <a:pt x="47534" y="0"/>
                  </a:moveTo>
                  <a:lnTo>
                    <a:pt x="0" y="113482"/>
                  </a:lnTo>
                </a:path>
              </a:pathLst>
            </a:custGeom>
            <a:noFill/>
            <a:ln w="1085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4"/>
            <p:cNvSpPr/>
            <p:nvPr/>
          </p:nvSpPr>
          <p:spPr>
            <a:xfrm>
              <a:off x="4330775" y="2613150"/>
              <a:ext cx="1104975" cy="2837050"/>
            </a:xfrm>
            <a:custGeom>
              <a:avLst/>
              <a:gdLst/>
              <a:ahLst/>
              <a:cxnLst/>
              <a:rect l="l" t="t" r="r" b="b"/>
              <a:pathLst>
                <a:path w="44199" h="113482" fill="none" extrusionOk="0">
                  <a:moveTo>
                    <a:pt x="0" y="0"/>
                  </a:moveTo>
                  <a:lnTo>
                    <a:pt x="44198" y="113482"/>
                  </a:lnTo>
                </a:path>
              </a:pathLst>
            </a:custGeom>
            <a:noFill/>
            <a:ln w="10850" cap="flat" cmpd="sng">
              <a:solidFill>
                <a:schemeClr val="accen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9" name="Google Shape;1989;p14"/>
          <p:cNvGrpSpPr/>
          <p:nvPr/>
        </p:nvGrpSpPr>
        <p:grpSpPr>
          <a:xfrm>
            <a:off x="7781958" y="3256646"/>
            <a:ext cx="1049052" cy="1815174"/>
            <a:chOff x="4582600" y="2628125"/>
            <a:chExt cx="1248425" cy="2160150"/>
          </a:xfrm>
        </p:grpSpPr>
        <p:sp>
          <p:nvSpPr>
            <p:cNvPr id="1990" name="Google Shape;1990;p14"/>
            <p:cNvSpPr/>
            <p:nvPr/>
          </p:nvSpPr>
          <p:spPr>
            <a:xfrm>
              <a:off x="4582600" y="2628125"/>
              <a:ext cx="264400" cy="539650"/>
            </a:xfrm>
            <a:custGeom>
              <a:avLst/>
              <a:gdLst/>
              <a:ahLst/>
              <a:cxnLst/>
              <a:rect l="l" t="t" r="r" b="b"/>
              <a:pathLst>
                <a:path w="10576" h="21586" extrusionOk="0">
                  <a:moveTo>
                    <a:pt x="4996" y="1"/>
                  </a:moveTo>
                  <a:cubicBezTo>
                    <a:pt x="4977" y="1"/>
                    <a:pt x="4957" y="1"/>
                    <a:pt x="4938" y="2"/>
                  </a:cubicBezTo>
                  <a:cubicBezTo>
                    <a:pt x="3737" y="2"/>
                    <a:pt x="2770" y="1002"/>
                    <a:pt x="2836" y="2170"/>
                  </a:cubicBezTo>
                  <a:cubicBezTo>
                    <a:pt x="2836" y="3171"/>
                    <a:pt x="3537" y="4005"/>
                    <a:pt x="4404" y="4238"/>
                  </a:cubicBezTo>
                  <a:lnTo>
                    <a:pt x="4537" y="17247"/>
                  </a:lnTo>
                  <a:cubicBezTo>
                    <a:pt x="3437" y="17414"/>
                    <a:pt x="2436" y="17948"/>
                    <a:pt x="1735" y="18782"/>
                  </a:cubicBezTo>
                  <a:lnTo>
                    <a:pt x="168" y="20583"/>
                  </a:lnTo>
                  <a:cubicBezTo>
                    <a:pt x="68" y="20617"/>
                    <a:pt x="1" y="20683"/>
                    <a:pt x="1" y="20750"/>
                  </a:cubicBezTo>
                  <a:lnTo>
                    <a:pt x="1" y="20783"/>
                  </a:lnTo>
                  <a:cubicBezTo>
                    <a:pt x="1" y="21231"/>
                    <a:pt x="2173" y="21586"/>
                    <a:pt x="4906" y="21586"/>
                  </a:cubicBezTo>
                  <a:cubicBezTo>
                    <a:pt x="5027" y="21586"/>
                    <a:pt x="5148" y="21585"/>
                    <a:pt x="5271" y="21584"/>
                  </a:cubicBezTo>
                  <a:cubicBezTo>
                    <a:pt x="8240" y="21584"/>
                    <a:pt x="10575" y="21150"/>
                    <a:pt x="10575" y="20650"/>
                  </a:cubicBezTo>
                  <a:cubicBezTo>
                    <a:pt x="10575" y="20583"/>
                    <a:pt x="10508" y="20516"/>
                    <a:pt x="10408" y="20483"/>
                  </a:cubicBezTo>
                  <a:lnTo>
                    <a:pt x="8941" y="18815"/>
                  </a:lnTo>
                  <a:cubicBezTo>
                    <a:pt x="8107" y="17848"/>
                    <a:pt x="7006" y="17281"/>
                    <a:pt x="5738" y="17181"/>
                  </a:cubicBezTo>
                  <a:lnTo>
                    <a:pt x="5605" y="4238"/>
                  </a:lnTo>
                  <a:cubicBezTo>
                    <a:pt x="6506" y="3938"/>
                    <a:pt x="7106" y="3104"/>
                    <a:pt x="7106" y="2137"/>
                  </a:cubicBezTo>
                  <a:cubicBezTo>
                    <a:pt x="7106" y="956"/>
                    <a:pt x="6139" y="1"/>
                    <a:pt x="4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4"/>
            <p:cNvSpPr/>
            <p:nvPr/>
          </p:nvSpPr>
          <p:spPr>
            <a:xfrm>
              <a:off x="4696850" y="2628125"/>
              <a:ext cx="150150" cy="540450"/>
            </a:xfrm>
            <a:custGeom>
              <a:avLst/>
              <a:gdLst/>
              <a:ahLst/>
              <a:cxnLst/>
              <a:rect l="l" t="t" r="r" b="b"/>
              <a:pathLst>
                <a:path w="6006" h="21618" extrusionOk="0">
                  <a:moveTo>
                    <a:pt x="426" y="1"/>
                  </a:moveTo>
                  <a:cubicBezTo>
                    <a:pt x="407" y="1"/>
                    <a:pt x="387" y="1"/>
                    <a:pt x="368" y="2"/>
                  </a:cubicBezTo>
                  <a:cubicBezTo>
                    <a:pt x="268" y="2"/>
                    <a:pt x="134" y="2"/>
                    <a:pt x="1" y="68"/>
                  </a:cubicBezTo>
                  <a:cubicBezTo>
                    <a:pt x="1002" y="235"/>
                    <a:pt x="1802" y="1103"/>
                    <a:pt x="1835" y="2170"/>
                  </a:cubicBezTo>
                  <a:cubicBezTo>
                    <a:pt x="1835" y="3137"/>
                    <a:pt x="1202" y="3971"/>
                    <a:pt x="334" y="4271"/>
                  </a:cubicBezTo>
                  <a:lnTo>
                    <a:pt x="468" y="17247"/>
                  </a:lnTo>
                  <a:cubicBezTo>
                    <a:pt x="1702" y="17348"/>
                    <a:pt x="2836" y="17948"/>
                    <a:pt x="3670" y="18849"/>
                  </a:cubicBezTo>
                  <a:lnTo>
                    <a:pt x="5138" y="20516"/>
                  </a:lnTo>
                  <a:cubicBezTo>
                    <a:pt x="5205" y="20583"/>
                    <a:pt x="5271" y="20650"/>
                    <a:pt x="5271" y="20683"/>
                  </a:cubicBezTo>
                  <a:lnTo>
                    <a:pt x="5271" y="20750"/>
                  </a:lnTo>
                  <a:cubicBezTo>
                    <a:pt x="5271" y="21184"/>
                    <a:pt x="3103" y="21584"/>
                    <a:pt x="334" y="21617"/>
                  </a:cubicBezTo>
                  <a:lnTo>
                    <a:pt x="701" y="21617"/>
                  </a:lnTo>
                  <a:cubicBezTo>
                    <a:pt x="3670" y="21584"/>
                    <a:pt x="6005" y="21150"/>
                    <a:pt x="6005" y="20650"/>
                  </a:cubicBezTo>
                  <a:cubicBezTo>
                    <a:pt x="6005" y="20583"/>
                    <a:pt x="5938" y="20516"/>
                    <a:pt x="5838" y="20483"/>
                  </a:cubicBezTo>
                  <a:lnTo>
                    <a:pt x="4371" y="18815"/>
                  </a:lnTo>
                  <a:cubicBezTo>
                    <a:pt x="3537" y="17848"/>
                    <a:pt x="2436" y="17281"/>
                    <a:pt x="1168" y="17181"/>
                  </a:cubicBezTo>
                  <a:lnTo>
                    <a:pt x="1035" y="4238"/>
                  </a:lnTo>
                  <a:cubicBezTo>
                    <a:pt x="1936" y="3938"/>
                    <a:pt x="2536" y="3104"/>
                    <a:pt x="2536" y="2137"/>
                  </a:cubicBezTo>
                  <a:cubicBezTo>
                    <a:pt x="2536" y="956"/>
                    <a:pt x="1569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4"/>
            <p:cNvSpPr/>
            <p:nvPr/>
          </p:nvSpPr>
          <p:spPr>
            <a:xfrm>
              <a:off x="4645150" y="2650675"/>
              <a:ext cx="35050" cy="63400"/>
            </a:xfrm>
            <a:custGeom>
              <a:avLst/>
              <a:gdLst/>
              <a:ahLst/>
              <a:cxnLst/>
              <a:rect l="l" t="t" r="r" b="b"/>
              <a:pathLst>
                <a:path w="1402" h="2536" extrusionOk="0">
                  <a:moveTo>
                    <a:pt x="1368" y="0"/>
                  </a:moveTo>
                  <a:lnTo>
                    <a:pt x="1368" y="0"/>
                  </a:lnTo>
                  <a:cubicBezTo>
                    <a:pt x="1368" y="1"/>
                    <a:pt x="1" y="1268"/>
                    <a:pt x="1402" y="2536"/>
                  </a:cubicBezTo>
                  <a:lnTo>
                    <a:pt x="13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4"/>
            <p:cNvSpPr/>
            <p:nvPr/>
          </p:nvSpPr>
          <p:spPr>
            <a:xfrm>
              <a:off x="4661000" y="2650675"/>
              <a:ext cx="19200" cy="64225"/>
            </a:xfrm>
            <a:custGeom>
              <a:avLst/>
              <a:gdLst/>
              <a:ahLst/>
              <a:cxnLst/>
              <a:rect l="l" t="t" r="r" b="b"/>
              <a:pathLst>
                <a:path w="768" h="2569" extrusionOk="0">
                  <a:moveTo>
                    <a:pt x="734" y="0"/>
                  </a:moveTo>
                  <a:lnTo>
                    <a:pt x="734" y="0"/>
                  </a:lnTo>
                  <a:cubicBezTo>
                    <a:pt x="534" y="167"/>
                    <a:pt x="367" y="334"/>
                    <a:pt x="234" y="567"/>
                  </a:cubicBezTo>
                  <a:cubicBezTo>
                    <a:pt x="101" y="834"/>
                    <a:pt x="0" y="1068"/>
                    <a:pt x="0" y="1335"/>
                  </a:cubicBezTo>
                  <a:cubicBezTo>
                    <a:pt x="0" y="1568"/>
                    <a:pt x="67" y="1868"/>
                    <a:pt x="234" y="2069"/>
                  </a:cubicBezTo>
                  <a:cubicBezTo>
                    <a:pt x="301" y="2202"/>
                    <a:pt x="401" y="2269"/>
                    <a:pt x="467" y="2369"/>
                  </a:cubicBezTo>
                  <a:cubicBezTo>
                    <a:pt x="568" y="2435"/>
                    <a:pt x="701" y="2502"/>
                    <a:pt x="768" y="2569"/>
                  </a:cubicBezTo>
                  <a:cubicBezTo>
                    <a:pt x="601" y="2369"/>
                    <a:pt x="467" y="2169"/>
                    <a:pt x="401" y="1935"/>
                  </a:cubicBezTo>
                  <a:cubicBezTo>
                    <a:pt x="301" y="1735"/>
                    <a:pt x="267" y="1501"/>
                    <a:pt x="267" y="1268"/>
                  </a:cubicBezTo>
                  <a:cubicBezTo>
                    <a:pt x="267" y="834"/>
                    <a:pt x="467" y="401"/>
                    <a:pt x="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4"/>
            <p:cNvSpPr/>
            <p:nvPr/>
          </p:nvSpPr>
          <p:spPr>
            <a:xfrm>
              <a:off x="4616800" y="3075975"/>
              <a:ext cx="79250" cy="58400"/>
            </a:xfrm>
            <a:custGeom>
              <a:avLst/>
              <a:gdLst/>
              <a:ahLst/>
              <a:cxnLst/>
              <a:rect l="l" t="t" r="r" b="b"/>
              <a:pathLst>
                <a:path w="3170" h="2336" extrusionOk="0">
                  <a:moveTo>
                    <a:pt x="3169" y="1"/>
                  </a:moveTo>
                  <a:lnTo>
                    <a:pt x="3169" y="1"/>
                  </a:lnTo>
                  <a:cubicBezTo>
                    <a:pt x="1068" y="234"/>
                    <a:pt x="1" y="2336"/>
                    <a:pt x="1" y="2336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4"/>
            <p:cNvSpPr/>
            <p:nvPr/>
          </p:nvSpPr>
          <p:spPr>
            <a:xfrm>
              <a:off x="4616800" y="3075975"/>
              <a:ext cx="80075" cy="58400"/>
            </a:xfrm>
            <a:custGeom>
              <a:avLst/>
              <a:gdLst/>
              <a:ahLst/>
              <a:cxnLst/>
              <a:rect l="l" t="t" r="r" b="b"/>
              <a:pathLst>
                <a:path w="3203" h="2336" extrusionOk="0">
                  <a:moveTo>
                    <a:pt x="3203" y="1"/>
                  </a:moveTo>
                  <a:cubicBezTo>
                    <a:pt x="2869" y="34"/>
                    <a:pt x="2536" y="67"/>
                    <a:pt x="2202" y="201"/>
                  </a:cubicBezTo>
                  <a:cubicBezTo>
                    <a:pt x="1869" y="334"/>
                    <a:pt x="1568" y="468"/>
                    <a:pt x="1301" y="701"/>
                  </a:cubicBezTo>
                  <a:cubicBezTo>
                    <a:pt x="1001" y="901"/>
                    <a:pt x="734" y="1168"/>
                    <a:pt x="534" y="1435"/>
                  </a:cubicBezTo>
                  <a:cubicBezTo>
                    <a:pt x="301" y="1702"/>
                    <a:pt x="134" y="2002"/>
                    <a:pt x="1" y="2336"/>
                  </a:cubicBezTo>
                  <a:cubicBezTo>
                    <a:pt x="401" y="1769"/>
                    <a:pt x="868" y="1268"/>
                    <a:pt x="1402" y="901"/>
                  </a:cubicBezTo>
                  <a:cubicBezTo>
                    <a:pt x="1668" y="701"/>
                    <a:pt x="1969" y="534"/>
                    <a:pt x="2235" y="368"/>
                  </a:cubicBezTo>
                  <a:cubicBezTo>
                    <a:pt x="2536" y="201"/>
                    <a:pt x="2869" y="101"/>
                    <a:pt x="3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4"/>
            <p:cNvSpPr/>
            <p:nvPr/>
          </p:nvSpPr>
          <p:spPr>
            <a:xfrm>
              <a:off x="4722700" y="2733225"/>
              <a:ext cx="350275" cy="468250"/>
            </a:xfrm>
            <a:custGeom>
              <a:avLst/>
              <a:gdLst/>
              <a:ahLst/>
              <a:cxnLst/>
              <a:rect l="l" t="t" r="r" b="b"/>
              <a:pathLst>
                <a:path w="14011" h="18730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2169"/>
                    <a:pt x="435" y="4337"/>
                    <a:pt x="935" y="6472"/>
                  </a:cubicBezTo>
                  <a:cubicBezTo>
                    <a:pt x="1435" y="8607"/>
                    <a:pt x="2136" y="10742"/>
                    <a:pt x="3170" y="12677"/>
                  </a:cubicBezTo>
                  <a:cubicBezTo>
                    <a:pt x="3737" y="13644"/>
                    <a:pt x="4337" y="14611"/>
                    <a:pt x="5071" y="15445"/>
                  </a:cubicBezTo>
                  <a:cubicBezTo>
                    <a:pt x="5772" y="16279"/>
                    <a:pt x="6639" y="17046"/>
                    <a:pt x="7606" y="17613"/>
                  </a:cubicBezTo>
                  <a:cubicBezTo>
                    <a:pt x="8787" y="18339"/>
                    <a:pt x="10187" y="18729"/>
                    <a:pt x="11566" y="18729"/>
                  </a:cubicBezTo>
                  <a:cubicBezTo>
                    <a:pt x="12407" y="18729"/>
                    <a:pt x="13240" y="18584"/>
                    <a:pt x="14011" y="18281"/>
                  </a:cubicBezTo>
                  <a:lnTo>
                    <a:pt x="14011" y="18281"/>
                  </a:lnTo>
                  <a:cubicBezTo>
                    <a:pt x="13486" y="18397"/>
                    <a:pt x="12950" y="18454"/>
                    <a:pt x="12416" y="18454"/>
                  </a:cubicBezTo>
                  <a:cubicBezTo>
                    <a:pt x="10813" y="18454"/>
                    <a:pt x="9224" y="17947"/>
                    <a:pt x="7973" y="17046"/>
                  </a:cubicBezTo>
                  <a:cubicBezTo>
                    <a:pt x="7106" y="16446"/>
                    <a:pt x="6339" y="15745"/>
                    <a:pt x="5672" y="14911"/>
                  </a:cubicBezTo>
                  <a:cubicBezTo>
                    <a:pt x="5004" y="14111"/>
                    <a:pt x="4437" y="13244"/>
                    <a:pt x="3937" y="12276"/>
                  </a:cubicBezTo>
                  <a:cubicBezTo>
                    <a:pt x="3437" y="11309"/>
                    <a:pt x="2970" y="10342"/>
                    <a:pt x="2603" y="9341"/>
                  </a:cubicBezTo>
                  <a:lnTo>
                    <a:pt x="2303" y="8607"/>
                  </a:lnTo>
                  <a:lnTo>
                    <a:pt x="2069" y="7840"/>
                  </a:lnTo>
                  <a:cubicBezTo>
                    <a:pt x="1836" y="7339"/>
                    <a:pt x="1735" y="6806"/>
                    <a:pt x="1569" y="6305"/>
                  </a:cubicBezTo>
                  <a:cubicBezTo>
                    <a:pt x="935" y="4271"/>
                    <a:pt x="468" y="213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4"/>
            <p:cNvSpPr/>
            <p:nvPr/>
          </p:nvSpPr>
          <p:spPr>
            <a:xfrm>
              <a:off x="4882000" y="3036775"/>
              <a:ext cx="396975" cy="808150"/>
            </a:xfrm>
            <a:custGeom>
              <a:avLst/>
              <a:gdLst/>
              <a:ahLst/>
              <a:cxnLst/>
              <a:rect l="l" t="t" r="r" b="b"/>
              <a:pathLst>
                <a:path w="15879" h="32326" extrusionOk="0">
                  <a:moveTo>
                    <a:pt x="7472" y="1"/>
                  </a:moveTo>
                  <a:cubicBezTo>
                    <a:pt x="5671" y="1"/>
                    <a:pt x="4270" y="1502"/>
                    <a:pt x="4270" y="3270"/>
                  </a:cubicBezTo>
                  <a:cubicBezTo>
                    <a:pt x="4270" y="4771"/>
                    <a:pt x="5304" y="5972"/>
                    <a:pt x="6638" y="6339"/>
                  </a:cubicBezTo>
                  <a:lnTo>
                    <a:pt x="6872" y="25786"/>
                  </a:lnTo>
                  <a:cubicBezTo>
                    <a:pt x="5237" y="26086"/>
                    <a:pt x="3769" y="26853"/>
                    <a:pt x="2635" y="28121"/>
                  </a:cubicBezTo>
                  <a:lnTo>
                    <a:pt x="267" y="30823"/>
                  </a:lnTo>
                  <a:cubicBezTo>
                    <a:pt x="100" y="30923"/>
                    <a:pt x="0" y="30990"/>
                    <a:pt x="0" y="31123"/>
                  </a:cubicBezTo>
                  <a:lnTo>
                    <a:pt x="0" y="31156"/>
                  </a:lnTo>
                  <a:cubicBezTo>
                    <a:pt x="0" y="31835"/>
                    <a:pt x="3348" y="32326"/>
                    <a:pt x="7528" y="32326"/>
                  </a:cubicBezTo>
                  <a:cubicBezTo>
                    <a:pt x="7664" y="32326"/>
                    <a:pt x="7801" y="32325"/>
                    <a:pt x="7939" y="32324"/>
                  </a:cubicBezTo>
                  <a:cubicBezTo>
                    <a:pt x="12309" y="32291"/>
                    <a:pt x="15878" y="31690"/>
                    <a:pt x="15878" y="30956"/>
                  </a:cubicBezTo>
                  <a:cubicBezTo>
                    <a:pt x="15811" y="30856"/>
                    <a:pt x="15778" y="30790"/>
                    <a:pt x="15645" y="30689"/>
                  </a:cubicBezTo>
                  <a:lnTo>
                    <a:pt x="13476" y="28188"/>
                  </a:lnTo>
                  <a:cubicBezTo>
                    <a:pt x="12276" y="26787"/>
                    <a:pt x="10541" y="25919"/>
                    <a:pt x="8706" y="25753"/>
                  </a:cubicBezTo>
                  <a:lnTo>
                    <a:pt x="8473" y="6339"/>
                  </a:lnTo>
                  <a:cubicBezTo>
                    <a:pt x="9807" y="5938"/>
                    <a:pt x="10741" y="4671"/>
                    <a:pt x="10741" y="3236"/>
                  </a:cubicBezTo>
                  <a:cubicBezTo>
                    <a:pt x="10741" y="1435"/>
                    <a:pt x="9240" y="1"/>
                    <a:pt x="7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4"/>
            <p:cNvSpPr/>
            <p:nvPr/>
          </p:nvSpPr>
          <p:spPr>
            <a:xfrm>
              <a:off x="5055450" y="3036775"/>
              <a:ext cx="223525" cy="808100"/>
            </a:xfrm>
            <a:custGeom>
              <a:avLst/>
              <a:gdLst/>
              <a:ahLst/>
              <a:cxnLst/>
              <a:rect l="l" t="t" r="r" b="b"/>
              <a:pathLst>
                <a:path w="8941" h="32324" extrusionOk="0">
                  <a:moveTo>
                    <a:pt x="534" y="1"/>
                  </a:moveTo>
                  <a:cubicBezTo>
                    <a:pt x="367" y="1"/>
                    <a:pt x="167" y="68"/>
                    <a:pt x="0" y="68"/>
                  </a:cubicBezTo>
                  <a:cubicBezTo>
                    <a:pt x="1535" y="301"/>
                    <a:pt x="2702" y="1602"/>
                    <a:pt x="2702" y="3236"/>
                  </a:cubicBezTo>
                  <a:cubicBezTo>
                    <a:pt x="2702" y="4671"/>
                    <a:pt x="1802" y="5938"/>
                    <a:pt x="467" y="6339"/>
                  </a:cubicBezTo>
                  <a:lnTo>
                    <a:pt x="668" y="25753"/>
                  </a:lnTo>
                  <a:cubicBezTo>
                    <a:pt x="2502" y="25919"/>
                    <a:pt x="4270" y="26787"/>
                    <a:pt x="5471" y="28188"/>
                  </a:cubicBezTo>
                  <a:lnTo>
                    <a:pt x="7639" y="30689"/>
                  </a:lnTo>
                  <a:cubicBezTo>
                    <a:pt x="7773" y="30790"/>
                    <a:pt x="7839" y="30856"/>
                    <a:pt x="7839" y="30956"/>
                  </a:cubicBezTo>
                  <a:lnTo>
                    <a:pt x="7839" y="30990"/>
                  </a:lnTo>
                  <a:cubicBezTo>
                    <a:pt x="7839" y="31657"/>
                    <a:pt x="4570" y="32257"/>
                    <a:pt x="467" y="32324"/>
                  </a:cubicBezTo>
                  <a:lnTo>
                    <a:pt x="1001" y="32324"/>
                  </a:lnTo>
                  <a:cubicBezTo>
                    <a:pt x="5371" y="32291"/>
                    <a:pt x="8940" y="31690"/>
                    <a:pt x="8940" y="30956"/>
                  </a:cubicBezTo>
                  <a:cubicBezTo>
                    <a:pt x="8873" y="30856"/>
                    <a:pt x="8840" y="30790"/>
                    <a:pt x="8707" y="30689"/>
                  </a:cubicBezTo>
                  <a:lnTo>
                    <a:pt x="6538" y="28188"/>
                  </a:lnTo>
                  <a:cubicBezTo>
                    <a:pt x="5338" y="26787"/>
                    <a:pt x="3603" y="25919"/>
                    <a:pt x="1768" y="25753"/>
                  </a:cubicBezTo>
                  <a:lnTo>
                    <a:pt x="1535" y="6339"/>
                  </a:lnTo>
                  <a:cubicBezTo>
                    <a:pt x="2869" y="5938"/>
                    <a:pt x="3803" y="4671"/>
                    <a:pt x="3803" y="3236"/>
                  </a:cubicBezTo>
                  <a:cubicBezTo>
                    <a:pt x="3803" y="1435"/>
                    <a:pt x="2302" y="1"/>
                    <a:pt x="5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4"/>
            <p:cNvSpPr/>
            <p:nvPr/>
          </p:nvSpPr>
          <p:spPr>
            <a:xfrm>
              <a:off x="4976225" y="3072650"/>
              <a:ext cx="52550" cy="95925"/>
            </a:xfrm>
            <a:custGeom>
              <a:avLst/>
              <a:gdLst/>
              <a:ahLst/>
              <a:cxnLst/>
              <a:rect l="l" t="t" r="r" b="b"/>
              <a:pathLst>
                <a:path w="2102" h="3837" extrusionOk="0">
                  <a:moveTo>
                    <a:pt x="2035" y="0"/>
                  </a:moveTo>
                  <a:lnTo>
                    <a:pt x="2035" y="0"/>
                  </a:lnTo>
                  <a:cubicBezTo>
                    <a:pt x="2035" y="0"/>
                    <a:pt x="1" y="1902"/>
                    <a:pt x="2102" y="3836"/>
                  </a:cubicBezTo>
                  <a:lnTo>
                    <a:pt x="20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4"/>
            <p:cNvSpPr/>
            <p:nvPr/>
          </p:nvSpPr>
          <p:spPr>
            <a:xfrm>
              <a:off x="5000400" y="3072650"/>
              <a:ext cx="28375" cy="95075"/>
            </a:xfrm>
            <a:custGeom>
              <a:avLst/>
              <a:gdLst/>
              <a:ahLst/>
              <a:cxnLst/>
              <a:rect l="l" t="t" r="r" b="b"/>
              <a:pathLst>
                <a:path w="1135" h="3803" extrusionOk="0">
                  <a:moveTo>
                    <a:pt x="1068" y="0"/>
                  </a:moveTo>
                  <a:lnTo>
                    <a:pt x="1068" y="0"/>
                  </a:lnTo>
                  <a:cubicBezTo>
                    <a:pt x="735" y="200"/>
                    <a:pt x="501" y="501"/>
                    <a:pt x="334" y="801"/>
                  </a:cubicBezTo>
                  <a:cubicBezTo>
                    <a:pt x="134" y="1068"/>
                    <a:pt x="1" y="1501"/>
                    <a:pt x="1" y="1868"/>
                  </a:cubicBezTo>
                  <a:cubicBezTo>
                    <a:pt x="1" y="2302"/>
                    <a:pt x="134" y="2669"/>
                    <a:pt x="334" y="3002"/>
                  </a:cubicBezTo>
                  <a:cubicBezTo>
                    <a:pt x="401" y="3202"/>
                    <a:pt x="535" y="3336"/>
                    <a:pt x="668" y="3469"/>
                  </a:cubicBezTo>
                  <a:cubicBezTo>
                    <a:pt x="835" y="3569"/>
                    <a:pt x="968" y="3703"/>
                    <a:pt x="1135" y="3803"/>
                  </a:cubicBezTo>
                  <a:cubicBezTo>
                    <a:pt x="1035" y="3636"/>
                    <a:pt x="901" y="3503"/>
                    <a:pt x="835" y="3336"/>
                  </a:cubicBezTo>
                  <a:cubicBezTo>
                    <a:pt x="735" y="3169"/>
                    <a:pt x="635" y="3036"/>
                    <a:pt x="568" y="2869"/>
                  </a:cubicBezTo>
                  <a:cubicBezTo>
                    <a:pt x="401" y="2569"/>
                    <a:pt x="368" y="2235"/>
                    <a:pt x="368" y="1902"/>
                  </a:cubicBezTo>
                  <a:cubicBezTo>
                    <a:pt x="368" y="1234"/>
                    <a:pt x="701" y="601"/>
                    <a:pt x="1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4"/>
            <p:cNvSpPr/>
            <p:nvPr/>
          </p:nvSpPr>
          <p:spPr>
            <a:xfrm>
              <a:off x="4934525" y="3707275"/>
              <a:ext cx="119275" cy="87575"/>
            </a:xfrm>
            <a:custGeom>
              <a:avLst/>
              <a:gdLst/>
              <a:ahLst/>
              <a:cxnLst/>
              <a:rect l="l" t="t" r="r" b="b"/>
              <a:pathLst>
                <a:path w="4771" h="3503" extrusionOk="0">
                  <a:moveTo>
                    <a:pt x="4771" y="0"/>
                  </a:moveTo>
                  <a:lnTo>
                    <a:pt x="4771" y="0"/>
                  </a:lnTo>
                  <a:cubicBezTo>
                    <a:pt x="1635" y="367"/>
                    <a:pt x="1" y="3503"/>
                    <a:pt x="1" y="3503"/>
                  </a:cubicBezTo>
                  <a:lnTo>
                    <a:pt x="4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4"/>
            <p:cNvSpPr/>
            <p:nvPr/>
          </p:nvSpPr>
          <p:spPr>
            <a:xfrm>
              <a:off x="4934525" y="3706425"/>
              <a:ext cx="120125" cy="88425"/>
            </a:xfrm>
            <a:custGeom>
              <a:avLst/>
              <a:gdLst/>
              <a:ahLst/>
              <a:cxnLst/>
              <a:rect l="l" t="t" r="r" b="b"/>
              <a:pathLst>
                <a:path w="4805" h="3537" extrusionOk="0">
                  <a:moveTo>
                    <a:pt x="4804" y="1"/>
                  </a:moveTo>
                  <a:cubicBezTo>
                    <a:pt x="4270" y="1"/>
                    <a:pt x="3770" y="67"/>
                    <a:pt x="3270" y="301"/>
                  </a:cubicBezTo>
                  <a:cubicBezTo>
                    <a:pt x="2769" y="501"/>
                    <a:pt x="2302" y="735"/>
                    <a:pt x="1869" y="1068"/>
                  </a:cubicBezTo>
                  <a:cubicBezTo>
                    <a:pt x="1502" y="1402"/>
                    <a:pt x="1135" y="1802"/>
                    <a:pt x="801" y="2202"/>
                  </a:cubicBezTo>
                  <a:cubicBezTo>
                    <a:pt x="468" y="2636"/>
                    <a:pt x="167" y="3036"/>
                    <a:pt x="1" y="3537"/>
                  </a:cubicBezTo>
                  <a:cubicBezTo>
                    <a:pt x="634" y="2703"/>
                    <a:pt x="1302" y="1969"/>
                    <a:pt x="2135" y="1335"/>
                  </a:cubicBezTo>
                  <a:cubicBezTo>
                    <a:pt x="2502" y="1035"/>
                    <a:pt x="2936" y="801"/>
                    <a:pt x="3370" y="534"/>
                  </a:cubicBezTo>
                  <a:cubicBezTo>
                    <a:pt x="3837" y="301"/>
                    <a:pt x="4304" y="167"/>
                    <a:pt x="4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4"/>
            <p:cNvSpPr/>
            <p:nvPr/>
          </p:nvSpPr>
          <p:spPr>
            <a:xfrm>
              <a:off x="5074625" y="3188550"/>
              <a:ext cx="472025" cy="729450"/>
            </a:xfrm>
            <a:custGeom>
              <a:avLst/>
              <a:gdLst/>
              <a:ahLst/>
              <a:cxnLst/>
              <a:rect l="l" t="t" r="r" b="b"/>
              <a:pathLst>
                <a:path w="18881" h="29178" extrusionOk="0">
                  <a:moveTo>
                    <a:pt x="1" y="1"/>
                  </a:moveTo>
                  <a:lnTo>
                    <a:pt x="1" y="1"/>
                  </a:lnTo>
                  <a:cubicBezTo>
                    <a:pt x="368" y="3236"/>
                    <a:pt x="901" y="6505"/>
                    <a:pt x="1668" y="9708"/>
                  </a:cubicBezTo>
                  <a:cubicBezTo>
                    <a:pt x="1835" y="10508"/>
                    <a:pt x="2035" y="11276"/>
                    <a:pt x="2236" y="12076"/>
                  </a:cubicBezTo>
                  <a:cubicBezTo>
                    <a:pt x="2436" y="12877"/>
                    <a:pt x="2669" y="13677"/>
                    <a:pt x="2903" y="14444"/>
                  </a:cubicBezTo>
                  <a:cubicBezTo>
                    <a:pt x="3170" y="15245"/>
                    <a:pt x="3403" y="16012"/>
                    <a:pt x="3703" y="16779"/>
                  </a:cubicBezTo>
                  <a:cubicBezTo>
                    <a:pt x="3937" y="17580"/>
                    <a:pt x="4270" y="18381"/>
                    <a:pt x="4571" y="19115"/>
                  </a:cubicBezTo>
                  <a:cubicBezTo>
                    <a:pt x="4871" y="19915"/>
                    <a:pt x="5238" y="20682"/>
                    <a:pt x="5571" y="21416"/>
                  </a:cubicBezTo>
                  <a:cubicBezTo>
                    <a:pt x="5738" y="21783"/>
                    <a:pt x="5938" y="22183"/>
                    <a:pt x="6172" y="22550"/>
                  </a:cubicBezTo>
                  <a:lnTo>
                    <a:pt x="6439" y="23084"/>
                  </a:lnTo>
                  <a:cubicBezTo>
                    <a:pt x="6572" y="23284"/>
                    <a:pt x="6672" y="23451"/>
                    <a:pt x="6772" y="23618"/>
                  </a:cubicBezTo>
                  <a:cubicBezTo>
                    <a:pt x="7639" y="25052"/>
                    <a:pt x="8673" y="26453"/>
                    <a:pt x="10008" y="27554"/>
                  </a:cubicBezTo>
                  <a:cubicBezTo>
                    <a:pt x="10341" y="27854"/>
                    <a:pt x="10675" y="28088"/>
                    <a:pt x="11042" y="28288"/>
                  </a:cubicBezTo>
                  <a:cubicBezTo>
                    <a:pt x="11375" y="28555"/>
                    <a:pt x="11776" y="28721"/>
                    <a:pt x="12209" y="28888"/>
                  </a:cubicBezTo>
                  <a:cubicBezTo>
                    <a:pt x="12745" y="29081"/>
                    <a:pt x="13295" y="29178"/>
                    <a:pt x="13850" y="29178"/>
                  </a:cubicBezTo>
                  <a:cubicBezTo>
                    <a:pt x="14158" y="29178"/>
                    <a:pt x="14468" y="29148"/>
                    <a:pt x="14778" y="29088"/>
                  </a:cubicBezTo>
                  <a:cubicBezTo>
                    <a:pt x="16512" y="28755"/>
                    <a:pt x="17913" y="27687"/>
                    <a:pt x="18881" y="26353"/>
                  </a:cubicBezTo>
                  <a:lnTo>
                    <a:pt x="18881" y="26353"/>
                  </a:lnTo>
                  <a:cubicBezTo>
                    <a:pt x="17713" y="27521"/>
                    <a:pt x="16246" y="28388"/>
                    <a:pt x="14744" y="28421"/>
                  </a:cubicBezTo>
                  <a:cubicBezTo>
                    <a:pt x="14655" y="28425"/>
                    <a:pt x="14566" y="28427"/>
                    <a:pt x="14476" y="28427"/>
                  </a:cubicBezTo>
                  <a:cubicBezTo>
                    <a:pt x="13825" y="28427"/>
                    <a:pt x="13158" y="28318"/>
                    <a:pt x="12543" y="28054"/>
                  </a:cubicBezTo>
                  <a:cubicBezTo>
                    <a:pt x="11842" y="27721"/>
                    <a:pt x="11209" y="27287"/>
                    <a:pt x="10608" y="26753"/>
                  </a:cubicBezTo>
                  <a:cubicBezTo>
                    <a:pt x="9507" y="25719"/>
                    <a:pt x="8573" y="24385"/>
                    <a:pt x="7773" y="23017"/>
                  </a:cubicBezTo>
                  <a:cubicBezTo>
                    <a:pt x="7573" y="22684"/>
                    <a:pt x="7373" y="22350"/>
                    <a:pt x="7206" y="21950"/>
                  </a:cubicBezTo>
                  <a:cubicBezTo>
                    <a:pt x="7039" y="21583"/>
                    <a:pt x="6839" y="21249"/>
                    <a:pt x="6672" y="20882"/>
                  </a:cubicBezTo>
                  <a:cubicBezTo>
                    <a:pt x="6338" y="20115"/>
                    <a:pt x="6005" y="19415"/>
                    <a:pt x="5705" y="18648"/>
                  </a:cubicBezTo>
                  <a:cubicBezTo>
                    <a:pt x="5404" y="17914"/>
                    <a:pt x="5071" y="17180"/>
                    <a:pt x="4837" y="16413"/>
                  </a:cubicBezTo>
                  <a:lnTo>
                    <a:pt x="4404" y="15278"/>
                  </a:lnTo>
                  <a:lnTo>
                    <a:pt x="4037" y="14111"/>
                  </a:lnTo>
                  <a:cubicBezTo>
                    <a:pt x="3503" y="12576"/>
                    <a:pt x="3036" y="10975"/>
                    <a:pt x="2569" y="9441"/>
                  </a:cubicBezTo>
                  <a:cubicBezTo>
                    <a:pt x="1668" y="6339"/>
                    <a:pt x="868" y="317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4"/>
            <p:cNvSpPr/>
            <p:nvPr/>
          </p:nvSpPr>
          <p:spPr>
            <a:xfrm>
              <a:off x="5256425" y="3619700"/>
              <a:ext cx="574600" cy="1168575"/>
            </a:xfrm>
            <a:custGeom>
              <a:avLst/>
              <a:gdLst/>
              <a:ahLst/>
              <a:cxnLst/>
              <a:rect l="l" t="t" r="r" b="b"/>
              <a:pathLst>
                <a:path w="22984" h="46743" extrusionOk="0">
                  <a:moveTo>
                    <a:pt x="11371" y="0"/>
                  </a:moveTo>
                  <a:cubicBezTo>
                    <a:pt x="11350" y="0"/>
                    <a:pt x="11329" y="0"/>
                    <a:pt x="11309" y="0"/>
                  </a:cubicBezTo>
                  <a:cubicBezTo>
                    <a:pt x="8740" y="0"/>
                    <a:pt x="6639" y="2135"/>
                    <a:pt x="6672" y="4704"/>
                  </a:cubicBezTo>
                  <a:cubicBezTo>
                    <a:pt x="6672" y="6805"/>
                    <a:pt x="8106" y="8540"/>
                    <a:pt x="10008" y="9140"/>
                  </a:cubicBezTo>
                  <a:lnTo>
                    <a:pt x="10308" y="37194"/>
                  </a:lnTo>
                  <a:cubicBezTo>
                    <a:pt x="7639" y="37494"/>
                    <a:pt x="5171" y="38828"/>
                    <a:pt x="3436" y="40896"/>
                  </a:cubicBezTo>
                  <a:lnTo>
                    <a:pt x="401" y="44566"/>
                  </a:lnTo>
                  <a:cubicBezTo>
                    <a:pt x="167" y="44699"/>
                    <a:pt x="101" y="44833"/>
                    <a:pt x="67" y="44966"/>
                  </a:cubicBezTo>
                  <a:cubicBezTo>
                    <a:pt x="67" y="44966"/>
                    <a:pt x="67" y="44999"/>
                    <a:pt x="0" y="45033"/>
                  </a:cubicBezTo>
                  <a:cubicBezTo>
                    <a:pt x="63" y="46006"/>
                    <a:pt x="4587" y="46743"/>
                    <a:pt x="10403" y="46743"/>
                  </a:cubicBezTo>
                  <a:cubicBezTo>
                    <a:pt x="10766" y="46743"/>
                    <a:pt x="11135" y="46740"/>
                    <a:pt x="11509" y="46734"/>
                  </a:cubicBezTo>
                  <a:cubicBezTo>
                    <a:pt x="17847" y="46667"/>
                    <a:pt x="22984" y="45767"/>
                    <a:pt x="22984" y="44766"/>
                  </a:cubicBezTo>
                  <a:lnTo>
                    <a:pt x="22984" y="44733"/>
                  </a:lnTo>
                  <a:cubicBezTo>
                    <a:pt x="22950" y="44566"/>
                    <a:pt x="22817" y="44432"/>
                    <a:pt x="22617" y="44332"/>
                  </a:cubicBezTo>
                  <a:lnTo>
                    <a:pt x="19081" y="40496"/>
                  </a:lnTo>
                  <a:cubicBezTo>
                    <a:pt x="17446" y="38728"/>
                    <a:pt x="15278" y="37627"/>
                    <a:pt x="12943" y="37261"/>
                  </a:cubicBezTo>
                  <a:lnTo>
                    <a:pt x="12643" y="9174"/>
                  </a:lnTo>
                  <a:cubicBezTo>
                    <a:pt x="14611" y="8607"/>
                    <a:pt x="16079" y="6772"/>
                    <a:pt x="16012" y="4637"/>
                  </a:cubicBezTo>
                  <a:cubicBezTo>
                    <a:pt x="16012" y="2056"/>
                    <a:pt x="13944" y="0"/>
                    <a:pt x="11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4"/>
            <p:cNvSpPr/>
            <p:nvPr/>
          </p:nvSpPr>
          <p:spPr>
            <a:xfrm>
              <a:off x="5258100" y="3619700"/>
              <a:ext cx="308575" cy="1167750"/>
            </a:xfrm>
            <a:custGeom>
              <a:avLst/>
              <a:gdLst/>
              <a:ahLst/>
              <a:cxnLst/>
              <a:rect l="l" t="t" r="r" b="b"/>
              <a:pathLst>
                <a:path w="12343" h="46710" extrusionOk="0">
                  <a:moveTo>
                    <a:pt x="11242" y="0"/>
                  </a:moveTo>
                  <a:cubicBezTo>
                    <a:pt x="8673" y="0"/>
                    <a:pt x="6572" y="2135"/>
                    <a:pt x="6605" y="4704"/>
                  </a:cubicBezTo>
                  <a:cubicBezTo>
                    <a:pt x="6605" y="6805"/>
                    <a:pt x="8039" y="8540"/>
                    <a:pt x="9941" y="9140"/>
                  </a:cubicBezTo>
                  <a:lnTo>
                    <a:pt x="10241" y="37194"/>
                  </a:lnTo>
                  <a:cubicBezTo>
                    <a:pt x="7572" y="37494"/>
                    <a:pt x="5104" y="38828"/>
                    <a:pt x="3369" y="40896"/>
                  </a:cubicBezTo>
                  <a:lnTo>
                    <a:pt x="334" y="44566"/>
                  </a:lnTo>
                  <a:cubicBezTo>
                    <a:pt x="100" y="44699"/>
                    <a:pt x="34" y="44833"/>
                    <a:pt x="0" y="44966"/>
                  </a:cubicBezTo>
                  <a:cubicBezTo>
                    <a:pt x="0" y="44966"/>
                    <a:pt x="0" y="44999"/>
                    <a:pt x="34" y="44999"/>
                  </a:cubicBezTo>
                  <a:cubicBezTo>
                    <a:pt x="65" y="45973"/>
                    <a:pt x="4617" y="46709"/>
                    <a:pt x="10435" y="46709"/>
                  </a:cubicBezTo>
                  <a:cubicBezTo>
                    <a:pt x="10799" y="46709"/>
                    <a:pt x="11169" y="46706"/>
                    <a:pt x="11542" y="46701"/>
                  </a:cubicBezTo>
                  <a:lnTo>
                    <a:pt x="12342" y="46701"/>
                  </a:lnTo>
                  <a:cubicBezTo>
                    <a:pt x="6371" y="46701"/>
                    <a:pt x="1601" y="45967"/>
                    <a:pt x="1601" y="44999"/>
                  </a:cubicBezTo>
                  <a:lnTo>
                    <a:pt x="1601" y="44966"/>
                  </a:lnTo>
                  <a:cubicBezTo>
                    <a:pt x="1601" y="44833"/>
                    <a:pt x="1735" y="44699"/>
                    <a:pt x="1902" y="44566"/>
                  </a:cubicBezTo>
                  <a:lnTo>
                    <a:pt x="4937" y="40896"/>
                  </a:lnTo>
                  <a:cubicBezTo>
                    <a:pt x="6705" y="38828"/>
                    <a:pt x="9173" y="37494"/>
                    <a:pt x="11842" y="37194"/>
                  </a:cubicBezTo>
                  <a:lnTo>
                    <a:pt x="11542" y="9140"/>
                  </a:lnTo>
                  <a:cubicBezTo>
                    <a:pt x="9607" y="8607"/>
                    <a:pt x="8239" y="6805"/>
                    <a:pt x="8206" y="4704"/>
                  </a:cubicBezTo>
                  <a:cubicBezTo>
                    <a:pt x="8173" y="2436"/>
                    <a:pt x="9841" y="501"/>
                    <a:pt x="12042" y="67"/>
                  </a:cubicBezTo>
                  <a:cubicBezTo>
                    <a:pt x="11775" y="34"/>
                    <a:pt x="11508" y="0"/>
                    <a:pt x="11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4"/>
            <p:cNvSpPr/>
            <p:nvPr/>
          </p:nvSpPr>
          <p:spPr>
            <a:xfrm>
              <a:off x="5598325" y="3668075"/>
              <a:ext cx="75075" cy="138450"/>
            </a:xfrm>
            <a:custGeom>
              <a:avLst/>
              <a:gdLst/>
              <a:ahLst/>
              <a:cxnLst/>
              <a:rect l="l" t="t" r="r" b="b"/>
              <a:pathLst>
                <a:path w="3003" h="5538" extrusionOk="0">
                  <a:moveTo>
                    <a:pt x="1" y="0"/>
                  </a:moveTo>
                  <a:lnTo>
                    <a:pt x="68" y="5538"/>
                  </a:lnTo>
                  <a:cubicBezTo>
                    <a:pt x="3003" y="273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4"/>
            <p:cNvSpPr/>
            <p:nvPr/>
          </p:nvSpPr>
          <p:spPr>
            <a:xfrm>
              <a:off x="5598325" y="3668075"/>
              <a:ext cx="40900" cy="138450"/>
            </a:xfrm>
            <a:custGeom>
              <a:avLst/>
              <a:gdLst/>
              <a:ahLst/>
              <a:cxnLst/>
              <a:rect l="l" t="t" r="r" b="b"/>
              <a:pathLst>
                <a:path w="1636" h="5538" extrusionOk="0">
                  <a:moveTo>
                    <a:pt x="1" y="0"/>
                  </a:moveTo>
                  <a:cubicBezTo>
                    <a:pt x="301" y="401"/>
                    <a:pt x="568" y="868"/>
                    <a:pt x="768" y="1368"/>
                  </a:cubicBezTo>
                  <a:cubicBezTo>
                    <a:pt x="968" y="1835"/>
                    <a:pt x="1102" y="2335"/>
                    <a:pt x="1102" y="2769"/>
                  </a:cubicBezTo>
                  <a:cubicBezTo>
                    <a:pt x="1135" y="3269"/>
                    <a:pt x="1068" y="3736"/>
                    <a:pt x="835" y="4203"/>
                  </a:cubicBezTo>
                  <a:cubicBezTo>
                    <a:pt x="768" y="4403"/>
                    <a:pt x="635" y="4604"/>
                    <a:pt x="501" y="4870"/>
                  </a:cubicBezTo>
                  <a:cubicBezTo>
                    <a:pt x="368" y="5071"/>
                    <a:pt x="234" y="5271"/>
                    <a:pt x="101" y="5538"/>
                  </a:cubicBezTo>
                  <a:cubicBezTo>
                    <a:pt x="301" y="5371"/>
                    <a:pt x="501" y="5237"/>
                    <a:pt x="735" y="5037"/>
                  </a:cubicBezTo>
                  <a:cubicBezTo>
                    <a:pt x="868" y="4837"/>
                    <a:pt x="1102" y="4604"/>
                    <a:pt x="1202" y="4370"/>
                  </a:cubicBezTo>
                  <a:cubicBezTo>
                    <a:pt x="1502" y="3903"/>
                    <a:pt x="1635" y="3336"/>
                    <a:pt x="1635" y="2736"/>
                  </a:cubicBezTo>
                  <a:cubicBezTo>
                    <a:pt x="1602" y="2168"/>
                    <a:pt x="1435" y="1601"/>
                    <a:pt x="1135" y="1168"/>
                  </a:cubicBezTo>
                  <a:cubicBezTo>
                    <a:pt x="835" y="701"/>
                    <a:pt x="468" y="26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4"/>
            <p:cNvSpPr/>
            <p:nvPr/>
          </p:nvSpPr>
          <p:spPr>
            <a:xfrm>
              <a:off x="5580825" y="4586225"/>
              <a:ext cx="175150" cy="122625"/>
            </a:xfrm>
            <a:custGeom>
              <a:avLst/>
              <a:gdLst/>
              <a:ahLst/>
              <a:cxnLst/>
              <a:rect l="l" t="t" r="r" b="b"/>
              <a:pathLst>
                <a:path w="7006" h="4905" extrusionOk="0">
                  <a:moveTo>
                    <a:pt x="0" y="1"/>
                  </a:moveTo>
                  <a:lnTo>
                    <a:pt x="7005" y="4904"/>
                  </a:lnTo>
                  <a:cubicBezTo>
                    <a:pt x="7005" y="4904"/>
                    <a:pt x="4504" y="46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4"/>
            <p:cNvSpPr/>
            <p:nvPr/>
          </p:nvSpPr>
          <p:spPr>
            <a:xfrm>
              <a:off x="5580825" y="4586225"/>
              <a:ext cx="175150" cy="122625"/>
            </a:xfrm>
            <a:custGeom>
              <a:avLst/>
              <a:gdLst/>
              <a:ahLst/>
              <a:cxnLst/>
              <a:rect l="l" t="t" r="r" b="b"/>
              <a:pathLst>
                <a:path w="7006" h="4905" extrusionOk="0">
                  <a:moveTo>
                    <a:pt x="0" y="1"/>
                  </a:moveTo>
                  <a:cubicBezTo>
                    <a:pt x="701" y="201"/>
                    <a:pt x="1435" y="401"/>
                    <a:pt x="2035" y="734"/>
                  </a:cubicBezTo>
                  <a:cubicBezTo>
                    <a:pt x="2669" y="1068"/>
                    <a:pt x="3303" y="1402"/>
                    <a:pt x="3870" y="1869"/>
                  </a:cubicBezTo>
                  <a:cubicBezTo>
                    <a:pt x="5037" y="2702"/>
                    <a:pt x="6038" y="3737"/>
                    <a:pt x="7005" y="4904"/>
                  </a:cubicBezTo>
                  <a:cubicBezTo>
                    <a:pt x="6705" y="4204"/>
                    <a:pt x="6305" y="3570"/>
                    <a:pt x="5838" y="3036"/>
                  </a:cubicBezTo>
                  <a:cubicBezTo>
                    <a:pt x="5371" y="2436"/>
                    <a:pt x="4804" y="1902"/>
                    <a:pt x="4203" y="1468"/>
                  </a:cubicBezTo>
                  <a:cubicBezTo>
                    <a:pt x="3603" y="1001"/>
                    <a:pt x="2936" y="634"/>
                    <a:pt x="2202" y="367"/>
                  </a:cubicBezTo>
                  <a:cubicBezTo>
                    <a:pt x="1501" y="67"/>
                    <a:pt x="768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0" name="Google Shape;2010;p14"/>
          <p:cNvGrpSpPr/>
          <p:nvPr/>
        </p:nvGrpSpPr>
        <p:grpSpPr>
          <a:xfrm flipH="1">
            <a:off x="8319293" y="-132175"/>
            <a:ext cx="832143" cy="5305618"/>
            <a:chOff x="1440600" y="197825"/>
            <a:chExt cx="990175" cy="3797050"/>
          </a:xfrm>
        </p:grpSpPr>
        <p:sp>
          <p:nvSpPr>
            <p:cNvPr id="2011" name="Google Shape;2011;p14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4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4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4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4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4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4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4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4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0" name="Google Shape;2020;p14"/>
          <p:cNvGrpSpPr/>
          <p:nvPr/>
        </p:nvGrpSpPr>
        <p:grpSpPr>
          <a:xfrm>
            <a:off x="50" y="-132175"/>
            <a:ext cx="832143" cy="5305618"/>
            <a:chOff x="1440600" y="197825"/>
            <a:chExt cx="990175" cy="3797050"/>
          </a:xfrm>
        </p:grpSpPr>
        <p:sp>
          <p:nvSpPr>
            <p:cNvPr id="2021" name="Google Shape;2021;p14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4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14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14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4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4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4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4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4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0" name="Google Shape;2030;p14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2031" name="Google Shape;2031;p14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4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4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4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4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4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4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4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4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4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4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4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4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4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4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4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4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4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4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4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4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4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4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4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4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4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4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4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4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4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4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4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4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4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4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4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4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14"/>
          <p:cNvGrpSpPr/>
          <p:nvPr/>
        </p:nvGrpSpPr>
        <p:grpSpPr>
          <a:xfrm>
            <a:off x="5264106" y="3248431"/>
            <a:ext cx="1035040" cy="1823388"/>
            <a:chOff x="1873175" y="2548925"/>
            <a:chExt cx="1231750" cy="2169925"/>
          </a:xfrm>
        </p:grpSpPr>
        <p:sp>
          <p:nvSpPr>
            <p:cNvPr id="2069" name="Google Shape;2069;p14"/>
            <p:cNvSpPr/>
            <p:nvPr/>
          </p:nvSpPr>
          <p:spPr>
            <a:xfrm>
              <a:off x="2838875" y="2548925"/>
              <a:ext cx="266050" cy="540425"/>
            </a:xfrm>
            <a:custGeom>
              <a:avLst/>
              <a:gdLst/>
              <a:ahLst/>
              <a:cxnLst/>
              <a:rect l="l" t="t" r="r" b="b"/>
              <a:pathLst>
                <a:path w="10642" h="21617" extrusionOk="0">
                  <a:moveTo>
                    <a:pt x="5437" y="1"/>
                  </a:moveTo>
                  <a:cubicBezTo>
                    <a:pt x="4236" y="1"/>
                    <a:pt x="3269" y="968"/>
                    <a:pt x="3269" y="2169"/>
                  </a:cubicBezTo>
                  <a:cubicBezTo>
                    <a:pt x="3269" y="3170"/>
                    <a:pt x="3936" y="3970"/>
                    <a:pt x="4804" y="4271"/>
                  </a:cubicBezTo>
                  <a:lnTo>
                    <a:pt x="4804" y="17247"/>
                  </a:lnTo>
                  <a:cubicBezTo>
                    <a:pt x="3569" y="17347"/>
                    <a:pt x="2402" y="17947"/>
                    <a:pt x="1601" y="18914"/>
                  </a:cubicBezTo>
                  <a:lnTo>
                    <a:pt x="200" y="20582"/>
                  </a:lnTo>
                  <a:cubicBezTo>
                    <a:pt x="100" y="20616"/>
                    <a:pt x="0" y="20649"/>
                    <a:pt x="0" y="20716"/>
                  </a:cubicBezTo>
                  <a:cubicBezTo>
                    <a:pt x="0" y="21249"/>
                    <a:pt x="2402" y="21616"/>
                    <a:pt x="5371" y="21616"/>
                  </a:cubicBezTo>
                  <a:cubicBezTo>
                    <a:pt x="8273" y="21616"/>
                    <a:pt x="10641" y="21249"/>
                    <a:pt x="10641" y="20782"/>
                  </a:cubicBezTo>
                  <a:lnTo>
                    <a:pt x="10641" y="20716"/>
                  </a:lnTo>
                  <a:cubicBezTo>
                    <a:pt x="10641" y="20682"/>
                    <a:pt x="10574" y="20616"/>
                    <a:pt x="10474" y="20582"/>
                  </a:cubicBezTo>
                  <a:lnTo>
                    <a:pt x="8840" y="18781"/>
                  </a:lnTo>
                  <a:cubicBezTo>
                    <a:pt x="8106" y="17947"/>
                    <a:pt x="7105" y="17380"/>
                    <a:pt x="6004" y="17247"/>
                  </a:cubicBezTo>
                  <a:lnTo>
                    <a:pt x="6004" y="4271"/>
                  </a:lnTo>
                  <a:cubicBezTo>
                    <a:pt x="6938" y="4004"/>
                    <a:pt x="7606" y="3170"/>
                    <a:pt x="7606" y="2169"/>
                  </a:cubicBezTo>
                  <a:cubicBezTo>
                    <a:pt x="7606" y="968"/>
                    <a:pt x="6638" y="1"/>
                    <a:pt x="54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4"/>
            <p:cNvSpPr/>
            <p:nvPr/>
          </p:nvSpPr>
          <p:spPr>
            <a:xfrm>
              <a:off x="2838875" y="2548925"/>
              <a:ext cx="145125" cy="540425"/>
            </a:xfrm>
            <a:custGeom>
              <a:avLst/>
              <a:gdLst/>
              <a:ahLst/>
              <a:cxnLst/>
              <a:rect l="l" t="t" r="r" b="b"/>
              <a:pathLst>
                <a:path w="5805" h="21617" extrusionOk="0">
                  <a:moveTo>
                    <a:pt x="5437" y="1"/>
                  </a:moveTo>
                  <a:cubicBezTo>
                    <a:pt x="4236" y="1"/>
                    <a:pt x="3269" y="968"/>
                    <a:pt x="3269" y="2169"/>
                  </a:cubicBezTo>
                  <a:cubicBezTo>
                    <a:pt x="3269" y="3170"/>
                    <a:pt x="3936" y="3970"/>
                    <a:pt x="4804" y="4271"/>
                  </a:cubicBezTo>
                  <a:lnTo>
                    <a:pt x="4804" y="17247"/>
                  </a:lnTo>
                  <a:cubicBezTo>
                    <a:pt x="3569" y="17347"/>
                    <a:pt x="2402" y="17947"/>
                    <a:pt x="1601" y="18914"/>
                  </a:cubicBezTo>
                  <a:lnTo>
                    <a:pt x="200" y="20582"/>
                  </a:lnTo>
                  <a:cubicBezTo>
                    <a:pt x="100" y="20616"/>
                    <a:pt x="0" y="20649"/>
                    <a:pt x="0" y="20716"/>
                  </a:cubicBezTo>
                  <a:cubicBezTo>
                    <a:pt x="0" y="21249"/>
                    <a:pt x="2402" y="21616"/>
                    <a:pt x="5337" y="21616"/>
                  </a:cubicBezTo>
                  <a:lnTo>
                    <a:pt x="5738" y="21616"/>
                  </a:lnTo>
                  <a:cubicBezTo>
                    <a:pt x="2969" y="21550"/>
                    <a:pt x="801" y="21249"/>
                    <a:pt x="801" y="20782"/>
                  </a:cubicBezTo>
                  <a:lnTo>
                    <a:pt x="801" y="20716"/>
                  </a:lnTo>
                  <a:cubicBezTo>
                    <a:pt x="801" y="20682"/>
                    <a:pt x="834" y="20616"/>
                    <a:pt x="934" y="20582"/>
                  </a:cubicBezTo>
                  <a:lnTo>
                    <a:pt x="2335" y="18914"/>
                  </a:lnTo>
                  <a:cubicBezTo>
                    <a:pt x="3202" y="17947"/>
                    <a:pt x="4303" y="17347"/>
                    <a:pt x="5571" y="17247"/>
                  </a:cubicBezTo>
                  <a:lnTo>
                    <a:pt x="5571" y="4271"/>
                  </a:lnTo>
                  <a:cubicBezTo>
                    <a:pt x="4637" y="3970"/>
                    <a:pt x="4036" y="3136"/>
                    <a:pt x="4036" y="2169"/>
                  </a:cubicBezTo>
                  <a:cubicBezTo>
                    <a:pt x="4036" y="1102"/>
                    <a:pt x="4804" y="234"/>
                    <a:pt x="5804" y="68"/>
                  </a:cubicBezTo>
                  <a:cubicBezTo>
                    <a:pt x="5704" y="1"/>
                    <a:pt x="5571" y="1"/>
                    <a:pt x="54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4"/>
            <p:cNvSpPr/>
            <p:nvPr/>
          </p:nvSpPr>
          <p:spPr>
            <a:xfrm>
              <a:off x="3002325" y="2571450"/>
              <a:ext cx="34200" cy="63400"/>
            </a:xfrm>
            <a:custGeom>
              <a:avLst/>
              <a:gdLst/>
              <a:ahLst/>
              <a:cxnLst/>
              <a:rect l="l" t="t" r="r" b="b"/>
              <a:pathLst>
                <a:path w="1368" h="2536" extrusionOk="0">
                  <a:moveTo>
                    <a:pt x="0" y="0"/>
                  </a:moveTo>
                  <a:lnTo>
                    <a:pt x="0" y="2536"/>
                  </a:lnTo>
                  <a:cubicBezTo>
                    <a:pt x="1368" y="126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4"/>
            <p:cNvSpPr/>
            <p:nvPr/>
          </p:nvSpPr>
          <p:spPr>
            <a:xfrm>
              <a:off x="3000650" y="2571450"/>
              <a:ext cx="19200" cy="64225"/>
            </a:xfrm>
            <a:custGeom>
              <a:avLst/>
              <a:gdLst/>
              <a:ahLst/>
              <a:cxnLst/>
              <a:rect l="l" t="t" r="r" b="b"/>
              <a:pathLst>
                <a:path w="768" h="2569" extrusionOk="0">
                  <a:moveTo>
                    <a:pt x="67" y="0"/>
                  </a:moveTo>
                  <a:lnTo>
                    <a:pt x="67" y="0"/>
                  </a:lnTo>
                  <a:cubicBezTo>
                    <a:pt x="334" y="401"/>
                    <a:pt x="567" y="868"/>
                    <a:pt x="501" y="1268"/>
                  </a:cubicBezTo>
                  <a:cubicBezTo>
                    <a:pt x="501" y="1535"/>
                    <a:pt x="467" y="1735"/>
                    <a:pt x="401" y="1935"/>
                  </a:cubicBezTo>
                  <a:cubicBezTo>
                    <a:pt x="301" y="2169"/>
                    <a:pt x="134" y="2369"/>
                    <a:pt x="0" y="2569"/>
                  </a:cubicBezTo>
                  <a:cubicBezTo>
                    <a:pt x="100" y="2502"/>
                    <a:pt x="234" y="2402"/>
                    <a:pt x="301" y="2335"/>
                  </a:cubicBezTo>
                  <a:cubicBezTo>
                    <a:pt x="401" y="2235"/>
                    <a:pt x="501" y="2169"/>
                    <a:pt x="567" y="2035"/>
                  </a:cubicBezTo>
                  <a:cubicBezTo>
                    <a:pt x="734" y="1835"/>
                    <a:pt x="768" y="1535"/>
                    <a:pt x="768" y="1268"/>
                  </a:cubicBezTo>
                  <a:cubicBezTo>
                    <a:pt x="768" y="1001"/>
                    <a:pt x="668" y="734"/>
                    <a:pt x="567" y="534"/>
                  </a:cubicBezTo>
                  <a:cubicBezTo>
                    <a:pt x="434" y="334"/>
                    <a:pt x="267" y="101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4"/>
            <p:cNvSpPr/>
            <p:nvPr/>
          </p:nvSpPr>
          <p:spPr>
            <a:xfrm>
              <a:off x="2989800" y="2996750"/>
              <a:ext cx="80100" cy="56725"/>
            </a:xfrm>
            <a:custGeom>
              <a:avLst/>
              <a:gdLst/>
              <a:ahLst/>
              <a:cxnLst/>
              <a:rect l="l" t="t" r="r" b="b"/>
              <a:pathLst>
                <a:path w="3204" h="2269" extrusionOk="0">
                  <a:moveTo>
                    <a:pt x="1" y="1"/>
                  </a:moveTo>
                  <a:lnTo>
                    <a:pt x="3203" y="2269"/>
                  </a:lnTo>
                  <a:cubicBezTo>
                    <a:pt x="3203" y="2269"/>
                    <a:pt x="2069" y="20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4"/>
            <p:cNvSpPr/>
            <p:nvPr/>
          </p:nvSpPr>
          <p:spPr>
            <a:xfrm>
              <a:off x="2989800" y="2995075"/>
              <a:ext cx="80100" cy="58400"/>
            </a:xfrm>
            <a:custGeom>
              <a:avLst/>
              <a:gdLst/>
              <a:ahLst/>
              <a:cxnLst/>
              <a:rect l="l" t="t" r="r" b="b"/>
              <a:pathLst>
                <a:path w="3204" h="2336" extrusionOk="0">
                  <a:moveTo>
                    <a:pt x="1" y="1"/>
                  </a:moveTo>
                  <a:cubicBezTo>
                    <a:pt x="334" y="134"/>
                    <a:pt x="668" y="234"/>
                    <a:pt x="935" y="401"/>
                  </a:cubicBezTo>
                  <a:cubicBezTo>
                    <a:pt x="1235" y="568"/>
                    <a:pt x="1535" y="735"/>
                    <a:pt x="1769" y="935"/>
                  </a:cubicBezTo>
                  <a:cubicBezTo>
                    <a:pt x="2336" y="1302"/>
                    <a:pt x="2769" y="1802"/>
                    <a:pt x="3203" y="2336"/>
                  </a:cubicBezTo>
                  <a:cubicBezTo>
                    <a:pt x="3070" y="2036"/>
                    <a:pt x="2903" y="1769"/>
                    <a:pt x="2703" y="1435"/>
                  </a:cubicBezTo>
                  <a:cubicBezTo>
                    <a:pt x="2503" y="1135"/>
                    <a:pt x="2236" y="902"/>
                    <a:pt x="1935" y="668"/>
                  </a:cubicBezTo>
                  <a:cubicBezTo>
                    <a:pt x="1669" y="468"/>
                    <a:pt x="1368" y="301"/>
                    <a:pt x="1035" y="168"/>
                  </a:cubicBezTo>
                  <a:cubicBezTo>
                    <a:pt x="701" y="68"/>
                    <a:pt x="334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4"/>
            <p:cNvSpPr/>
            <p:nvPr/>
          </p:nvSpPr>
          <p:spPr>
            <a:xfrm>
              <a:off x="2614550" y="2654850"/>
              <a:ext cx="344425" cy="471300"/>
            </a:xfrm>
            <a:custGeom>
              <a:avLst/>
              <a:gdLst/>
              <a:ahLst/>
              <a:cxnLst/>
              <a:rect l="l" t="t" r="r" b="b"/>
              <a:pathLst>
                <a:path w="13777" h="18852" extrusionOk="0">
                  <a:moveTo>
                    <a:pt x="13777" y="0"/>
                  </a:moveTo>
                  <a:lnTo>
                    <a:pt x="13777" y="0"/>
                  </a:lnTo>
                  <a:cubicBezTo>
                    <a:pt x="13376" y="2102"/>
                    <a:pt x="12909" y="4237"/>
                    <a:pt x="12309" y="6338"/>
                  </a:cubicBezTo>
                  <a:cubicBezTo>
                    <a:pt x="12209" y="6838"/>
                    <a:pt x="12042" y="7372"/>
                    <a:pt x="11875" y="7873"/>
                  </a:cubicBezTo>
                  <a:lnTo>
                    <a:pt x="11608" y="8606"/>
                  </a:lnTo>
                  <a:lnTo>
                    <a:pt x="11308" y="9374"/>
                  </a:lnTo>
                  <a:cubicBezTo>
                    <a:pt x="10941" y="10374"/>
                    <a:pt x="10541" y="11342"/>
                    <a:pt x="10041" y="12276"/>
                  </a:cubicBezTo>
                  <a:cubicBezTo>
                    <a:pt x="9574" y="13243"/>
                    <a:pt x="8973" y="14110"/>
                    <a:pt x="8339" y="14944"/>
                  </a:cubicBezTo>
                  <a:cubicBezTo>
                    <a:pt x="7672" y="15778"/>
                    <a:pt x="6905" y="16545"/>
                    <a:pt x="6038" y="17112"/>
                  </a:cubicBezTo>
                  <a:cubicBezTo>
                    <a:pt x="4742" y="18053"/>
                    <a:pt x="3136" y="18567"/>
                    <a:pt x="1516" y="18567"/>
                  </a:cubicBezTo>
                  <a:cubicBezTo>
                    <a:pt x="1009" y="18567"/>
                    <a:pt x="501" y="18517"/>
                    <a:pt x="0" y="18413"/>
                  </a:cubicBezTo>
                  <a:lnTo>
                    <a:pt x="0" y="18413"/>
                  </a:lnTo>
                  <a:cubicBezTo>
                    <a:pt x="755" y="18711"/>
                    <a:pt x="1570" y="18851"/>
                    <a:pt x="2394" y="18851"/>
                  </a:cubicBezTo>
                  <a:cubicBezTo>
                    <a:pt x="3789" y="18851"/>
                    <a:pt x="5209" y="18447"/>
                    <a:pt x="6405" y="17713"/>
                  </a:cubicBezTo>
                  <a:cubicBezTo>
                    <a:pt x="7372" y="17112"/>
                    <a:pt x="8239" y="16345"/>
                    <a:pt x="8940" y="15511"/>
                  </a:cubicBezTo>
                  <a:cubicBezTo>
                    <a:pt x="9640" y="14611"/>
                    <a:pt x="10274" y="13710"/>
                    <a:pt x="10774" y="12709"/>
                  </a:cubicBezTo>
                  <a:cubicBezTo>
                    <a:pt x="11808" y="10741"/>
                    <a:pt x="12476" y="8606"/>
                    <a:pt x="12943" y="6505"/>
                  </a:cubicBezTo>
                  <a:cubicBezTo>
                    <a:pt x="13410" y="4337"/>
                    <a:pt x="13710" y="2168"/>
                    <a:pt x="13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4"/>
            <p:cNvSpPr/>
            <p:nvPr/>
          </p:nvSpPr>
          <p:spPr>
            <a:xfrm>
              <a:off x="2415225" y="2965075"/>
              <a:ext cx="393650" cy="808100"/>
            </a:xfrm>
            <a:custGeom>
              <a:avLst/>
              <a:gdLst/>
              <a:ahLst/>
              <a:cxnLst/>
              <a:rect l="l" t="t" r="r" b="b"/>
              <a:pathLst>
                <a:path w="15746" h="32324" extrusionOk="0">
                  <a:moveTo>
                    <a:pt x="8040" y="0"/>
                  </a:moveTo>
                  <a:cubicBezTo>
                    <a:pt x="6305" y="0"/>
                    <a:pt x="4837" y="1434"/>
                    <a:pt x="4837" y="3202"/>
                  </a:cubicBezTo>
                  <a:cubicBezTo>
                    <a:pt x="4837" y="4670"/>
                    <a:pt x="5805" y="5871"/>
                    <a:pt x="7139" y="6305"/>
                  </a:cubicBezTo>
                  <a:lnTo>
                    <a:pt x="7139" y="25685"/>
                  </a:lnTo>
                  <a:cubicBezTo>
                    <a:pt x="5238" y="25852"/>
                    <a:pt x="3537" y="26786"/>
                    <a:pt x="2336" y="28187"/>
                  </a:cubicBezTo>
                  <a:lnTo>
                    <a:pt x="201" y="30689"/>
                  </a:lnTo>
                  <a:cubicBezTo>
                    <a:pt x="67" y="30789"/>
                    <a:pt x="34" y="30856"/>
                    <a:pt x="1" y="30956"/>
                  </a:cubicBezTo>
                  <a:cubicBezTo>
                    <a:pt x="1" y="31656"/>
                    <a:pt x="3570" y="32190"/>
                    <a:pt x="7840" y="32323"/>
                  </a:cubicBezTo>
                  <a:cubicBezTo>
                    <a:pt x="12209" y="32323"/>
                    <a:pt x="15745" y="31790"/>
                    <a:pt x="15745" y="31056"/>
                  </a:cubicBezTo>
                  <a:lnTo>
                    <a:pt x="15745" y="31022"/>
                  </a:lnTo>
                  <a:cubicBezTo>
                    <a:pt x="15745" y="30889"/>
                    <a:pt x="15679" y="30822"/>
                    <a:pt x="15512" y="30722"/>
                  </a:cubicBezTo>
                  <a:lnTo>
                    <a:pt x="13077" y="28054"/>
                  </a:lnTo>
                  <a:cubicBezTo>
                    <a:pt x="12009" y="26819"/>
                    <a:pt x="10508" y="26019"/>
                    <a:pt x="8874" y="25785"/>
                  </a:cubicBezTo>
                  <a:lnTo>
                    <a:pt x="8874" y="6338"/>
                  </a:lnTo>
                  <a:cubicBezTo>
                    <a:pt x="10241" y="5938"/>
                    <a:pt x="11242" y="4703"/>
                    <a:pt x="11242" y="3202"/>
                  </a:cubicBezTo>
                  <a:cubicBezTo>
                    <a:pt x="11242" y="1468"/>
                    <a:pt x="9841" y="0"/>
                    <a:pt x="80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4"/>
            <p:cNvSpPr/>
            <p:nvPr/>
          </p:nvSpPr>
          <p:spPr>
            <a:xfrm>
              <a:off x="2415225" y="2965075"/>
              <a:ext cx="214350" cy="805600"/>
            </a:xfrm>
            <a:custGeom>
              <a:avLst/>
              <a:gdLst/>
              <a:ahLst/>
              <a:cxnLst/>
              <a:rect l="l" t="t" r="r" b="b"/>
              <a:pathLst>
                <a:path w="8574" h="32224" extrusionOk="0">
                  <a:moveTo>
                    <a:pt x="8040" y="0"/>
                  </a:moveTo>
                  <a:cubicBezTo>
                    <a:pt x="6305" y="0"/>
                    <a:pt x="4837" y="1434"/>
                    <a:pt x="4837" y="3202"/>
                  </a:cubicBezTo>
                  <a:cubicBezTo>
                    <a:pt x="4837" y="4670"/>
                    <a:pt x="5805" y="5871"/>
                    <a:pt x="7139" y="6305"/>
                  </a:cubicBezTo>
                  <a:lnTo>
                    <a:pt x="7139" y="25685"/>
                  </a:lnTo>
                  <a:cubicBezTo>
                    <a:pt x="5238" y="25852"/>
                    <a:pt x="3537" y="26786"/>
                    <a:pt x="2336" y="28187"/>
                  </a:cubicBezTo>
                  <a:lnTo>
                    <a:pt x="201" y="30689"/>
                  </a:lnTo>
                  <a:cubicBezTo>
                    <a:pt x="67" y="30789"/>
                    <a:pt x="34" y="30856"/>
                    <a:pt x="1" y="30956"/>
                  </a:cubicBezTo>
                  <a:cubicBezTo>
                    <a:pt x="1" y="31656"/>
                    <a:pt x="3570" y="32190"/>
                    <a:pt x="7906" y="32223"/>
                  </a:cubicBezTo>
                  <a:lnTo>
                    <a:pt x="8440" y="32223"/>
                  </a:lnTo>
                  <a:cubicBezTo>
                    <a:pt x="4337" y="32190"/>
                    <a:pt x="1068" y="31656"/>
                    <a:pt x="1068" y="30989"/>
                  </a:cubicBezTo>
                  <a:lnTo>
                    <a:pt x="1068" y="30956"/>
                  </a:lnTo>
                  <a:cubicBezTo>
                    <a:pt x="1068" y="30856"/>
                    <a:pt x="1168" y="30789"/>
                    <a:pt x="1302" y="30689"/>
                  </a:cubicBezTo>
                  <a:lnTo>
                    <a:pt x="3403" y="28187"/>
                  </a:lnTo>
                  <a:cubicBezTo>
                    <a:pt x="4637" y="26786"/>
                    <a:pt x="6372" y="25852"/>
                    <a:pt x="8207" y="25685"/>
                  </a:cubicBezTo>
                  <a:lnTo>
                    <a:pt x="8207" y="6305"/>
                  </a:lnTo>
                  <a:cubicBezTo>
                    <a:pt x="6872" y="5871"/>
                    <a:pt x="5905" y="4670"/>
                    <a:pt x="5905" y="3202"/>
                  </a:cubicBezTo>
                  <a:cubicBezTo>
                    <a:pt x="5905" y="1635"/>
                    <a:pt x="7039" y="300"/>
                    <a:pt x="8573" y="33"/>
                  </a:cubicBezTo>
                  <a:cubicBezTo>
                    <a:pt x="8407" y="0"/>
                    <a:pt x="8207" y="0"/>
                    <a:pt x="80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4"/>
            <p:cNvSpPr/>
            <p:nvPr/>
          </p:nvSpPr>
          <p:spPr>
            <a:xfrm>
              <a:off x="2658725" y="2997600"/>
              <a:ext cx="51750" cy="95925"/>
            </a:xfrm>
            <a:custGeom>
              <a:avLst/>
              <a:gdLst/>
              <a:ahLst/>
              <a:cxnLst/>
              <a:rect l="l" t="t" r="r" b="b"/>
              <a:pathLst>
                <a:path w="2070" h="3837" extrusionOk="0">
                  <a:moveTo>
                    <a:pt x="1" y="0"/>
                  </a:moveTo>
                  <a:lnTo>
                    <a:pt x="1" y="3836"/>
                  </a:lnTo>
                  <a:cubicBezTo>
                    <a:pt x="2069" y="190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4"/>
            <p:cNvSpPr/>
            <p:nvPr/>
          </p:nvSpPr>
          <p:spPr>
            <a:xfrm>
              <a:off x="2658725" y="2997600"/>
              <a:ext cx="27550" cy="95925"/>
            </a:xfrm>
            <a:custGeom>
              <a:avLst/>
              <a:gdLst/>
              <a:ahLst/>
              <a:cxnLst/>
              <a:rect l="l" t="t" r="r" b="b"/>
              <a:pathLst>
                <a:path w="1102" h="3837" extrusionOk="0">
                  <a:moveTo>
                    <a:pt x="1" y="0"/>
                  </a:moveTo>
                  <a:lnTo>
                    <a:pt x="1" y="0"/>
                  </a:lnTo>
                  <a:cubicBezTo>
                    <a:pt x="401" y="567"/>
                    <a:pt x="735" y="1234"/>
                    <a:pt x="768" y="1935"/>
                  </a:cubicBezTo>
                  <a:cubicBezTo>
                    <a:pt x="768" y="2302"/>
                    <a:pt x="668" y="2635"/>
                    <a:pt x="568" y="2902"/>
                  </a:cubicBezTo>
                  <a:cubicBezTo>
                    <a:pt x="468" y="3069"/>
                    <a:pt x="401" y="3202"/>
                    <a:pt x="301" y="3369"/>
                  </a:cubicBezTo>
                  <a:cubicBezTo>
                    <a:pt x="234" y="3536"/>
                    <a:pt x="101" y="3669"/>
                    <a:pt x="1" y="3836"/>
                  </a:cubicBezTo>
                  <a:cubicBezTo>
                    <a:pt x="168" y="3736"/>
                    <a:pt x="335" y="3636"/>
                    <a:pt x="468" y="3503"/>
                  </a:cubicBezTo>
                  <a:cubicBezTo>
                    <a:pt x="568" y="3336"/>
                    <a:pt x="735" y="3202"/>
                    <a:pt x="802" y="3036"/>
                  </a:cubicBezTo>
                  <a:cubicBezTo>
                    <a:pt x="1002" y="2702"/>
                    <a:pt x="1102" y="2302"/>
                    <a:pt x="1102" y="1901"/>
                  </a:cubicBezTo>
                  <a:cubicBezTo>
                    <a:pt x="1102" y="1534"/>
                    <a:pt x="968" y="1168"/>
                    <a:pt x="768" y="834"/>
                  </a:cubicBezTo>
                  <a:cubicBezTo>
                    <a:pt x="601" y="500"/>
                    <a:pt x="301" y="20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4"/>
            <p:cNvSpPr/>
            <p:nvPr/>
          </p:nvSpPr>
          <p:spPr>
            <a:xfrm>
              <a:off x="2640400" y="3631375"/>
              <a:ext cx="120100" cy="86750"/>
            </a:xfrm>
            <a:custGeom>
              <a:avLst/>
              <a:gdLst/>
              <a:ahLst/>
              <a:cxnLst/>
              <a:rect l="l" t="t" r="r" b="b"/>
              <a:pathLst>
                <a:path w="4804" h="3470" extrusionOk="0">
                  <a:moveTo>
                    <a:pt x="0" y="0"/>
                  </a:moveTo>
                  <a:lnTo>
                    <a:pt x="4804" y="3470"/>
                  </a:lnTo>
                  <a:cubicBezTo>
                    <a:pt x="4804" y="3470"/>
                    <a:pt x="3136" y="36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4"/>
            <p:cNvSpPr/>
            <p:nvPr/>
          </p:nvSpPr>
          <p:spPr>
            <a:xfrm>
              <a:off x="2640400" y="3631375"/>
              <a:ext cx="120100" cy="86750"/>
            </a:xfrm>
            <a:custGeom>
              <a:avLst/>
              <a:gdLst/>
              <a:ahLst/>
              <a:cxnLst/>
              <a:rect l="l" t="t" r="r" b="b"/>
              <a:pathLst>
                <a:path w="4804" h="3470" extrusionOk="0">
                  <a:moveTo>
                    <a:pt x="0" y="0"/>
                  </a:moveTo>
                  <a:cubicBezTo>
                    <a:pt x="500" y="167"/>
                    <a:pt x="967" y="301"/>
                    <a:pt x="1401" y="534"/>
                  </a:cubicBezTo>
                  <a:cubicBezTo>
                    <a:pt x="1835" y="768"/>
                    <a:pt x="2302" y="1035"/>
                    <a:pt x="2669" y="1335"/>
                  </a:cubicBezTo>
                  <a:cubicBezTo>
                    <a:pt x="3469" y="1902"/>
                    <a:pt x="4170" y="2669"/>
                    <a:pt x="4804" y="3470"/>
                  </a:cubicBezTo>
                  <a:cubicBezTo>
                    <a:pt x="4570" y="3003"/>
                    <a:pt x="4303" y="2536"/>
                    <a:pt x="4036" y="2135"/>
                  </a:cubicBezTo>
                  <a:cubicBezTo>
                    <a:pt x="3703" y="1702"/>
                    <a:pt x="3336" y="1368"/>
                    <a:pt x="2902" y="1035"/>
                  </a:cubicBezTo>
                  <a:cubicBezTo>
                    <a:pt x="2502" y="734"/>
                    <a:pt x="2035" y="434"/>
                    <a:pt x="1535" y="301"/>
                  </a:cubicBezTo>
                  <a:cubicBezTo>
                    <a:pt x="1034" y="67"/>
                    <a:pt x="50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4"/>
            <p:cNvSpPr/>
            <p:nvPr/>
          </p:nvSpPr>
          <p:spPr>
            <a:xfrm>
              <a:off x="2148375" y="3115175"/>
              <a:ext cx="464525" cy="733300"/>
            </a:xfrm>
            <a:custGeom>
              <a:avLst/>
              <a:gdLst/>
              <a:ahLst/>
              <a:cxnLst/>
              <a:rect l="l" t="t" r="r" b="b"/>
              <a:pathLst>
                <a:path w="18581" h="29332" extrusionOk="0">
                  <a:moveTo>
                    <a:pt x="18580" y="0"/>
                  </a:moveTo>
                  <a:cubicBezTo>
                    <a:pt x="17713" y="3203"/>
                    <a:pt x="16979" y="6372"/>
                    <a:pt x="16079" y="9507"/>
                  </a:cubicBezTo>
                  <a:cubicBezTo>
                    <a:pt x="15645" y="11042"/>
                    <a:pt x="15211" y="12643"/>
                    <a:pt x="14678" y="14177"/>
                  </a:cubicBezTo>
                  <a:lnTo>
                    <a:pt x="14311" y="15345"/>
                  </a:lnTo>
                  <a:lnTo>
                    <a:pt x="13877" y="16512"/>
                  </a:lnTo>
                  <a:cubicBezTo>
                    <a:pt x="13643" y="17246"/>
                    <a:pt x="13343" y="18013"/>
                    <a:pt x="13043" y="18747"/>
                  </a:cubicBezTo>
                  <a:cubicBezTo>
                    <a:pt x="12810" y="19514"/>
                    <a:pt x="12476" y="20215"/>
                    <a:pt x="12142" y="20982"/>
                  </a:cubicBezTo>
                  <a:cubicBezTo>
                    <a:pt x="11976" y="21349"/>
                    <a:pt x="11742" y="21683"/>
                    <a:pt x="11575" y="22050"/>
                  </a:cubicBezTo>
                  <a:cubicBezTo>
                    <a:pt x="11409" y="22383"/>
                    <a:pt x="11242" y="22783"/>
                    <a:pt x="11042" y="23117"/>
                  </a:cubicBezTo>
                  <a:cubicBezTo>
                    <a:pt x="10308" y="24485"/>
                    <a:pt x="9374" y="25819"/>
                    <a:pt x="8240" y="26886"/>
                  </a:cubicBezTo>
                  <a:cubicBezTo>
                    <a:pt x="7706" y="27453"/>
                    <a:pt x="7039" y="27854"/>
                    <a:pt x="6372" y="28187"/>
                  </a:cubicBezTo>
                  <a:cubicBezTo>
                    <a:pt x="5771" y="28488"/>
                    <a:pt x="5061" y="28626"/>
                    <a:pt x="4390" y="28626"/>
                  </a:cubicBezTo>
                  <a:cubicBezTo>
                    <a:pt x="4316" y="28626"/>
                    <a:pt x="4243" y="28624"/>
                    <a:pt x="4170" y="28621"/>
                  </a:cubicBezTo>
                  <a:cubicBezTo>
                    <a:pt x="2636" y="28521"/>
                    <a:pt x="1168" y="27654"/>
                    <a:pt x="0" y="26519"/>
                  </a:cubicBezTo>
                  <a:lnTo>
                    <a:pt x="0" y="26519"/>
                  </a:lnTo>
                  <a:cubicBezTo>
                    <a:pt x="1001" y="27820"/>
                    <a:pt x="2402" y="28888"/>
                    <a:pt x="4037" y="29288"/>
                  </a:cubicBezTo>
                  <a:cubicBezTo>
                    <a:pt x="4273" y="29316"/>
                    <a:pt x="4518" y="29331"/>
                    <a:pt x="4766" y="29331"/>
                  </a:cubicBezTo>
                  <a:cubicBezTo>
                    <a:pt x="5393" y="29331"/>
                    <a:pt x="6041" y="29236"/>
                    <a:pt x="6638" y="29021"/>
                  </a:cubicBezTo>
                  <a:cubicBezTo>
                    <a:pt x="7005" y="28854"/>
                    <a:pt x="7406" y="28688"/>
                    <a:pt x="7806" y="28454"/>
                  </a:cubicBezTo>
                  <a:cubicBezTo>
                    <a:pt x="8173" y="28221"/>
                    <a:pt x="8506" y="27954"/>
                    <a:pt x="8840" y="27687"/>
                  </a:cubicBezTo>
                  <a:cubicBezTo>
                    <a:pt x="10174" y="26553"/>
                    <a:pt x="11142" y="25152"/>
                    <a:pt x="12009" y="23717"/>
                  </a:cubicBezTo>
                  <a:cubicBezTo>
                    <a:pt x="12109" y="23551"/>
                    <a:pt x="12242" y="23350"/>
                    <a:pt x="12343" y="23184"/>
                  </a:cubicBezTo>
                  <a:lnTo>
                    <a:pt x="12609" y="22650"/>
                  </a:lnTo>
                  <a:cubicBezTo>
                    <a:pt x="12843" y="22283"/>
                    <a:pt x="13043" y="21883"/>
                    <a:pt x="13210" y="21516"/>
                  </a:cubicBezTo>
                  <a:cubicBezTo>
                    <a:pt x="13543" y="20749"/>
                    <a:pt x="13910" y="20015"/>
                    <a:pt x="14211" y="19214"/>
                  </a:cubicBezTo>
                  <a:cubicBezTo>
                    <a:pt x="14511" y="18414"/>
                    <a:pt x="14811" y="17680"/>
                    <a:pt x="15044" y="16879"/>
                  </a:cubicBezTo>
                  <a:cubicBezTo>
                    <a:pt x="15311" y="16079"/>
                    <a:pt x="15578" y="15311"/>
                    <a:pt x="15812" y="14511"/>
                  </a:cubicBezTo>
                  <a:cubicBezTo>
                    <a:pt x="16045" y="13710"/>
                    <a:pt x="16245" y="12910"/>
                    <a:pt x="16479" y="12142"/>
                  </a:cubicBezTo>
                  <a:cubicBezTo>
                    <a:pt x="16679" y="11308"/>
                    <a:pt x="16879" y="10508"/>
                    <a:pt x="17046" y="9707"/>
                  </a:cubicBezTo>
                  <a:cubicBezTo>
                    <a:pt x="17746" y="6505"/>
                    <a:pt x="18247" y="3236"/>
                    <a:pt x="18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4"/>
            <p:cNvSpPr/>
            <p:nvPr/>
          </p:nvSpPr>
          <p:spPr>
            <a:xfrm>
              <a:off x="1873175" y="3549650"/>
              <a:ext cx="572925" cy="1169200"/>
            </a:xfrm>
            <a:custGeom>
              <a:avLst/>
              <a:gdLst/>
              <a:ahLst/>
              <a:cxnLst/>
              <a:rect l="l" t="t" r="r" b="b"/>
              <a:pathLst>
                <a:path w="22917" h="46768" extrusionOk="0">
                  <a:moveTo>
                    <a:pt x="11209" y="0"/>
                  </a:moveTo>
                  <a:cubicBezTo>
                    <a:pt x="8607" y="0"/>
                    <a:pt x="6539" y="2102"/>
                    <a:pt x="6539" y="4671"/>
                  </a:cubicBezTo>
                  <a:cubicBezTo>
                    <a:pt x="6539" y="6805"/>
                    <a:pt x="8006" y="8640"/>
                    <a:pt x="9974" y="9174"/>
                  </a:cubicBezTo>
                  <a:lnTo>
                    <a:pt x="9974" y="37294"/>
                  </a:lnTo>
                  <a:cubicBezTo>
                    <a:pt x="7639" y="37661"/>
                    <a:pt x="5438" y="38795"/>
                    <a:pt x="3870" y="40596"/>
                  </a:cubicBezTo>
                  <a:lnTo>
                    <a:pt x="367" y="44466"/>
                  </a:lnTo>
                  <a:cubicBezTo>
                    <a:pt x="167" y="44599"/>
                    <a:pt x="34" y="44699"/>
                    <a:pt x="1" y="44866"/>
                  </a:cubicBezTo>
                  <a:lnTo>
                    <a:pt x="1" y="44933"/>
                  </a:lnTo>
                  <a:cubicBezTo>
                    <a:pt x="1" y="45933"/>
                    <a:pt x="5104" y="46767"/>
                    <a:pt x="11442" y="46767"/>
                  </a:cubicBezTo>
                  <a:cubicBezTo>
                    <a:pt x="17780" y="46767"/>
                    <a:pt x="22917" y="45967"/>
                    <a:pt x="22917" y="44933"/>
                  </a:cubicBezTo>
                  <a:lnTo>
                    <a:pt x="22917" y="44833"/>
                  </a:lnTo>
                  <a:cubicBezTo>
                    <a:pt x="22884" y="44699"/>
                    <a:pt x="22817" y="44599"/>
                    <a:pt x="22583" y="44466"/>
                  </a:cubicBezTo>
                  <a:lnTo>
                    <a:pt x="19514" y="40830"/>
                  </a:lnTo>
                  <a:cubicBezTo>
                    <a:pt x="17747" y="38762"/>
                    <a:pt x="15245" y="37461"/>
                    <a:pt x="12576" y="37194"/>
                  </a:cubicBezTo>
                  <a:lnTo>
                    <a:pt x="12576" y="9140"/>
                  </a:lnTo>
                  <a:cubicBezTo>
                    <a:pt x="14511" y="8573"/>
                    <a:pt x="15879" y="6772"/>
                    <a:pt x="15879" y="4671"/>
                  </a:cubicBezTo>
                  <a:cubicBezTo>
                    <a:pt x="15879" y="2102"/>
                    <a:pt x="13810" y="0"/>
                    <a:pt x="112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4"/>
            <p:cNvSpPr/>
            <p:nvPr/>
          </p:nvSpPr>
          <p:spPr>
            <a:xfrm>
              <a:off x="2133350" y="3549650"/>
              <a:ext cx="312750" cy="1166700"/>
            </a:xfrm>
            <a:custGeom>
              <a:avLst/>
              <a:gdLst/>
              <a:ahLst/>
              <a:cxnLst/>
              <a:rect l="l" t="t" r="r" b="b"/>
              <a:pathLst>
                <a:path w="12510" h="46668" extrusionOk="0">
                  <a:moveTo>
                    <a:pt x="802" y="0"/>
                  </a:moveTo>
                  <a:cubicBezTo>
                    <a:pt x="568" y="0"/>
                    <a:pt x="268" y="67"/>
                    <a:pt x="1" y="101"/>
                  </a:cubicBezTo>
                  <a:cubicBezTo>
                    <a:pt x="2203" y="467"/>
                    <a:pt x="3870" y="2402"/>
                    <a:pt x="3870" y="4671"/>
                  </a:cubicBezTo>
                  <a:cubicBezTo>
                    <a:pt x="3870" y="6772"/>
                    <a:pt x="2503" y="8573"/>
                    <a:pt x="601" y="9140"/>
                  </a:cubicBezTo>
                  <a:lnTo>
                    <a:pt x="601" y="37194"/>
                  </a:lnTo>
                  <a:cubicBezTo>
                    <a:pt x="3270" y="37461"/>
                    <a:pt x="5772" y="38762"/>
                    <a:pt x="7506" y="40830"/>
                  </a:cubicBezTo>
                  <a:lnTo>
                    <a:pt x="10609" y="44466"/>
                  </a:lnTo>
                  <a:cubicBezTo>
                    <a:pt x="10775" y="44599"/>
                    <a:pt x="10875" y="44699"/>
                    <a:pt x="10875" y="44833"/>
                  </a:cubicBezTo>
                  <a:lnTo>
                    <a:pt x="10875" y="44866"/>
                  </a:lnTo>
                  <a:cubicBezTo>
                    <a:pt x="10875" y="45833"/>
                    <a:pt x="6172" y="46634"/>
                    <a:pt x="201" y="46667"/>
                  </a:cubicBezTo>
                  <a:lnTo>
                    <a:pt x="1002" y="46667"/>
                  </a:lnTo>
                  <a:cubicBezTo>
                    <a:pt x="7340" y="46667"/>
                    <a:pt x="12477" y="45867"/>
                    <a:pt x="12477" y="44833"/>
                  </a:cubicBezTo>
                  <a:cubicBezTo>
                    <a:pt x="12493" y="44849"/>
                    <a:pt x="12502" y="44858"/>
                    <a:pt x="12506" y="44858"/>
                  </a:cubicBezTo>
                  <a:cubicBezTo>
                    <a:pt x="12510" y="44858"/>
                    <a:pt x="12510" y="44849"/>
                    <a:pt x="12510" y="44833"/>
                  </a:cubicBezTo>
                  <a:cubicBezTo>
                    <a:pt x="12477" y="44699"/>
                    <a:pt x="12410" y="44599"/>
                    <a:pt x="12176" y="44466"/>
                  </a:cubicBezTo>
                  <a:lnTo>
                    <a:pt x="9107" y="40830"/>
                  </a:lnTo>
                  <a:cubicBezTo>
                    <a:pt x="7340" y="38762"/>
                    <a:pt x="4838" y="37461"/>
                    <a:pt x="2169" y="37194"/>
                  </a:cubicBezTo>
                  <a:lnTo>
                    <a:pt x="2169" y="9140"/>
                  </a:lnTo>
                  <a:cubicBezTo>
                    <a:pt x="4104" y="8573"/>
                    <a:pt x="5472" y="6772"/>
                    <a:pt x="5472" y="4671"/>
                  </a:cubicBezTo>
                  <a:cubicBezTo>
                    <a:pt x="5472" y="2102"/>
                    <a:pt x="3403" y="0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4"/>
            <p:cNvSpPr/>
            <p:nvPr/>
          </p:nvSpPr>
          <p:spPr>
            <a:xfrm>
              <a:off x="2019950" y="3598850"/>
              <a:ext cx="74250" cy="138450"/>
            </a:xfrm>
            <a:custGeom>
              <a:avLst/>
              <a:gdLst/>
              <a:ahLst/>
              <a:cxnLst/>
              <a:rect l="l" t="t" r="r" b="b"/>
              <a:pathLst>
                <a:path w="2970" h="5538" extrusionOk="0">
                  <a:moveTo>
                    <a:pt x="2969" y="1"/>
                  </a:moveTo>
                  <a:cubicBezTo>
                    <a:pt x="2969" y="1"/>
                    <a:pt x="0" y="2769"/>
                    <a:pt x="2969" y="5538"/>
                  </a:cubicBezTo>
                  <a:lnTo>
                    <a:pt x="29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4"/>
            <p:cNvSpPr/>
            <p:nvPr/>
          </p:nvSpPr>
          <p:spPr>
            <a:xfrm>
              <a:off x="2053300" y="3598850"/>
              <a:ext cx="40900" cy="138450"/>
            </a:xfrm>
            <a:custGeom>
              <a:avLst/>
              <a:gdLst/>
              <a:ahLst/>
              <a:cxnLst/>
              <a:rect l="l" t="t" r="r" b="b"/>
              <a:pathLst>
                <a:path w="1636" h="5538" extrusionOk="0">
                  <a:moveTo>
                    <a:pt x="1635" y="1"/>
                  </a:moveTo>
                  <a:lnTo>
                    <a:pt x="1635" y="1"/>
                  </a:lnTo>
                  <a:cubicBezTo>
                    <a:pt x="1202" y="301"/>
                    <a:pt x="835" y="701"/>
                    <a:pt x="501" y="1168"/>
                  </a:cubicBezTo>
                  <a:cubicBezTo>
                    <a:pt x="268" y="1635"/>
                    <a:pt x="34" y="2169"/>
                    <a:pt x="34" y="2769"/>
                  </a:cubicBezTo>
                  <a:cubicBezTo>
                    <a:pt x="1" y="3336"/>
                    <a:pt x="167" y="3903"/>
                    <a:pt x="468" y="4370"/>
                  </a:cubicBezTo>
                  <a:cubicBezTo>
                    <a:pt x="601" y="4671"/>
                    <a:pt x="801" y="4837"/>
                    <a:pt x="968" y="5038"/>
                  </a:cubicBezTo>
                  <a:cubicBezTo>
                    <a:pt x="1168" y="5271"/>
                    <a:pt x="1368" y="5371"/>
                    <a:pt x="1602" y="5538"/>
                  </a:cubicBezTo>
                  <a:cubicBezTo>
                    <a:pt x="1468" y="5304"/>
                    <a:pt x="1302" y="5104"/>
                    <a:pt x="1168" y="4871"/>
                  </a:cubicBezTo>
                  <a:cubicBezTo>
                    <a:pt x="1035" y="4671"/>
                    <a:pt x="935" y="4470"/>
                    <a:pt x="835" y="4204"/>
                  </a:cubicBezTo>
                  <a:cubicBezTo>
                    <a:pt x="634" y="3770"/>
                    <a:pt x="534" y="3270"/>
                    <a:pt x="534" y="2803"/>
                  </a:cubicBezTo>
                  <a:cubicBezTo>
                    <a:pt x="601" y="2336"/>
                    <a:pt x="701" y="1835"/>
                    <a:pt x="868" y="1368"/>
                  </a:cubicBezTo>
                  <a:cubicBezTo>
                    <a:pt x="1101" y="901"/>
                    <a:pt x="1335" y="468"/>
                    <a:pt x="1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4"/>
            <p:cNvSpPr/>
            <p:nvPr/>
          </p:nvSpPr>
          <p:spPr>
            <a:xfrm>
              <a:off x="1948225" y="4516175"/>
              <a:ext cx="174325" cy="125125"/>
            </a:xfrm>
            <a:custGeom>
              <a:avLst/>
              <a:gdLst/>
              <a:ahLst/>
              <a:cxnLst/>
              <a:rect l="l" t="t" r="r" b="b"/>
              <a:pathLst>
                <a:path w="6973" h="5005" extrusionOk="0">
                  <a:moveTo>
                    <a:pt x="6972" y="1"/>
                  </a:moveTo>
                  <a:lnTo>
                    <a:pt x="6972" y="1"/>
                  </a:lnTo>
                  <a:cubicBezTo>
                    <a:pt x="2402" y="534"/>
                    <a:pt x="1" y="5004"/>
                    <a:pt x="1" y="5004"/>
                  </a:cubicBezTo>
                  <a:lnTo>
                    <a:pt x="69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4"/>
            <p:cNvSpPr/>
            <p:nvPr/>
          </p:nvSpPr>
          <p:spPr>
            <a:xfrm>
              <a:off x="1948225" y="4517000"/>
              <a:ext cx="175150" cy="124300"/>
            </a:xfrm>
            <a:custGeom>
              <a:avLst/>
              <a:gdLst/>
              <a:ahLst/>
              <a:cxnLst/>
              <a:rect l="l" t="t" r="r" b="b"/>
              <a:pathLst>
                <a:path w="7006" h="4972" extrusionOk="0">
                  <a:moveTo>
                    <a:pt x="7006" y="1"/>
                  </a:moveTo>
                  <a:cubicBezTo>
                    <a:pt x="6238" y="1"/>
                    <a:pt x="5505" y="101"/>
                    <a:pt x="4804" y="368"/>
                  </a:cubicBezTo>
                  <a:cubicBezTo>
                    <a:pt x="4070" y="635"/>
                    <a:pt x="3370" y="1002"/>
                    <a:pt x="2803" y="1469"/>
                  </a:cubicBezTo>
                  <a:cubicBezTo>
                    <a:pt x="2169" y="1936"/>
                    <a:pt x="1602" y="2469"/>
                    <a:pt x="1168" y="3036"/>
                  </a:cubicBezTo>
                  <a:cubicBezTo>
                    <a:pt x="668" y="3637"/>
                    <a:pt x="301" y="4271"/>
                    <a:pt x="1" y="4971"/>
                  </a:cubicBezTo>
                  <a:cubicBezTo>
                    <a:pt x="901" y="3837"/>
                    <a:pt x="1902" y="2770"/>
                    <a:pt x="3103" y="1869"/>
                  </a:cubicBezTo>
                  <a:cubicBezTo>
                    <a:pt x="3703" y="1469"/>
                    <a:pt x="4337" y="1102"/>
                    <a:pt x="4971" y="768"/>
                  </a:cubicBezTo>
                  <a:cubicBezTo>
                    <a:pt x="5571" y="435"/>
                    <a:pt x="6305" y="201"/>
                    <a:pt x="70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26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0" name="Google Shape;6280;p41"/>
          <p:cNvGrpSpPr/>
          <p:nvPr/>
        </p:nvGrpSpPr>
        <p:grpSpPr>
          <a:xfrm>
            <a:off x="507308" y="3057669"/>
            <a:ext cx="1142654" cy="1484609"/>
            <a:chOff x="1492475" y="2925250"/>
            <a:chExt cx="1001625" cy="1301375"/>
          </a:xfrm>
        </p:grpSpPr>
        <p:sp>
          <p:nvSpPr>
            <p:cNvPr id="6281" name="Google Shape;6281;p41"/>
            <p:cNvSpPr/>
            <p:nvPr/>
          </p:nvSpPr>
          <p:spPr>
            <a:xfrm>
              <a:off x="1492475" y="3091725"/>
              <a:ext cx="825075" cy="186525"/>
            </a:xfrm>
            <a:custGeom>
              <a:avLst/>
              <a:gdLst/>
              <a:ahLst/>
              <a:cxnLst/>
              <a:rect l="l" t="t" r="r" b="b"/>
              <a:pathLst>
                <a:path w="33003" h="7461" fill="none" extrusionOk="0">
                  <a:moveTo>
                    <a:pt x="1" y="2109"/>
                  </a:moveTo>
                  <a:cubicBezTo>
                    <a:pt x="1" y="2109"/>
                    <a:pt x="4636" y="7460"/>
                    <a:pt x="14920" y="7202"/>
                  </a:cubicBezTo>
                  <a:cubicBezTo>
                    <a:pt x="25821" y="6923"/>
                    <a:pt x="33003" y="0"/>
                    <a:pt x="33003" y="0"/>
                  </a:cubicBezTo>
                </a:path>
              </a:pathLst>
            </a:custGeom>
            <a:solidFill>
              <a:schemeClr val="accent2"/>
            </a:solidFill>
            <a:ln w="2785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41"/>
            <p:cNvSpPr/>
            <p:nvPr/>
          </p:nvSpPr>
          <p:spPr>
            <a:xfrm>
              <a:off x="2118600" y="4131125"/>
              <a:ext cx="375500" cy="95500"/>
            </a:xfrm>
            <a:custGeom>
              <a:avLst/>
              <a:gdLst/>
              <a:ahLst/>
              <a:cxnLst/>
              <a:rect l="l" t="t" r="r" b="b"/>
              <a:pathLst>
                <a:path w="15020" h="3820" extrusionOk="0">
                  <a:moveTo>
                    <a:pt x="7520" y="0"/>
                  </a:moveTo>
                  <a:cubicBezTo>
                    <a:pt x="3362" y="0"/>
                    <a:pt x="0" y="856"/>
                    <a:pt x="0" y="1910"/>
                  </a:cubicBezTo>
                  <a:cubicBezTo>
                    <a:pt x="0" y="2964"/>
                    <a:pt x="3362" y="3820"/>
                    <a:pt x="7520" y="3820"/>
                  </a:cubicBezTo>
                  <a:cubicBezTo>
                    <a:pt x="11658" y="3820"/>
                    <a:pt x="15019" y="2964"/>
                    <a:pt x="15019" y="1910"/>
                  </a:cubicBezTo>
                  <a:cubicBezTo>
                    <a:pt x="15019" y="856"/>
                    <a:pt x="11658" y="0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41"/>
            <p:cNvSpPr/>
            <p:nvPr/>
          </p:nvSpPr>
          <p:spPr>
            <a:xfrm>
              <a:off x="2274250" y="3122050"/>
              <a:ext cx="64200" cy="1028500"/>
            </a:xfrm>
            <a:custGeom>
              <a:avLst/>
              <a:gdLst/>
              <a:ahLst/>
              <a:cxnLst/>
              <a:rect l="l" t="t" r="r" b="b"/>
              <a:pathLst>
                <a:path w="2568" h="41140" extrusionOk="0">
                  <a:moveTo>
                    <a:pt x="1" y="1"/>
                  </a:moveTo>
                  <a:lnTo>
                    <a:pt x="1" y="41139"/>
                  </a:lnTo>
                  <a:lnTo>
                    <a:pt x="2567" y="41139"/>
                  </a:lnTo>
                  <a:lnTo>
                    <a:pt x="2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41"/>
            <p:cNvSpPr/>
            <p:nvPr/>
          </p:nvSpPr>
          <p:spPr>
            <a:xfrm>
              <a:off x="2286200" y="3122550"/>
              <a:ext cx="20400" cy="1027000"/>
            </a:xfrm>
            <a:custGeom>
              <a:avLst/>
              <a:gdLst/>
              <a:ahLst/>
              <a:cxnLst/>
              <a:rect l="l" t="t" r="r" b="b"/>
              <a:pathLst>
                <a:path w="816" h="41080" extrusionOk="0">
                  <a:moveTo>
                    <a:pt x="0" y="1"/>
                  </a:moveTo>
                  <a:lnTo>
                    <a:pt x="0" y="41079"/>
                  </a:lnTo>
                  <a:lnTo>
                    <a:pt x="816" y="41079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41"/>
            <p:cNvSpPr/>
            <p:nvPr/>
          </p:nvSpPr>
          <p:spPr>
            <a:xfrm>
              <a:off x="2264800" y="3073325"/>
              <a:ext cx="83100" cy="48750"/>
            </a:xfrm>
            <a:custGeom>
              <a:avLst/>
              <a:gdLst/>
              <a:ahLst/>
              <a:cxnLst/>
              <a:rect l="l" t="t" r="r" b="b"/>
              <a:pathLst>
                <a:path w="3324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3323" y="1950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41"/>
            <p:cNvSpPr/>
            <p:nvPr/>
          </p:nvSpPr>
          <p:spPr>
            <a:xfrm>
              <a:off x="2247900" y="3060900"/>
              <a:ext cx="114400" cy="12450"/>
            </a:xfrm>
            <a:custGeom>
              <a:avLst/>
              <a:gdLst/>
              <a:ahLst/>
              <a:cxnLst/>
              <a:rect l="l" t="t" r="r" b="b"/>
              <a:pathLst>
                <a:path w="4576" h="498" extrusionOk="0">
                  <a:moveTo>
                    <a:pt x="1" y="0"/>
                  </a:moveTo>
                  <a:lnTo>
                    <a:pt x="1" y="497"/>
                  </a:lnTo>
                  <a:lnTo>
                    <a:pt x="4576" y="497"/>
                  </a:lnTo>
                  <a:lnTo>
                    <a:pt x="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41"/>
            <p:cNvSpPr/>
            <p:nvPr/>
          </p:nvSpPr>
          <p:spPr>
            <a:xfrm>
              <a:off x="2230500" y="2925250"/>
              <a:ext cx="148225" cy="138150"/>
            </a:xfrm>
            <a:custGeom>
              <a:avLst/>
              <a:gdLst/>
              <a:ahLst/>
              <a:cxnLst/>
              <a:rect l="l" t="t" r="r" b="b"/>
              <a:pathLst>
                <a:path w="5929" h="5526" extrusionOk="0">
                  <a:moveTo>
                    <a:pt x="2972" y="1"/>
                  </a:moveTo>
                  <a:cubicBezTo>
                    <a:pt x="1648" y="1"/>
                    <a:pt x="473" y="975"/>
                    <a:pt x="239" y="2323"/>
                  </a:cubicBezTo>
                  <a:cubicBezTo>
                    <a:pt x="0" y="3835"/>
                    <a:pt x="1015" y="5247"/>
                    <a:pt x="2527" y="5486"/>
                  </a:cubicBezTo>
                  <a:cubicBezTo>
                    <a:pt x="2683" y="5513"/>
                    <a:pt x="2838" y="5525"/>
                    <a:pt x="2992" y="5525"/>
                  </a:cubicBezTo>
                  <a:cubicBezTo>
                    <a:pt x="4318" y="5525"/>
                    <a:pt x="5476" y="4556"/>
                    <a:pt x="5690" y="3218"/>
                  </a:cubicBezTo>
                  <a:cubicBezTo>
                    <a:pt x="5928" y="1706"/>
                    <a:pt x="4914" y="294"/>
                    <a:pt x="3402" y="35"/>
                  </a:cubicBezTo>
                  <a:cubicBezTo>
                    <a:pt x="3258" y="12"/>
                    <a:pt x="3114" y="1"/>
                    <a:pt x="2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41"/>
            <p:cNvSpPr/>
            <p:nvPr/>
          </p:nvSpPr>
          <p:spPr>
            <a:xfrm>
              <a:off x="2240450" y="2934700"/>
              <a:ext cx="51250" cy="50000"/>
            </a:xfrm>
            <a:custGeom>
              <a:avLst/>
              <a:gdLst/>
              <a:ahLst/>
              <a:cxnLst/>
              <a:rect l="l" t="t" r="r" b="b"/>
              <a:pathLst>
                <a:path w="2050" h="2000" extrusionOk="0">
                  <a:moveTo>
                    <a:pt x="1651" y="1"/>
                  </a:moveTo>
                  <a:cubicBezTo>
                    <a:pt x="1382" y="1"/>
                    <a:pt x="984" y="261"/>
                    <a:pt x="637" y="672"/>
                  </a:cubicBezTo>
                  <a:cubicBezTo>
                    <a:pt x="179" y="1209"/>
                    <a:pt x="0" y="1766"/>
                    <a:pt x="239" y="1945"/>
                  </a:cubicBezTo>
                  <a:cubicBezTo>
                    <a:pt x="284" y="1982"/>
                    <a:pt x="342" y="1999"/>
                    <a:pt x="409" y="1999"/>
                  </a:cubicBezTo>
                  <a:cubicBezTo>
                    <a:pt x="668" y="1999"/>
                    <a:pt x="1069" y="1739"/>
                    <a:pt x="1432" y="1328"/>
                  </a:cubicBezTo>
                  <a:cubicBezTo>
                    <a:pt x="1870" y="811"/>
                    <a:pt x="2049" y="234"/>
                    <a:pt x="1830" y="55"/>
                  </a:cubicBezTo>
                  <a:cubicBezTo>
                    <a:pt x="1781" y="18"/>
                    <a:pt x="1720" y="1"/>
                    <a:pt x="1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41"/>
            <p:cNvSpPr/>
            <p:nvPr/>
          </p:nvSpPr>
          <p:spPr>
            <a:xfrm>
              <a:off x="2274250" y="3073325"/>
              <a:ext cx="20425" cy="48750"/>
            </a:xfrm>
            <a:custGeom>
              <a:avLst/>
              <a:gdLst/>
              <a:ahLst/>
              <a:cxnLst/>
              <a:rect l="l" t="t" r="r" b="b"/>
              <a:pathLst>
                <a:path w="817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816" y="195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0" name="Google Shape;6290;p41"/>
          <p:cNvGrpSpPr/>
          <p:nvPr/>
        </p:nvGrpSpPr>
        <p:grpSpPr>
          <a:xfrm flipH="1">
            <a:off x="7524558" y="3057669"/>
            <a:ext cx="1142654" cy="1484609"/>
            <a:chOff x="1492475" y="2925250"/>
            <a:chExt cx="1001625" cy="1301375"/>
          </a:xfrm>
        </p:grpSpPr>
        <p:sp>
          <p:nvSpPr>
            <p:cNvPr id="6291" name="Google Shape;6291;p41"/>
            <p:cNvSpPr/>
            <p:nvPr/>
          </p:nvSpPr>
          <p:spPr>
            <a:xfrm>
              <a:off x="1492475" y="3091725"/>
              <a:ext cx="825075" cy="186525"/>
            </a:xfrm>
            <a:custGeom>
              <a:avLst/>
              <a:gdLst/>
              <a:ahLst/>
              <a:cxnLst/>
              <a:rect l="l" t="t" r="r" b="b"/>
              <a:pathLst>
                <a:path w="33003" h="7461" fill="none" extrusionOk="0">
                  <a:moveTo>
                    <a:pt x="1" y="2109"/>
                  </a:moveTo>
                  <a:cubicBezTo>
                    <a:pt x="1" y="2109"/>
                    <a:pt x="4636" y="7460"/>
                    <a:pt x="14920" y="7202"/>
                  </a:cubicBezTo>
                  <a:cubicBezTo>
                    <a:pt x="25821" y="6923"/>
                    <a:pt x="33003" y="0"/>
                    <a:pt x="33003" y="0"/>
                  </a:cubicBezTo>
                </a:path>
              </a:pathLst>
            </a:custGeom>
            <a:solidFill>
              <a:schemeClr val="dk1"/>
            </a:solidFill>
            <a:ln w="27850" cap="flat" cmpd="sng">
              <a:solidFill>
                <a:srgbClr val="FFFFFF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41"/>
            <p:cNvSpPr/>
            <p:nvPr/>
          </p:nvSpPr>
          <p:spPr>
            <a:xfrm>
              <a:off x="2118600" y="4131125"/>
              <a:ext cx="375500" cy="95500"/>
            </a:xfrm>
            <a:custGeom>
              <a:avLst/>
              <a:gdLst/>
              <a:ahLst/>
              <a:cxnLst/>
              <a:rect l="l" t="t" r="r" b="b"/>
              <a:pathLst>
                <a:path w="15020" h="3820" extrusionOk="0">
                  <a:moveTo>
                    <a:pt x="7520" y="0"/>
                  </a:moveTo>
                  <a:cubicBezTo>
                    <a:pt x="3362" y="0"/>
                    <a:pt x="0" y="856"/>
                    <a:pt x="0" y="1910"/>
                  </a:cubicBezTo>
                  <a:cubicBezTo>
                    <a:pt x="0" y="2964"/>
                    <a:pt x="3362" y="3820"/>
                    <a:pt x="7520" y="3820"/>
                  </a:cubicBezTo>
                  <a:cubicBezTo>
                    <a:pt x="11658" y="3820"/>
                    <a:pt x="15019" y="2964"/>
                    <a:pt x="15019" y="1910"/>
                  </a:cubicBezTo>
                  <a:cubicBezTo>
                    <a:pt x="15019" y="856"/>
                    <a:pt x="11658" y="0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6293;p41"/>
            <p:cNvSpPr/>
            <p:nvPr/>
          </p:nvSpPr>
          <p:spPr>
            <a:xfrm>
              <a:off x="2274250" y="3122050"/>
              <a:ext cx="64200" cy="1028500"/>
            </a:xfrm>
            <a:custGeom>
              <a:avLst/>
              <a:gdLst/>
              <a:ahLst/>
              <a:cxnLst/>
              <a:rect l="l" t="t" r="r" b="b"/>
              <a:pathLst>
                <a:path w="2568" h="41140" extrusionOk="0">
                  <a:moveTo>
                    <a:pt x="1" y="1"/>
                  </a:moveTo>
                  <a:lnTo>
                    <a:pt x="1" y="41139"/>
                  </a:lnTo>
                  <a:lnTo>
                    <a:pt x="2567" y="41139"/>
                  </a:lnTo>
                  <a:lnTo>
                    <a:pt x="2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4" name="Google Shape;6294;p41"/>
            <p:cNvSpPr/>
            <p:nvPr/>
          </p:nvSpPr>
          <p:spPr>
            <a:xfrm>
              <a:off x="2286200" y="3122550"/>
              <a:ext cx="20400" cy="1027000"/>
            </a:xfrm>
            <a:custGeom>
              <a:avLst/>
              <a:gdLst/>
              <a:ahLst/>
              <a:cxnLst/>
              <a:rect l="l" t="t" r="r" b="b"/>
              <a:pathLst>
                <a:path w="816" h="41080" extrusionOk="0">
                  <a:moveTo>
                    <a:pt x="0" y="1"/>
                  </a:moveTo>
                  <a:lnTo>
                    <a:pt x="0" y="41079"/>
                  </a:lnTo>
                  <a:lnTo>
                    <a:pt x="816" y="41079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6295;p41"/>
            <p:cNvSpPr/>
            <p:nvPr/>
          </p:nvSpPr>
          <p:spPr>
            <a:xfrm>
              <a:off x="2264800" y="3073325"/>
              <a:ext cx="83100" cy="48750"/>
            </a:xfrm>
            <a:custGeom>
              <a:avLst/>
              <a:gdLst/>
              <a:ahLst/>
              <a:cxnLst/>
              <a:rect l="l" t="t" r="r" b="b"/>
              <a:pathLst>
                <a:path w="3324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3323" y="1950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6296;p41"/>
            <p:cNvSpPr/>
            <p:nvPr/>
          </p:nvSpPr>
          <p:spPr>
            <a:xfrm>
              <a:off x="2247900" y="3060900"/>
              <a:ext cx="114400" cy="12450"/>
            </a:xfrm>
            <a:custGeom>
              <a:avLst/>
              <a:gdLst/>
              <a:ahLst/>
              <a:cxnLst/>
              <a:rect l="l" t="t" r="r" b="b"/>
              <a:pathLst>
                <a:path w="4576" h="498" extrusionOk="0">
                  <a:moveTo>
                    <a:pt x="1" y="0"/>
                  </a:moveTo>
                  <a:lnTo>
                    <a:pt x="1" y="497"/>
                  </a:lnTo>
                  <a:lnTo>
                    <a:pt x="4576" y="497"/>
                  </a:lnTo>
                  <a:lnTo>
                    <a:pt x="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6297;p41"/>
            <p:cNvSpPr/>
            <p:nvPr/>
          </p:nvSpPr>
          <p:spPr>
            <a:xfrm>
              <a:off x="2230500" y="2925250"/>
              <a:ext cx="148225" cy="138150"/>
            </a:xfrm>
            <a:custGeom>
              <a:avLst/>
              <a:gdLst/>
              <a:ahLst/>
              <a:cxnLst/>
              <a:rect l="l" t="t" r="r" b="b"/>
              <a:pathLst>
                <a:path w="5929" h="5526" extrusionOk="0">
                  <a:moveTo>
                    <a:pt x="2972" y="1"/>
                  </a:moveTo>
                  <a:cubicBezTo>
                    <a:pt x="1648" y="1"/>
                    <a:pt x="473" y="975"/>
                    <a:pt x="239" y="2323"/>
                  </a:cubicBezTo>
                  <a:cubicBezTo>
                    <a:pt x="0" y="3835"/>
                    <a:pt x="1015" y="5247"/>
                    <a:pt x="2527" y="5486"/>
                  </a:cubicBezTo>
                  <a:cubicBezTo>
                    <a:pt x="2683" y="5513"/>
                    <a:pt x="2838" y="5525"/>
                    <a:pt x="2992" y="5525"/>
                  </a:cubicBezTo>
                  <a:cubicBezTo>
                    <a:pt x="4318" y="5525"/>
                    <a:pt x="5476" y="4556"/>
                    <a:pt x="5690" y="3218"/>
                  </a:cubicBezTo>
                  <a:cubicBezTo>
                    <a:pt x="5928" y="1706"/>
                    <a:pt x="4914" y="294"/>
                    <a:pt x="3402" y="35"/>
                  </a:cubicBezTo>
                  <a:cubicBezTo>
                    <a:pt x="3258" y="12"/>
                    <a:pt x="3114" y="1"/>
                    <a:pt x="2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41"/>
            <p:cNvSpPr/>
            <p:nvPr/>
          </p:nvSpPr>
          <p:spPr>
            <a:xfrm>
              <a:off x="2240450" y="2934700"/>
              <a:ext cx="51250" cy="50000"/>
            </a:xfrm>
            <a:custGeom>
              <a:avLst/>
              <a:gdLst/>
              <a:ahLst/>
              <a:cxnLst/>
              <a:rect l="l" t="t" r="r" b="b"/>
              <a:pathLst>
                <a:path w="2050" h="2000" extrusionOk="0">
                  <a:moveTo>
                    <a:pt x="1651" y="1"/>
                  </a:moveTo>
                  <a:cubicBezTo>
                    <a:pt x="1382" y="1"/>
                    <a:pt x="984" y="261"/>
                    <a:pt x="637" y="672"/>
                  </a:cubicBezTo>
                  <a:cubicBezTo>
                    <a:pt x="179" y="1209"/>
                    <a:pt x="0" y="1766"/>
                    <a:pt x="239" y="1945"/>
                  </a:cubicBezTo>
                  <a:cubicBezTo>
                    <a:pt x="284" y="1982"/>
                    <a:pt x="342" y="1999"/>
                    <a:pt x="409" y="1999"/>
                  </a:cubicBezTo>
                  <a:cubicBezTo>
                    <a:pt x="668" y="1999"/>
                    <a:pt x="1069" y="1739"/>
                    <a:pt x="1432" y="1328"/>
                  </a:cubicBezTo>
                  <a:cubicBezTo>
                    <a:pt x="1870" y="811"/>
                    <a:pt x="2049" y="234"/>
                    <a:pt x="1830" y="55"/>
                  </a:cubicBezTo>
                  <a:cubicBezTo>
                    <a:pt x="1781" y="18"/>
                    <a:pt x="1720" y="1"/>
                    <a:pt x="1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41"/>
            <p:cNvSpPr/>
            <p:nvPr/>
          </p:nvSpPr>
          <p:spPr>
            <a:xfrm>
              <a:off x="2274250" y="3073325"/>
              <a:ext cx="20425" cy="48750"/>
            </a:xfrm>
            <a:custGeom>
              <a:avLst/>
              <a:gdLst/>
              <a:ahLst/>
              <a:cxnLst/>
              <a:rect l="l" t="t" r="r" b="b"/>
              <a:pathLst>
                <a:path w="817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816" y="195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00" name="Google Shape;6300;p41"/>
          <p:cNvSpPr txBox="1">
            <a:spLocks noGrp="1"/>
          </p:cNvSpPr>
          <p:nvPr>
            <p:ph type="ctrTitle"/>
          </p:nvPr>
        </p:nvSpPr>
        <p:spPr>
          <a:xfrm>
            <a:off x="1718611" y="1083183"/>
            <a:ext cx="5791200" cy="27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5400" dirty="0" smtClean="0">
                <a:solidFill>
                  <a:schemeClr val="accent2"/>
                </a:solidFill>
                <a:cs typeface="B Titr" panose="00000700000000000000" pitchFamily="2" charset="-78"/>
              </a:rPr>
              <a:t>سایت رزرو بلیت سینما</a:t>
            </a:r>
            <a:r>
              <a:rPr lang="fa-IR" sz="6400" dirty="0" smtClean="0"/>
              <a:t/>
            </a:r>
            <a:br>
              <a:rPr lang="fa-IR" sz="6400" dirty="0" smtClean="0"/>
            </a:br>
            <a:r>
              <a:rPr lang="fa-IR" sz="3200" dirty="0" smtClean="0">
                <a:solidFill>
                  <a:schemeClr val="tx1"/>
                </a:solidFill>
                <a:cs typeface="B Titr" panose="00000700000000000000" pitchFamily="2" charset="-78"/>
              </a:rPr>
              <a:t>ریحانه دهقانان</a:t>
            </a:r>
            <a:r>
              <a:rPr lang="en-US" sz="3200" dirty="0" smtClean="0">
                <a:solidFill>
                  <a:schemeClr val="accent2"/>
                </a:solidFill>
                <a:cs typeface="B Titr" panose="00000700000000000000" pitchFamily="2" charset="-78"/>
              </a:rPr>
              <a:t/>
            </a:r>
            <a:br>
              <a:rPr lang="en-US" sz="3200" dirty="0" smtClean="0">
                <a:solidFill>
                  <a:schemeClr val="accent2"/>
                </a:solidFill>
                <a:cs typeface="B Titr" panose="00000700000000000000" pitchFamily="2" charset="-78"/>
              </a:rPr>
            </a:br>
            <a:r>
              <a:rPr lang="en" sz="3200" dirty="0" smtClean="0">
                <a:solidFill>
                  <a:schemeClr val="accent2"/>
                </a:solidFill>
                <a:cs typeface="B Titr" panose="00000700000000000000" pitchFamily="2" charset="-78"/>
              </a:rPr>
              <a:t> </a:t>
            </a:r>
            <a:r>
              <a:rPr lang="fa-IR" sz="3200" dirty="0" smtClean="0">
                <a:cs typeface="B Titr" panose="00000700000000000000" pitchFamily="2" charset="-78"/>
              </a:rPr>
              <a:t>استاد:جناب آقای حسین احمدپناه</a:t>
            </a:r>
            <a:endParaRPr sz="3200" dirty="0">
              <a:solidFill>
                <a:schemeClr val="accent3"/>
              </a:solidFill>
              <a:cs typeface="B Titr" panose="00000700000000000000" pitchFamily="2" charset="-78"/>
            </a:endParaRPr>
          </a:p>
        </p:txBody>
      </p:sp>
      <p:sp>
        <p:nvSpPr>
          <p:cNvPr id="6302" name="Google Shape;6302;p41"/>
          <p:cNvSpPr/>
          <p:nvPr/>
        </p:nvSpPr>
        <p:spPr>
          <a:xfrm>
            <a:off x="6524673" y="3657524"/>
            <a:ext cx="299870" cy="284918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3" name="Google Shape;6303;p41"/>
          <p:cNvSpPr/>
          <p:nvPr/>
        </p:nvSpPr>
        <p:spPr>
          <a:xfrm>
            <a:off x="2425773" y="3657524"/>
            <a:ext cx="299870" cy="284918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6" name="Google Shape;6706;p52"/>
          <p:cNvGrpSpPr/>
          <p:nvPr/>
        </p:nvGrpSpPr>
        <p:grpSpPr>
          <a:xfrm flipH="1">
            <a:off x="806096" y="2147830"/>
            <a:ext cx="1061001" cy="2208619"/>
            <a:chOff x="3633475" y="2325425"/>
            <a:chExt cx="1031400" cy="2147000"/>
          </a:xfrm>
        </p:grpSpPr>
        <p:sp>
          <p:nvSpPr>
            <p:cNvPr id="6707" name="Google Shape;6707;p52"/>
            <p:cNvSpPr/>
            <p:nvPr/>
          </p:nvSpPr>
          <p:spPr>
            <a:xfrm>
              <a:off x="4510975" y="4096175"/>
              <a:ext cx="137525" cy="376250"/>
            </a:xfrm>
            <a:custGeom>
              <a:avLst/>
              <a:gdLst/>
              <a:ahLst/>
              <a:cxnLst/>
              <a:rect l="l" t="t" r="r" b="b"/>
              <a:pathLst>
                <a:path w="5501" h="15050" extrusionOk="0">
                  <a:moveTo>
                    <a:pt x="0" y="0"/>
                  </a:moveTo>
                  <a:lnTo>
                    <a:pt x="4727" y="15050"/>
                  </a:lnTo>
                  <a:lnTo>
                    <a:pt x="5501" y="14752"/>
                  </a:lnTo>
                  <a:lnTo>
                    <a:pt x="917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52"/>
            <p:cNvSpPr/>
            <p:nvPr/>
          </p:nvSpPr>
          <p:spPr>
            <a:xfrm>
              <a:off x="4554725" y="4082175"/>
              <a:ext cx="110150" cy="382825"/>
            </a:xfrm>
            <a:custGeom>
              <a:avLst/>
              <a:gdLst/>
              <a:ahLst/>
              <a:cxnLst/>
              <a:rect l="l" t="t" r="r" b="b"/>
              <a:pathLst>
                <a:path w="4406" h="15313" extrusionOk="0">
                  <a:moveTo>
                    <a:pt x="596" y="1"/>
                  </a:moveTo>
                  <a:lnTo>
                    <a:pt x="0" y="382"/>
                  </a:lnTo>
                  <a:lnTo>
                    <a:pt x="3572" y="15312"/>
                  </a:lnTo>
                  <a:lnTo>
                    <a:pt x="4406" y="15169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52"/>
            <p:cNvSpPr/>
            <p:nvPr/>
          </p:nvSpPr>
          <p:spPr>
            <a:xfrm>
              <a:off x="4225525" y="3981575"/>
              <a:ext cx="44375" cy="308700"/>
            </a:xfrm>
            <a:custGeom>
              <a:avLst/>
              <a:gdLst/>
              <a:ahLst/>
              <a:cxnLst/>
              <a:rect l="l" t="t" r="r" b="b"/>
              <a:pathLst>
                <a:path w="1775" h="12348" extrusionOk="0">
                  <a:moveTo>
                    <a:pt x="0" y="0"/>
                  </a:moveTo>
                  <a:lnTo>
                    <a:pt x="1393" y="12347"/>
                  </a:lnTo>
                  <a:lnTo>
                    <a:pt x="1774" y="12347"/>
                  </a:lnTo>
                  <a:lnTo>
                    <a:pt x="619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52"/>
            <p:cNvSpPr/>
            <p:nvPr/>
          </p:nvSpPr>
          <p:spPr>
            <a:xfrm>
              <a:off x="4282675" y="3981575"/>
              <a:ext cx="16975" cy="310175"/>
            </a:xfrm>
            <a:custGeom>
              <a:avLst/>
              <a:gdLst/>
              <a:ahLst/>
              <a:cxnLst/>
              <a:rect l="l" t="t" r="r" b="b"/>
              <a:pathLst>
                <a:path w="679" h="12407" extrusionOk="0">
                  <a:moveTo>
                    <a:pt x="560" y="0"/>
                  </a:moveTo>
                  <a:lnTo>
                    <a:pt x="0" y="119"/>
                  </a:lnTo>
                  <a:lnTo>
                    <a:pt x="298" y="12407"/>
                  </a:lnTo>
                  <a:lnTo>
                    <a:pt x="679" y="12383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52"/>
            <p:cNvSpPr/>
            <p:nvPr/>
          </p:nvSpPr>
          <p:spPr>
            <a:xfrm>
              <a:off x="3638550" y="4071750"/>
              <a:ext cx="150325" cy="364950"/>
            </a:xfrm>
            <a:custGeom>
              <a:avLst/>
              <a:gdLst/>
              <a:ahLst/>
              <a:cxnLst/>
              <a:rect l="l" t="t" r="r" b="b"/>
              <a:pathLst>
                <a:path w="6013" h="14598" extrusionOk="0">
                  <a:moveTo>
                    <a:pt x="5179" y="1"/>
                  </a:moveTo>
                  <a:lnTo>
                    <a:pt x="0" y="14396"/>
                  </a:lnTo>
                  <a:lnTo>
                    <a:pt x="750" y="14598"/>
                  </a:lnTo>
                  <a:lnTo>
                    <a:pt x="6013" y="263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52"/>
            <p:cNvSpPr/>
            <p:nvPr/>
          </p:nvSpPr>
          <p:spPr>
            <a:xfrm>
              <a:off x="3633475" y="4065800"/>
              <a:ext cx="139025" cy="373900"/>
            </a:xfrm>
            <a:custGeom>
              <a:avLst/>
              <a:gdLst/>
              <a:ahLst/>
              <a:cxnLst/>
              <a:rect l="l" t="t" r="r" b="b"/>
              <a:pathLst>
                <a:path w="5561" h="14956" extrusionOk="0">
                  <a:moveTo>
                    <a:pt x="4549" y="1"/>
                  </a:moveTo>
                  <a:lnTo>
                    <a:pt x="1" y="14515"/>
                  </a:lnTo>
                  <a:lnTo>
                    <a:pt x="894" y="14955"/>
                  </a:lnTo>
                  <a:lnTo>
                    <a:pt x="5561" y="263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52"/>
            <p:cNvSpPr/>
            <p:nvPr/>
          </p:nvSpPr>
          <p:spPr>
            <a:xfrm>
              <a:off x="4356775" y="2961200"/>
              <a:ext cx="105100" cy="40225"/>
            </a:xfrm>
            <a:custGeom>
              <a:avLst/>
              <a:gdLst/>
              <a:ahLst/>
              <a:cxnLst/>
              <a:rect l="l" t="t" r="r" b="b"/>
              <a:pathLst>
                <a:path w="4204" h="1609" extrusionOk="0">
                  <a:moveTo>
                    <a:pt x="346" y="1"/>
                  </a:moveTo>
                  <a:cubicBezTo>
                    <a:pt x="144" y="37"/>
                    <a:pt x="1" y="215"/>
                    <a:pt x="13" y="394"/>
                  </a:cubicBezTo>
                  <a:cubicBezTo>
                    <a:pt x="13" y="596"/>
                    <a:pt x="203" y="703"/>
                    <a:pt x="215" y="715"/>
                  </a:cubicBezTo>
                  <a:cubicBezTo>
                    <a:pt x="1430" y="1013"/>
                    <a:pt x="2644" y="1311"/>
                    <a:pt x="3847" y="1608"/>
                  </a:cubicBezTo>
                  <a:cubicBezTo>
                    <a:pt x="4025" y="1572"/>
                    <a:pt x="4156" y="1441"/>
                    <a:pt x="4180" y="1275"/>
                  </a:cubicBezTo>
                  <a:cubicBezTo>
                    <a:pt x="4204" y="1108"/>
                    <a:pt x="4108" y="941"/>
                    <a:pt x="3966" y="870"/>
                  </a:cubicBezTo>
                  <a:lnTo>
                    <a:pt x="3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52"/>
            <p:cNvSpPr/>
            <p:nvPr/>
          </p:nvSpPr>
          <p:spPr>
            <a:xfrm>
              <a:off x="4149625" y="2969850"/>
              <a:ext cx="91400" cy="83650"/>
            </a:xfrm>
            <a:custGeom>
              <a:avLst/>
              <a:gdLst/>
              <a:ahLst/>
              <a:cxnLst/>
              <a:rect l="l" t="t" r="r" b="b"/>
              <a:pathLst>
                <a:path w="3656" h="3346" extrusionOk="0">
                  <a:moveTo>
                    <a:pt x="0" y="0"/>
                  </a:moveTo>
                  <a:lnTo>
                    <a:pt x="0" y="3346"/>
                  </a:lnTo>
                  <a:lnTo>
                    <a:pt x="3655" y="3346"/>
                  </a:lnTo>
                  <a:lnTo>
                    <a:pt x="36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52"/>
            <p:cNvSpPr/>
            <p:nvPr/>
          </p:nvSpPr>
          <p:spPr>
            <a:xfrm>
              <a:off x="4188600" y="2817750"/>
              <a:ext cx="33375" cy="178900"/>
            </a:xfrm>
            <a:custGeom>
              <a:avLst/>
              <a:gdLst/>
              <a:ahLst/>
              <a:cxnLst/>
              <a:rect l="l" t="t" r="r" b="b"/>
              <a:pathLst>
                <a:path w="1335" h="7156" extrusionOk="0">
                  <a:moveTo>
                    <a:pt x="1" y="0"/>
                  </a:moveTo>
                  <a:lnTo>
                    <a:pt x="1" y="7156"/>
                  </a:lnTo>
                  <a:lnTo>
                    <a:pt x="1334" y="7156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C2D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52"/>
            <p:cNvSpPr/>
            <p:nvPr/>
          </p:nvSpPr>
          <p:spPr>
            <a:xfrm>
              <a:off x="4131150" y="2817750"/>
              <a:ext cx="115225" cy="178900"/>
            </a:xfrm>
            <a:custGeom>
              <a:avLst/>
              <a:gdLst/>
              <a:ahLst/>
              <a:cxnLst/>
              <a:rect l="l" t="t" r="r" b="b"/>
              <a:pathLst>
                <a:path w="4609" h="7156" extrusionOk="0">
                  <a:moveTo>
                    <a:pt x="2299" y="0"/>
                  </a:moveTo>
                  <a:cubicBezTo>
                    <a:pt x="1025" y="0"/>
                    <a:pt x="1" y="1595"/>
                    <a:pt x="1" y="3584"/>
                  </a:cubicBezTo>
                  <a:cubicBezTo>
                    <a:pt x="1" y="5560"/>
                    <a:pt x="1025" y="7156"/>
                    <a:pt x="2299" y="7156"/>
                  </a:cubicBezTo>
                  <a:cubicBezTo>
                    <a:pt x="3573" y="7156"/>
                    <a:pt x="4609" y="5560"/>
                    <a:pt x="4609" y="3584"/>
                  </a:cubicBezTo>
                  <a:cubicBezTo>
                    <a:pt x="4609" y="1595"/>
                    <a:pt x="3573" y="0"/>
                    <a:pt x="2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52"/>
            <p:cNvSpPr/>
            <p:nvPr/>
          </p:nvSpPr>
          <p:spPr>
            <a:xfrm>
              <a:off x="4466325" y="2709400"/>
              <a:ext cx="61925" cy="79200"/>
            </a:xfrm>
            <a:custGeom>
              <a:avLst/>
              <a:gdLst/>
              <a:ahLst/>
              <a:cxnLst/>
              <a:rect l="l" t="t" r="r" b="b"/>
              <a:pathLst>
                <a:path w="2477" h="3168" extrusionOk="0">
                  <a:moveTo>
                    <a:pt x="1239" y="0"/>
                  </a:moveTo>
                  <a:cubicBezTo>
                    <a:pt x="560" y="0"/>
                    <a:pt x="0" y="715"/>
                    <a:pt x="0" y="1584"/>
                  </a:cubicBezTo>
                  <a:cubicBezTo>
                    <a:pt x="0" y="2465"/>
                    <a:pt x="560" y="3167"/>
                    <a:pt x="1239" y="3167"/>
                  </a:cubicBezTo>
                  <a:cubicBezTo>
                    <a:pt x="1917" y="3167"/>
                    <a:pt x="2477" y="2465"/>
                    <a:pt x="2477" y="1584"/>
                  </a:cubicBezTo>
                  <a:cubicBezTo>
                    <a:pt x="2477" y="715"/>
                    <a:pt x="1917" y="0"/>
                    <a:pt x="1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52"/>
            <p:cNvSpPr/>
            <p:nvPr/>
          </p:nvSpPr>
          <p:spPr>
            <a:xfrm>
              <a:off x="4192175" y="2334650"/>
              <a:ext cx="181900" cy="282800"/>
            </a:xfrm>
            <a:custGeom>
              <a:avLst/>
              <a:gdLst/>
              <a:ahLst/>
              <a:cxnLst/>
              <a:rect l="l" t="t" r="r" b="b"/>
              <a:pathLst>
                <a:path w="7276" h="11312" extrusionOk="0">
                  <a:moveTo>
                    <a:pt x="3644" y="0"/>
                  </a:moveTo>
                  <a:cubicBezTo>
                    <a:pt x="1632" y="0"/>
                    <a:pt x="1" y="2524"/>
                    <a:pt x="1" y="5656"/>
                  </a:cubicBezTo>
                  <a:cubicBezTo>
                    <a:pt x="1" y="8775"/>
                    <a:pt x="1632" y="11311"/>
                    <a:pt x="3644" y="11311"/>
                  </a:cubicBezTo>
                  <a:cubicBezTo>
                    <a:pt x="5644" y="11311"/>
                    <a:pt x="7275" y="8775"/>
                    <a:pt x="7275" y="5656"/>
                  </a:cubicBezTo>
                  <a:cubicBezTo>
                    <a:pt x="7275" y="2524"/>
                    <a:pt x="5644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52"/>
            <p:cNvSpPr/>
            <p:nvPr/>
          </p:nvSpPr>
          <p:spPr>
            <a:xfrm>
              <a:off x="4001675" y="2325425"/>
              <a:ext cx="181900" cy="282800"/>
            </a:xfrm>
            <a:custGeom>
              <a:avLst/>
              <a:gdLst/>
              <a:ahLst/>
              <a:cxnLst/>
              <a:rect l="l" t="t" r="r" b="b"/>
              <a:pathLst>
                <a:path w="7276" h="11312" extrusionOk="0">
                  <a:moveTo>
                    <a:pt x="3644" y="0"/>
                  </a:moveTo>
                  <a:cubicBezTo>
                    <a:pt x="1632" y="0"/>
                    <a:pt x="1" y="2524"/>
                    <a:pt x="1" y="5656"/>
                  </a:cubicBezTo>
                  <a:cubicBezTo>
                    <a:pt x="1" y="8775"/>
                    <a:pt x="1632" y="11311"/>
                    <a:pt x="3644" y="11311"/>
                  </a:cubicBezTo>
                  <a:cubicBezTo>
                    <a:pt x="5644" y="11311"/>
                    <a:pt x="7275" y="8775"/>
                    <a:pt x="7275" y="5656"/>
                  </a:cubicBezTo>
                  <a:cubicBezTo>
                    <a:pt x="7275" y="2524"/>
                    <a:pt x="5644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52"/>
            <p:cNvSpPr/>
            <p:nvPr/>
          </p:nvSpPr>
          <p:spPr>
            <a:xfrm>
              <a:off x="4092750" y="2325425"/>
              <a:ext cx="52425" cy="282800"/>
            </a:xfrm>
            <a:custGeom>
              <a:avLst/>
              <a:gdLst/>
              <a:ahLst/>
              <a:cxnLst/>
              <a:rect l="l" t="t" r="r" b="b"/>
              <a:pathLst>
                <a:path w="2097" h="11312" extrusionOk="0">
                  <a:moveTo>
                    <a:pt x="1" y="0"/>
                  </a:moveTo>
                  <a:lnTo>
                    <a:pt x="1" y="11311"/>
                  </a:lnTo>
                  <a:lnTo>
                    <a:pt x="2096" y="11311"/>
                  </a:lnTo>
                  <a:lnTo>
                    <a:pt x="19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52"/>
            <p:cNvSpPr/>
            <p:nvPr/>
          </p:nvSpPr>
          <p:spPr>
            <a:xfrm>
              <a:off x="4283250" y="2334650"/>
              <a:ext cx="52425" cy="282800"/>
            </a:xfrm>
            <a:custGeom>
              <a:avLst/>
              <a:gdLst/>
              <a:ahLst/>
              <a:cxnLst/>
              <a:rect l="l" t="t" r="r" b="b"/>
              <a:pathLst>
                <a:path w="2097" h="11312" extrusionOk="0">
                  <a:moveTo>
                    <a:pt x="1" y="0"/>
                  </a:moveTo>
                  <a:lnTo>
                    <a:pt x="1" y="11311"/>
                  </a:lnTo>
                  <a:lnTo>
                    <a:pt x="2096" y="11311"/>
                  </a:lnTo>
                  <a:lnTo>
                    <a:pt x="19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52"/>
            <p:cNvSpPr/>
            <p:nvPr/>
          </p:nvSpPr>
          <p:spPr>
            <a:xfrm>
              <a:off x="4104375" y="2452525"/>
              <a:ext cx="179500" cy="195275"/>
            </a:xfrm>
            <a:custGeom>
              <a:avLst/>
              <a:gdLst/>
              <a:ahLst/>
              <a:cxnLst/>
              <a:rect l="l" t="t" r="r" b="b"/>
              <a:pathLst>
                <a:path w="7180" h="7811" extrusionOk="0">
                  <a:moveTo>
                    <a:pt x="0" y="0"/>
                  </a:moveTo>
                  <a:lnTo>
                    <a:pt x="0" y="7811"/>
                  </a:lnTo>
                  <a:lnTo>
                    <a:pt x="7180" y="7739"/>
                  </a:lnTo>
                  <a:lnTo>
                    <a:pt x="71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52"/>
            <p:cNvSpPr/>
            <p:nvPr/>
          </p:nvSpPr>
          <p:spPr>
            <a:xfrm>
              <a:off x="4050800" y="2325425"/>
              <a:ext cx="181875" cy="282800"/>
            </a:xfrm>
            <a:custGeom>
              <a:avLst/>
              <a:gdLst/>
              <a:ahLst/>
              <a:cxnLst/>
              <a:rect l="l" t="t" r="r" b="b"/>
              <a:pathLst>
                <a:path w="7275" h="11312" extrusionOk="0">
                  <a:moveTo>
                    <a:pt x="3643" y="0"/>
                  </a:moveTo>
                  <a:cubicBezTo>
                    <a:pt x="1631" y="0"/>
                    <a:pt x="0" y="2524"/>
                    <a:pt x="0" y="5656"/>
                  </a:cubicBezTo>
                  <a:cubicBezTo>
                    <a:pt x="0" y="8775"/>
                    <a:pt x="1631" y="11311"/>
                    <a:pt x="3643" y="11311"/>
                  </a:cubicBezTo>
                  <a:cubicBezTo>
                    <a:pt x="5644" y="11311"/>
                    <a:pt x="7275" y="8775"/>
                    <a:pt x="7275" y="5656"/>
                  </a:cubicBezTo>
                  <a:cubicBezTo>
                    <a:pt x="7275" y="2524"/>
                    <a:pt x="5644" y="0"/>
                    <a:pt x="3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52"/>
            <p:cNvSpPr/>
            <p:nvPr/>
          </p:nvSpPr>
          <p:spPr>
            <a:xfrm>
              <a:off x="4096925" y="2390000"/>
              <a:ext cx="100925" cy="156900"/>
            </a:xfrm>
            <a:custGeom>
              <a:avLst/>
              <a:gdLst/>
              <a:ahLst/>
              <a:cxnLst/>
              <a:rect l="l" t="t" r="r" b="b"/>
              <a:pathLst>
                <a:path w="4037" h="6276" extrusionOk="0">
                  <a:moveTo>
                    <a:pt x="2013" y="1"/>
                  </a:moveTo>
                  <a:cubicBezTo>
                    <a:pt x="906" y="1"/>
                    <a:pt x="1" y="1406"/>
                    <a:pt x="1" y="3132"/>
                  </a:cubicBezTo>
                  <a:cubicBezTo>
                    <a:pt x="1" y="4870"/>
                    <a:pt x="906" y="6275"/>
                    <a:pt x="2013" y="6275"/>
                  </a:cubicBezTo>
                  <a:cubicBezTo>
                    <a:pt x="3132" y="6275"/>
                    <a:pt x="4037" y="4870"/>
                    <a:pt x="4037" y="3132"/>
                  </a:cubicBezTo>
                  <a:cubicBezTo>
                    <a:pt x="4037" y="1406"/>
                    <a:pt x="3132" y="1"/>
                    <a:pt x="20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52"/>
            <p:cNvSpPr/>
            <p:nvPr/>
          </p:nvSpPr>
          <p:spPr>
            <a:xfrm>
              <a:off x="4133250" y="2440300"/>
              <a:ext cx="36025" cy="56000"/>
            </a:xfrm>
            <a:custGeom>
              <a:avLst/>
              <a:gdLst/>
              <a:ahLst/>
              <a:cxnLst/>
              <a:rect l="l" t="t" r="r" b="b"/>
              <a:pathLst>
                <a:path w="1441" h="2240" extrusionOk="0">
                  <a:moveTo>
                    <a:pt x="726" y="1"/>
                  </a:moveTo>
                  <a:cubicBezTo>
                    <a:pt x="322" y="1"/>
                    <a:pt x="0" y="501"/>
                    <a:pt x="0" y="1120"/>
                  </a:cubicBezTo>
                  <a:cubicBezTo>
                    <a:pt x="0" y="1739"/>
                    <a:pt x="322" y="2239"/>
                    <a:pt x="726" y="2239"/>
                  </a:cubicBezTo>
                  <a:cubicBezTo>
                    <a:pt x="1119" y="2239"/>
                    <a:pt x="1441" y="1739"/>
                    <a:pt x="1441" y="1120"/>
                  </a:cubicBezTo>
                  <a:cubicBezTo>
                    <a:pt x="1441" y="501"/>
                    <a:pt x="1119" y="1"/>
                    <a:pt x="7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52"/>
            <p:cNvSpPr/>
            <p:nvPr/>
          </p:nvSpPr>
          <p:spPr>
            <a:xfrm>
              <a:off x="4241300" y="2334650"/>
              <a:ext cx="181875" cy="282800"/>
            </a:xfrm>
            <a:custGeom>
              <a:avLst/>
              <a:gdLst/>
              <a:ahLst/>
              <a:cxnLst/>
              <a:rect l="l" t="t" r="r" b="b"/>
              <a:pathLst>
                <a:path w="7275" h="11312" extrusionOk="0">
                  <a:moveTo>
                    <a:pt x="3643" y="0"/>
                  </a:moveTo>
                  <a:cubicBezTo>
                    <a:pt x="1631" y="0"/>
                    <a:pt x="0" y="2524"/>
                    <a:pt x="0" y="5656"/>
                  </a:cubicBezTo>
                  <a:cubicBezTo>
                    <a:pt x="0" y="8775"/>
                    <a:pt x="1631" y="11311"/>
                    <a:pt x="3643" y="11311"/>
                  </a:cubicBezTo>
                  <a:cubicBezTo>
                    <a:pt x="5644" y="11311"/>
                    <a:pt x="7275" y="8775"/>
                    <a:pt x="7275" y="5656"/>
                  </a:cubicBezTo>
                  <a:cubicBezTo>
                    <a:pt x="7275" y="2524"/>
                    <a:pt x="5644" y="0"/>
                    <a:pt x="3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52"/>
            <p:cNvSpPr/>
            <p:nvPr/>
          </p:nvSpPr>
          <p:spPr>
            <a:xfrm>
              <a:off x="4287425" y="2399225"/>
              <a:ext cx="100925" cy="156900"/>
            </a:xfrm>
            <a:custGeom>
              <a:avLst/>
              <a:gdLst/>
              <a:ahLst/>
              <a:cxnLst/>
              <a:rect l="l" t="t" r="r" b="b"/>
              <a:pathLst>
                <a:path w="4037" h="6276" extrusionOk="0">
                  <a:moveTo>
                    <a:pt x="2013" y="1"/>
                  </a:moveTo>
                  <a:cubicBezTo>
                    <a:pt x="906" y="1"/>
                    <a:pt x="1" y="1406"/>
                    <a:pt x="1" y="3132"/>
                  </a:cubicBezTo>
                  <a:cubicBezTo>
                    <a:pt x="1" y="4871"/>
                    <a:pt x="906" y="6275"/>
                    <a:pt x="2013" y="6275"/>
                  </a:cubicBezTo>
                  <a:cubicBezTo>
                    <a:pt x="3132" y="6275"/>
                    <a:pt x="4037" y="4871"/>
                    <a:pt x="4037" y="3132"/>
                  </a:cubicBezTo>
                  <a:cubicBezTo>
                    <a:pt x="4037" y="1406"/>
                    <a:pt x="3132" y="1"/>
                    <a:pt x="20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52"/>
            <p:cNvSpPr/>
            <p:nvPr/>
          </p:nvSpPr>
          <p:spPr>
            <a:xfrm>
              <a:off x="4323750" y="2449550"/>
              <a:ext cx="36025" cy="55975"/>
            </a:xfrm>
            <a:custGeom>
              <a:avLst/>
              <a:gdLst/>
              <a:ahLst/>
              <a:cxnLst/>
              <a:rect l="l" t="t" r="r" b="b"/>
              <a:pathLst>
                <a:path w="1441" h="2239" extrusionOk="0">
                  <a:moveTo>
                    <a:pt x="726" y="0"/>
                  </a:moveTo>
                  <a:cubicBezTo>
                    <a:pt x="322" y="0"/>
                    <a:pt x="0" y="500"/>
                    <a:pt x="0" y="1119"/>
                  </a:cubicBezTo>
                  <a:cubicBezTo>
                    <a:pt x="0" y="1738"/>
                    <a:pt x="322" y="2238"/>
                    <a:pt x="726" y="2238"/>
                  </a:cubicBezTo>
                  <a:cubicBezTo>
                    <a:pt x="1119" y="2238"/>
                    <a:pt x="1441" y="1738"/>
                    <a:pt x="1441" y="1119"/>
                  </a:cubicBezTo>
                  <a:cubicBezTo>
                    <a:pt x="1441" y="500"/>
                    <a:pt x="1119" y="0"/>
                    <a:pt x="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52"/>
            <p:cNvSpPr/>
            <p:nvPr/>
          </p:nvSpPr>
          <p:spPr>
            <a:xfrm>
              <a:off x="4162125" y="2817750"/>
              <a:ext cx="115200" cy="178900"/>
            </a:xfrm>
            <a:custGeom>
              <a:avLst/>
              <a:gdLst/>
              <a:ahLst/>
              <a:cxnLst/>
              <a:rect l="l" t="t" r="r" b="b"/>
              <a:pathLst>
                <a:path w="4608" h="7156" extrusionOk="0">
                  <a:moveTo>
                    <a:pt x="2310" y="0"/>
                  </a:moveTo>
                  <a:cubicBezTo>
                    <a:pt x="1036" y="0"/>
                    <a:pt x="0" y="1595"/>
                    <a:pt x="0" y="3584"/>
                  </a:cubicBezTo>
                  <a:cubicBezTo>
                    <a:pt x="0" y="5560"/>
                    <a:pt x="1036" y="7156"/>
                    <a:pt x="2310" y="7156"/>
                  </a:cubicBezTo>
                  <a:cubicBezTo>
                    <a:pt x="3572" y="7156"/>
                    <a:pt x="4608" y="5560"/>
                    <a:pt x="4608" y="3584"/>
                  </a:cubicBezTo>
                  <a:cubicBezTo>
                    <a:pt x="4608" y="1595"/>
                    <a:pt x="3572" y="0"/>
                    <a:pt x="2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52"/>
            <p:cNvSpPr/>
            <p:nvPr/>
          </p:nvSpPr>
          <p:spPr>
            <a:xfrm>
              <a:off x="4191275" y="2858525"/>
              <a:ext cx="64025" cy="99425"/>
            </a:xfrm>
            <a:custGeom>
              <a:avLst/>
              <a:gdLst/>
              <a:ahLst/>
              <a:cxnLst/>
              <a:rect l="l" t="t" r="r" b="b"/>
              <a:pathLst>
                <a:path w="2561" h="3977" extrusionOk="0">
                  <a:moveTo>
                    <a:pt x="1275" y="0"/>
                  </a:moveTo>
                  <a:cubicBezTo>
                    <a:pt x="572" y="0"/>
                    <a:pt x="1" y="893"/>
                    <a:pt x="1" y="1989"/>
                  </a:cubicBezTo>
                  <a:cubicBezTo>
                    <a:pt x="1" y="3084"/>
                    <a:pt x="572" y="3977"/>
                    <a:pt x="1275" y="3977"/>
                  </a:cubicBezTo>
                  <a:cubicBezTo>
                    <a:pt x="1989" y="3977"/>
                    <a:pt x="2561" y="3084"/>
                    <a:pt x="2561" y="1989"/>
                  </a:cubicBezTo>
                  <a:cubicBezTo>
                    <a:pt x="2561" y="893"/>
                    <a:pt x="1989" y="0"/>
                    <a:pt x="1275" y="0"/>
                  </a:cubicBezTo>
                  <a:close/>
                </a:path>
              </a:pathLst>
            </a:custGeom>
            <a:solidFill>
              <a:srgbClr val="C2D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52"/>
            <p:cNvSpPr/>
            <p:nvPr/>
          </p:nvSpPr>
          <p:spPr>
            <a:xfrm>
              <a:off x="4141875" y="3053175"/>
              <a:ext cx="106000" cy="23850"/>
            </a:xfrm>
            <a:custGeom>
              <a:avLst/>
              <a:gdLst/>
              <a:ahLst/>
              <a:cxnLst/>
              <a:rect l="l" t="t" r="r" b="b"/>
              <a:pathLst>
                <a:path w="4240" h="954" extrusionOk="0">
                  <a:moveTo>
                    <a:pt x="0" y="1"/>
                  </a:moveTo>
                  <a:lnTo>
                    <a:pt x="0" y="953"/>
                  </a:lnTo>
                  <a:lnTo>
                    <a:pt x="4239" y="953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52"/>
            <p:cNvSpPr/>
            <p:nvPr/>
          </p:nvSpPr>
          <p:spPr>
            <a:xfrm>
              <a:off x="4135025" y="3077600"/>
              <a:ext cx="120575" cy="7150"/>
            </a:xfrm>
            <a:custGeom>
              <a:avLst/>
              <a:gdLst/>
              <a:ahLst/>
              <a:cxnLst/>
              <a:rect l="l" t="t" r="r" b="b"/>
              <a:pathLst>
                <a:path w="4823" h="286" extrusionOk="0">
                  <a:moveTo>
                    <a:pt x="1" y="0"/>
                  </a:moveTo>
                  <a:lnTo>
                    <a:pt x="1" y="286"/>
                  </a:lnTo>
                  <a:lnTo>
                    <a:pt x="4823" y="286"/>
                  </a:lnTo>
                  <a:lnTo>
                    <a:pt x="4823" y="0"/>
                  </a:lnTo>
                  <a:close/>
                </a:path>
              </a:pathLst>
            </a:custGeom>
            <a:solidFill>
              <a:srgbClr val="C2D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52"/>
            <p:cNvSpPr/>
            <p:nvPr/>
          </p:nvSpPr>
          <p:spPr>
            <a:xfrm>
              <a:off x="4068350" y="3084725"/>
              <a:ext cx="255125" cy="35750"/>
            </a:xfrm>
            <a:custGeom>
              <a:avLst/>
              <a:gdLst/>
              <a:ahLst/>
              <a:cxnLst/>
              <a:rect l="l" t="t" r="r" b="b"/>
              <a:pathLst>
                <a:path w="10205" h="1430" extrusionOk="0">
                  <a:moveTo>
                    <a:pt x="8811" y="1"/>
                  </a:moveTo>
                  <a:lnTo>
                    <a:pt x="1" y="60"/>
                  </a:lnTo>
                  <a:lnTo>
                    <a:pt x="36" y="1049"/>
                  </a:lnTo>
                  <a:lnTo>
                    <a:pt x="1763" y="1406"/>
                  </a:lnTo>
                  <a:lnTo>
                    <a:pt x="5835" y="1430"/>
                  </a:lnTo>
                  <a:lnTo>
                    <a:pt x="10204" y="1168"/>
                  </a:lnTo>
                  <a:lnTo>
                    <a:pt x="10204" y="418"/>
                  </a:lnTo>
                  <a:lnTo>
                    <a:pt x="88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52"/>
            <p:cNvSpPr/>
            <p:nvPr/>
          </p:nvSpPr>
          <p:spPr>
            <a:xfrm>
              <a:off x="3761475" y="3111525"/>
              <a:ext cx="376250" cy="972750"/>
            </a:xfrm>
            <a:custGeom>
              <a:avLst/>
              <a:gdLst/>
              <a:ahLst/>
              <a:cxnLst/>
              <a:rect l="l" t="t" r="r" b="b"/>
              <a:pathLst>
                <a:path w="15050" h="38910" extrusionOk="0">
                  <a:moveTo>
                    <a:pt x="13823" y="0"/>
                  </a:moveTo>
                  <a:lnTo>
                    <a:pt x="0" y="38553"/>
                  </a:lnTo>
                  <a:lnTo>
                    <a:pt x="1250" y="38910"/>
                  </a:lnTo>
                  <a:lnTo>
                    <a:pt x="15050" y="358"/>
                  </a:lnTo>
                  <a:lnTo>
                    <a:pt x="13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52"/>
            <p:cNvSpPr/>
            <p:nvPr/>
          </p:nvSpPr>
          <p:spPr>
            <a:xfrm>
              <a:off x="3739750" y="3119850"/>
              <a:ext cx="333100" cy="959975"/>
            </a:xfrm>
            <a:custGeom>
              <a:avLst/>
              <a:gdLst/>
              <a:ahLst/>
              <a:cxnLst/>
              <a:rect l="l" t="t" r="r" b="b"/>
              <a:pathLst>
                <a:path w="13324" h="38399" extrusionOk="0">
                  <a:moveTo>
                    <a:pt x="12264" y="1"/>
                  </a:moveTo>
                  <a:lnTo>
                    <a:pt x="0" y="37898"/>
                  </a:lnTo>
                  <a:lnTo>
                    <a:pt x="1524" y="38398"/>
                  </a:lnTo>
                  <a:lnTo>
                    <a:pt x="13323" y="239"/>
                  </a:lnTo>
                  <a:lnTo>
                    <a:pt x="12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52"/>
            <p:cNvSpPr/>
            <p:nvPr/>
          </p:nvSpPr>
          <p:spPr>
            <a:xfrm>
              <a:off x="4112400" y="3115400"/>
              <a:ext cx="131600" cy="873650"/>
            </a:xfrm>
            <a:custGeom>
              <a:avLst/>
              <a:gdLst/>
              <a:ahLst/>
              <a:cxnLst/>
              <a:rect l="l" t="t" r="r" b="b"/>
              <a:pathLst>
                <a:path w="5264" h="34946" extrusionOk="0">
                  <a:moveTo>
                    <a:pt x="1191" y="0"/>
                  </a:moveTo>
                  <a:lnTo>
                    <a:pt x="1" y="179"/>
                  </a:lnTo>
                  <a:lnTo>
                    <a:pt x="4013" y="34945"/>
                  </a:lnTo>
                  <a:lnTo>
                    <a:pt x="5263" y="34945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52"/>
            <p:cNvSpPr/>
            <p:nvPr/>
          </p:nvSpPr>
          <p:spPr>
            <a:xfrm>
              <a:off x="4282675" y="3108550"/>
              <a:ext cx="28300" cy="879000"/>
            </a:xfrm>
            <a:custGeom>
              <a:avLst/>
              <a:gdLst/>
              <a:ahLst/>
              <a:cxnLst/>
              <a:rect l="l" t="t" r="r" b="b"/>
              <a:pathLst>
                <a:path w="1132" h="35160" extrusionOk="0">
                  <a:moveTo>
                    <a:pt x="179" y="0"/>
                  </a:moveTo>
                  <a:lnTo>
                    <a:pt x="0" y="35159"/>
                  </a:lnTo>
                  <a:lnTo>
                    <a:pt x="1012" y="35159"/>
                  </a:lnTo>
                  <a:lnTo>
                    <a:pt x="1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52"/>
            <p:cNvSpPr/>
            <p:nvPr/>
          </p:nvSpPr>
          <p:spPr>
            <a:xfrm>
              <a:off x="4202300" y="3127900"/>
              <a:ext cx="331600" cy="977225"/>
            </a:xfrm>
            <a:custGeom>
              <a:avLst/>
              <a:gdLst/>
              <a:ahLst/>
              <a:cxnLst/>
              <a:rect l="l" t="t" r="r" b="b"/>
              <a:pathLst>
                <a:path w="13264" h="39089" extrusionOk="0">
                  <a:moveTo>
                    <a:pt x="1251" y="0"/>
                  </a:moveTo>
                  <a:lnTo>
                    <a:pt x="0" y="238"/>
                  </a:lnTo>
                  <a:lnTo>
                    <a:pt x="12073" y="39088"/>
                  </a:lnTo>
                  <a:lnTo>
                    <a:pt x="13264" y="38791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52"/>
            <p:cNvSpPr/>
            <p:nvPr/>
          </p:nvSpPr>
          <p:spPr>
            <a:xfrm>
              <a:off x="4316900" y="3120450"/>
              <a:ext cx="264625" cy="971275"/>
            </a:xfrm>
            <a:custGeom>
              <a:avLst/>
              <a:gdLst/>
              <a:ahLst/>
              <a:cxnLst/>
              <a:rect l="l" t="t" r="r" b="b"/>
              <a:pathLst>
                <a:path w="10585" h="38851" extrusionOk="0">
                  <a:moveTo>
                    <a:pt x="1012" y="1"/>
                  </a:moveTo>
                  <a:lnTo>
                    <a:pt x="0" y="298"/>
                  </a:lnTo>
                  <a:lnTo>
                    <a:pt x="9513" y="38851"/>
                  </a:lnTo>
                  <a:lnTo>
                    <a:pt x="10585" y="38672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52"/>
            <p:cNvSpPr/>
            <p:nvPr/>
          </p:nvSpPr>
          <p:spPr>
            <a:xfrm>
              <a:off x="4254100" y="2941425"/>
              <a:ext cx="118775" cy="35275"/>
            </a:xfrm>
            <a:custGeom>
              <a:avLst/>
              <a:gdLst/>
              <a:ahLst/>
              <a:cxnLst/>
              <a:rect l="l" t="t" r="r" b="b"/>
              <a:pathLst>
                <a:path w="4751" h="1411" extrusionOk="0">
                  <a:moveTo>
                    <a:pt x="214" y="1"/>
                  </a:moveTo>
                  <a:cubicBezTo>
                    <a:pt x="125" y="1"/>
                    <a:pt x="44" y="56"/>
                    <a:pt x="24" y="137"/>
                  </a:cubicBezTo>
                  <a:cubicBezTo>
                    <a:pt x="0" y="220"/>
                    <a:pt x="36" y="316"/>
                    <a:pt x="119" y="363"/>
                  </a:cubicBezTo>
                  <a:cubicBezTo>
                    <a:pt x="1584" y="708"/>
                    <a:pt x="3048" y="1054"/>
                    <a:pt x="4513" y="1411"/>
                  </a:cubicBezTo>
                  <a:cubicBezTo>
                    <a:pt x="4632" y="1399"/>
                    <a:pt x="4715" y="1316"/>
                    <a:pt x="4727" y="1220"/>
                  </a:cubicBezTo>
                  <a:cubicBezTo>
                    <a:pt x="4751" y="1113"/>
                    <a:pt x="4691" y="1006"/>
                    <a:pt x="4584" y="959"/>
                  </a:cubicBezTo>
                  <a:lnTo>
                    <a:pt x="262" y="6"/>
                  </a:lnTo>
                  <a:cubicBezTo>
                    <a:pt x="246" y="2"/>
                    <a:pt x="230" y="1"/>
                    <a:pt x="214" y="1"/>
                  </a:cubicBezTo>
                  <a:close/>
                </a:path>
              </a:pathLst>
            </a:custGeom>
            <a:solidFill>
              <a:srgbClr val="485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52"/>
            <p:cNvSpPr/>
            <p:nvPr/>
          </p:nvSpPr>
          <p:spPr>
            <a:xfrm>
              <a:off x="4046325" y="3090400"/>
              <a:ext cx="35450" cy="40200"/>
            </a:xfrm>
            <a:custGeom>
              <a:avLst/>
              <a:gdLst/>
              <a:ahLst/>
              <a:cxnLst/>
              <a:rect l="l" t="t" r="r" b="b"/>
              <a:pathLst>
                <a:path w="1418" h="1608" extrusionOk="0">
                  <a:moveTo>
                    <a:pt x="465" y="0"/>
                  </a:moveTo>
                  <a:lnTo>
                    <a:pt x="1" y="1322"/>
                  </a:lnTo>
                  <a:lnTo>
                    <a:pt x="858" y="1607"/>
                  </a:lnTo>
                  <a:lnTo>
                    <a:pt x="1155" y="834"/>
                  </a:lnTo>
                  <a:lnTo>
                    <a:pt x="1417" y="786"/>
                  </a:lnTo>
                  <a:lnTo>
                    <a:pt x="1417" y="36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52"/>
            <p:cNvSpPr/>
            <p:nvPr/>
          </p:nvSpPr>
          <p:spPr>
            <a:xfrm>
              <a:off x="4199025" y="3102600"/>
              <a:ext cx="36350" cy="47950"/>
            </a:xfrm>
            <a:custGeom>
              <a:avLst/>
              <a:gdLst/>
              <a:ahLst/>
              <a:cxnLst/>
              <a:rect l="l" t="t" r="r" b="b"/>
              <a:pathLst>
                <a:path w="1454" h="1918" extrusionOk="0">
                  <a:moveTo>
                    <a:pt x="953" y="0"/>
                  </a:moveTo>
                  <a:lnTo>
                    <a:pt x="0" y="60"/>
                  </a:lnTo>
                  <a:lnTo>
                    <a:pt x="548" y="1917"/>
                  </a:lnTo>
                  <a:lnTo>
                    <a:pt x="1453" y="1727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52"/>
            <p:cNvSpPr/>
            <p:nvPr/>
          </p:nvSpPr>
          <p:spPr>
            <a:xfrm>
              <a:off x="4305575" y="3096050"/>
              <a:ext cx="33375" cy="35150"/>
            </a:xfrm>
            <a:custGeom>
              <a:avLst/>
              <a:gdLst/>
              <a:ahLst/>
              <a:cxnLst/>
              <a:rect l="l" t="t" r="r" b="b"/>
              <a:pathLst>
                <a:path w="1335" h="1406" extrusionOk="0">
                  <a:moveTo>
                    <a:pt x="989" y="0"/>
                  </a:moveTo>
                  <a:lnTo>
                    <a:pt x="1" y="24"/>
                  </a:lnTo>
                  <a:lnTo>
                    <a:pt x="144" y="655"/>
                  </a:lnTo>
                  <a:lnTo>
                    <a:pt x="441" y="643"/>
                  </a:lnTo>
                  <a:lnTo>
                    <a:pt x="703" y="1405"/>
                  </a:lnTo>
                  <a:lnTo>
                    <a:pt x="1334" y="1096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52"/>
            <p:cNvSpPr/>
            <p:nvPr/>
          </p:nvSpPr>
          <p:spPr>
            <a:xfrm>
              <a:off x="4221950" y="2954350"/>
              <a:ext cx="41400" cy="49150"/>
            </a:xfrm>
            <a:custGeom>
              <a:avLst/>
              <a:gdLst/>
              <a:ahLst/>
              <a:cxnLst/>
              <a:rect l="l" t="t" r="r" b="b"/>
              <a:pathLst>
                <a:path w="1656" h="1966" extrusionOk="0">
                  <a:moveTo>
                    <a:pt x="834" y="1"/>
                  </a:moveTo>
                  <a:cubicBezTo>
                    <a:pt x="369" y="1"/>
                    <a:pt x="0" y="442"/>
                    <a:pt x="0" y="977"/>
                  </a:cubicBezTo>
                  <a:cubicBezTo>
                    <a:pt x="0" y="1525"/>
                    <a:pt x="369" y="1966"/>
                    <a:pt x="834" y="1966"/>
                  </a:cubicBezTo>
                  <a:cubicBezTo>
                    <a:pt x="1286" y="1966"/>
                    <a:pt x="1655" y="1525"/>
                    <a:pt x="1655" y="977"/>
                  </a:cubicBezTo>
                  <a:cubicBezTo>
                    <a:pt x="1655" y="442"/>
                    <a:pt x="1286" y="1"/>
                    <a:pt x="834" y="1"/>
                  </a:cubicBezTo>
                  <a:close/>
                </a:path>
              </a:pathLst>
            </a:custGeom>
            <a:solidFill>
              <a:srgbClr val="6D9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52"/>
            <p:cNvSpPr/>
            <p:nvPr/>
          </p:nvSpPr>
          <p:spPr>
            <a:xfrm>
              <a:off x="4229975" y="2954350"/>
              <a:ext cx="33375" cy="49150"/>
            </a:xfrm>
            <a:custGeom>
              <a:avLst/>
              <a:gdLst/>
              <a:ahLst/>
              <a:cxnLst/>
              <a:rect l="l" t="t" r="r" b="b"/>
              <a:pathLst>
                <a:path w="1335" h="1966" extrusionOk="0">
                  <a:moveTo>
                    <a:pt x="667" y="1"/>
                  </a:moveTo>
                  <a:cubicBezTo>
                    <a:pt x="298" y="1"/>
                    <a:pt x="1" y="442"/>
                    <a:pt x="1" y="977"/>
                  </a:cubicBezTo>
                  <a:cubicBezTo>
                    <a:pt x="1" y="1525"/>
                    <a:pt x="298" y="1966"/>
                    <a:pt x="667" y="1966"/>
                  </a:cubicBezTo>
                  <a:cubicBezTo>
                    <a:pt x="1037" y="1966"/>
                    <a:pt x="1334" y="1525"/>
                    <a:pt x="1334" y="977"/>
                  </a:cubicBezTo>
                  <a:cubicBezTo>
                    <a:pt x="1334" y="442"/>
                    <a:pt x="1037" y="1"/>
                    <a:pt x="667" y="1"/>
                  </a:cubicBezTo>
                  <a:close/>
                </a:path>
              </a:pathLst>
            </a:custGeom>
            <a:solidFill>
              <a:srgbClr val="C2D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52"/>
            <p:cNvSpPr/>
            <p:nvPr/>
          </p:nvSpPr>
          <p:spPr>
            <a:xfrm>
              <a:off x="4445775" y="2736775"/>
              <a:ext cx="42900" cy="29500"/>
            </a:xfrm>
            <a:custGeom>
              <a:avLst/>
              <a:gdLst/>
              <a:ahLst/>
              <a:cxnLst/>
              <a:rect l="l" t="t" r="r" b="b"/>
              <a:pathLst>
                <a:path w="1716" h="1180" extrusionOk="0">
                  <a:moveTo>
                    <a:pt x="1310" y="1"/>
                  </a:moveTo>
                  <a:lnTo>
                    <a:pt x="1" y="48"/>
                  </a:lnTo>
                  <a:lnTo>
                    <a:pt x="25" y="1179"/>
                  </a:lnTo>
                  <a:lnTo>
                    <a:pt x="1334" y="1167"/>
                  </a:lnTo>
                  <a:cubicBezTo>
                    <a:pt x="1572" y="1048"/>
                    <a:pt x="1715" y="810"/>
                    <a:pt x="1703" y="560"/>
                  </a:cubicBezTo>
                  <a:cubicBezTo>
                    <a:pt x="1691" y="310"/>
                    <a:pt x="1537" y="96"/>
                    <a:pt x="1310" y="1"/>
                  </a:cubicBezTo>
                  <a:close/>
                </a:path>
              </a:pathLst>
            </a:custGeom>
            <a:solidFill>
              <a:srgbClr val="485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52"/>
            <p:cNvSpPr/>
            <p:nvPr/>
          </p:nvSpPr>
          <p:spPr>
            <a:xfrm>
              <a:off x="4034125" y="2643025"/>
              <a:ext cx="135450" cy="293500"/>
            </a:xfrm>
            <a:custGeom>
              <a:avLst/>
              <a:gdLst/>
              <a:ahLst/>
              <a:cxnLst/>
              <a:rect l="l" t="t" r="r" b="b"/>
              <a:pathLst>
                <a:path w="5418" h="11740" extrusionOk="0">
                  <a:moveTo>
                    <a:pt x="5418" y="0"/>
                  </a:moveTo>
                  <a:lnTo>
                    <a:pt x="643" y="95"/>
                  </a:lnTo>
                  <a:cubicBezTo>
                    <a:pt x="643" y="95"/>
                    <a:pt x="84" y="143"/>
                    <a:pt x="84" y="583"/>
                  </a:cubicBezTo>
                  <a:lnTo>
                    <a:pt x="84" y="10692"/>
                  </a:lnTo>
                  <a:cubicBezTo>
                    <a:pt x="84" y="10692"/>
                    <a:pt x="0" y="11466"/>
                    <a:pt x="441" y="11537"/>
                  </a:cubicBezTo>
                  <a:cubicBezTo>
                    <a:pt x="893" y="11609"/>
                    <a:pt x="5180" y="11740"/>
                    <a:pt x="5180" y="11740"/>
                  </a:cubicBezTo>
                  <a:lnTo>
                    <a:pt x="54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52"/>
            <p:cNvSpPr/>
            <p:nvPr/>
          </p:nvSpPr>
          <p:spPr>
            <a:xfrm>
              <a:off x="4151100" y="2644200"/>
              <a:ext cx="238150" cy="292025"/>
            </a:xfrm>
            <a:custGeom>
              <a:avLst/>
              <a:gdLst/>
              <a:ahLst/>
              <a:cxnLst/>
              <a:rect l="l" t="t" r="r" b="b"/>
              <a:pathLst>
                <a:path w="9526" h="11681" extrusionOk="0">
                  <a:moveTo>
                    <a:pt x="655" y="1"/>
                  </a:moveTo>
                  <a:cubicBezTo>
                    <a:pt x="655" y="1"/>
                    <a:pt x="60" y="48"/>
                    <a:pt x="60" y="489"/>
                  </a:cubicBezTo>
                  <a:lnTo>
                    <a:pt x="60" y="11145"/>
                  </a:lnTo>
                  <a:cubicBezTo>
                    <a:pt x="60" y="11145"/>
                    <a:pt x="1" y="11681"/>
                    <a:pt x="715" y="11681"/>
                  </a:cubicBezTo>
                  <a:cubicBezTo>
                    <a:pt x="1429" y="11681"/>
                    <a:pt x="8680" y="11288"/>
                    <a:pt x="8680" y="11288"/>
                  </a:cubicBezTo>
                  <a:cubicBezTo>
                    <a:pt x="8680" y="11288"/>
                    <a:pt x="9418" y="11288"/>
                    <a:pt x="9418" y="10728"/>
                  </a:cubicBezTo>
                  <a:lnTo>
                    <a:pt x="9418" y="536"/>
                  </a:lnTo>
                  <a:cubicBezTo>
                    <a:pt x="9418" y="536"/>
                    <a:pt x="9526" y="1"/>
                    <a:pt x="883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52"/>
            <p:cNvSpPr/>
            <p:nvPr/>
          </p:nvSpPr>
          <p:spPr>
            <a:xfrm>
              <a:off x="4220450" y="2721300"/>
              <a:ext cx="175650" cy="81275"/>
            </a:xfrm>
            <a:custGeom>
              <a:avLst/>
              <a:gdLst/>
              <a:ahLst/>
              <a:cxnLst/>
              <a:rect l="l" t="t" r="r" b="b"/>
              <a:pathLst>
                <a:path w="7026" h="3251" extrusionOk="0">
                  <a:moveTo>
                    <a:pt x="7025" y="0"/>
                  </a:moveTo>
                  <a:lnTo>
                    <a:pt x="36" y="203"/>
                  </a:lnTo>
                  <a:lnTo>
                    <a:pt x="1" y="3251"/>
                  </a:lnTo>
                  <a:lnTo>
                    <a:pt x="5930" y="2917"/>
                  </a:lnTo>
                  <a:lnTo>
                    <a:pt x="7025" y="2024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52"/>
            <p:cNvSpPr/>
            <p:nvPr/>
          </p:nvSpPr>
          <p:spPr>
            <a:xfrm>
              <a:off x="4380300" y="2727250"/>
              <a:ext cx="75925" cy="54200"/>
            </a:xfrm>
            <a:custGeom>
              <a:avLst/>
              <a:gdLst/>
              <a:ahLst/>
              <a:cxnLst/>
              <a:rect l="l" t="t" r="r" b="b"/>
              <a:pathLst>
                <a:path w="3037" h="2168" extrusionOk="0">
                  <a:moveTo>
                    <a:pt x="2953" y="1"/>
                  </a:moveTo>
                  <a:lnTo>
                    <a:pt x="524" y="24"/>
                  </a:lnTo>
                  <a:lnTo>
                    <a:pt x="0" y="2167"/>
                  </a:lnTo>
                  <a:lnTo>
                    <a:pt x="3036" y="2036"/>
                  </a:lnTo>
                  <a:lnTo>
                    <a:pt x="2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52"/>
            <p:cNvSpPr/>
            <p:nvPr/>
          </p:nvSpPr>
          <p:spPr>
            <a:xfrm>
              <a:off x="4001675" y="2674875"/>
              <a:ext cx="131300" cy="146150"/>
            </a:xfrm>
            <a:custGeom>
              <a:avLst/>
              <a:gdLst/>
              <a:ahLst/>
              <a:cxnLst/>
              <a:rect l="l" t="t" r="r" b="b"/>
              <a:pathLst>
                <a:path w="5252" h="5846" extrusionOk="0">
                  <a:moveTo>
                    <a:pt x="2620" y="0"/>
                  </a:moveTo>
                  <a:cubicBezTo>
                    <a:pt x="1179" y="0"/>
                    <a:pt x="1" y="1310"/>
                    <a:pt x="1" y="2929"/>
                  </a:cubicBezTo>
                  <a:cubicBezTo>
                    <a:pt x="1" y="4536"/>
                    <a:pt x="1179" y="5846"/>
                    <a:pt x="2620" y="5846"/>
                  </a:cubicBezTo>
                  <a:cubicBezTo>
                    <a:pt x="4073" y="5846"/>
                    <a:pt x="5251" y="4536"/>
                    <a:pt x="5251" y="2929"/>
                  </a:cubicBezTo>
                  <a:cubicBezTo>
                    <a:pt x="5251" y="1310"/>
                    <a:pt x="4073" y="0"/>
                    <a:pt x="2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52"/>
            <p:cNvSpPr/>
            <p:nvPr/>
          </p:nvSpPr>
          <p:spPr>
            <a:xfrm>
              <a:off x="4006150" y="2677850"/>
              <a:ext cx="103900" cy="136050"/>
            </a:xfrm>
            <a:custGeom>
              <a:avLst/>
              <a:gdLst/>
              <a:ahLst/>
              <a:cxnLst/>
              <a:rect l="l" t="t" r="r" b="b"/>
              <a:pathLst>
                <a:path w="4156" h="5442" extrusionOk="0">
                  <a:moveTo>
                    <a:pt x="2072" y="0"/>
                  </a:moveTo>
                  <a:cubicBezTo>
                    <a:pt x="929" y="0"/>
                    <a:pt x="0" y="1215"/>
                    <a:pt x="0" y="2715"/>
                  </a:cubicBezTo>
                  <a:cubicBezTo>
                    <a:pt x="0" y="4215"/>
                    <a:pt x="929" y="5441"/>
                    <a:pt x="2072" y="5441"/>
                  </a:cubicBezTo>
                  <a:cubicBezTo>
                    <a:pt x="3227" y="5441"/>
                    <a:pt x="4156" y="4215"/>
                    <a:pt x="4156" y="2715"/>
                  </a:cubicBezTo>
                  <a:cubicBezTo>
                    <a:pt x="4156" y="1215"/>
                    <a:pt x="3227" y="0"/>
                    <a:pt x="2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52"/>
            <p:cNvSpPr/>
            <p:nvPr/>
          </p:nvSpPr>
          <p:spPr>
            <a:xfrm>
              <a:off x="4022525" y="2648975"/>
              <a:ext cx="57750" cy="198550"/>
            </a:xfrm>
            <a:custGeom>
              <a:avLst/>
              <a:gdLst/>
              <a:ahLst/>
              <a:cxnLst/>
              <a:rect l="l" t="t" r="r" b="b"/>
              <a:pathLst>
                <a:path w="2310" h="7942" extrusionOk="0">
                  <a:moveTo>
                    <a:pt x="83" y="0"/>
                  </a:moveTo>
                  <a:lnTo>
                    <a:pt x="0" y="7942"/>
                  </a:lnTo>
                  <a:lnTo>
                    <a:pt x="2310" y="5751"/>
                  </a:lnTo>
                  <a:lnTo>
                    <a:pt x="2310" y="2024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52"/>
            <p:cNvSpPr/>
            <p:nvPr/>
          </p:nvSpPr>
          <p:spPr>
            <a:xfrm>
              <a:off x="3860300" y="2632600"/>
              <a:ext cx="169675" cy="228425"/>
            </a:xfrm>
            <a:custGeom>
              <a:avLst/>
              <a:gdLst/>
              <a:ahLst/>
              <a:cxnLst/>
              <a:rect l="l" t="t" r="r" b="b"/>
              <a:pathLst>
                <a:path w="6787" h="9137" extrusionOk="0">
                  <a:moveTo>
                    <a:pt x="709" y="0"/>
                  </a:moveTo>
                  <a:cubicBezTo>
                    <a:pt x="648" y="0"/>
                    <a:pt x="80" y="22"/>
                    <a:pt x="24" y="810"/>
                  </a:cubicBezTo>
                  <a:lnTo>
                    <a:pt x="0" y="7978"/>
                  </a:lnTo>
                  <a:cubicBezTo>
                    <a:pt x="0" y="7978"/>
                    <a:pt x="0" y="8990"/>
                    <a:pt x="715" y="9013"/>
                  </a:cubicBezTo>
                  <a:cubicBezTo>
                    <a:pt x="1429" y="9049"/>
                    <a:pt x="5739" y="9132"/>
                    <a:pt x="5739" y="9132"/>
                  </a:cubicBezTo>
                  <a:cubicBezTo>
                    <a:pt x="5739" y="9132"/>
                    <a:pt x="5771" y="9137"/>
                    <a:pt x="5823" y="9137"/>
                  </a:cubicBezTo>
                  <a:cubicBezTo>
                    <a:pt x="6036" y="9137"/>
                    <a:pt x="6584" y="9060"/>
                    <a:pt x="6632" y="8275"/>
                  </a:cubicBezTo>
                  <a:cubicBezTo>
                    <a:pt x="6691" y="7287"/>
                    <a:pt x="6668" y="1012"/>
                    <a:pt x="6668" y="1012"/>
                  </a:cubicBezTo>
                  <a:cubicBezTo>
                    <a:pt x="6668" y="1012"/>
                    <a:pt x="6787" y="0"/>
                    <a:pt x="5656" y="0"/>
                  </a:cubicBezTo>
                  <a:lnTo>
                    <a:pt x="715" y="0"/>
                  </a:lnTo>
                  <a:cubicBezTo>
                    <a:pt x="715" y="0"/>
                    <a:pt x="713" y="0"/>
                    <a:pt x="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52"/>
            <p:cNvSpPr/>
            <p:nvPr/>
          </p:nvSpPr>
          <p:spPr>
            <a:xfrm>
              <a:off x="3921025" y="2686175"/>
              <a:ext cx="97650" cy="130475"/>
            </a:xfrm>
            <a:custGeom>
              <a:avLst/>
              <a:gdLst/>
              <a:ahLst/>
              <a:cxnLst/>
              <a:rect l="l" t="t" r="r" b="b"/>
              <a:pathLst>
                <a:path w="3906" h="5219" extrusionOk="0">
                  <a:moveTo>
                    <a:pt x="408" y="0"/>
                  </a:moveTo>
                  <a:cubicBezTo>
                    <a:pt x="353" y="0"/>
                    <a:pt x="45" y="20"/>
                    <a:pt x="24" y="453"/>
                  </a:cubicBezTo>
                  <a:lnTo>
                    <a:pt x="0" y="4561"/>
                  </a:lnTo>
                  <a:cubicBezTo>
                    <a:pt x="0" y="4561"/>
                    <a:pt x="0" y="5132"/>
                    <a:pt x="417" y="5156"/>
                  </a:cubicBezTo>
                  <a:cubicBezTo>
                    <a:pt x="822" y="5168"/>
                    <a:pt x="3310" y="5215"/>
                    <a:pt x="3310" y="5215"/>
                  </a:cubicBezTo>
                  <a:cubicBezTo>
                    <a:pt x="3310" y="5215"/>
                    <a:pt x="3330" y="5218"/>
                    <a:pt x="3361" y="5218"/>
                  </a:cubicBezTo>
                  <a:cubicBezTo>
                    <a:pt x="3485" y="5218"/>
                    <a:pt x="3793" y="5173"/>
                    <a:pt x="3822" y="4727"/>
                  </a:cubicBezTo>
                  <a:cubicBezTo>
                    <a:pt x="3858" y="4168"/>
                    <a:pt x="3834" y="572"/>
                    <a:pt x="3834" y="572"/>
                  </a:cubicBezTo>
                  <a:cubicBezTo>
                    <a:pt x="3834" y="572"/>
                    <a:pt x="3905" y="0"/>
                    <a:pt x="3250" y="0"/>
                  </a:cubicBezTo>
                  <a:lnTo>
                    <a:pt x="417" y="0"/>
                  </a:lnTo>
                  <a:cubicBezTo>
                    <a:pt x="417" y="0"/>
                    <a:pt x="414" y="0"/>
                    <a:pt x="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395" y="807479"/>
            <a:ext cx="771867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نتیجه‌گیری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در این پروژه، سامانه‌ای برای رزرو آنلاین بلیط سینما با امکاناتی همچون انتخاب صندلی، نمایش زمان‌بندی فیلم‌ها،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و مدیریت سینماها طراحی و پیاده‌سازی شد. اهداف اصلی، از جمله بهبود تجربه کاربر و تسهیل فرآیند رزرو، با موفقیت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تحقق یافت و سامانه توانست نیازهای تعریف‌شده را برآورده کند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Google Shape;7174;p57"/>
          <p:cNvSpPr txBox="1">
            <a:spLocks noGrp="1"/>
          </p:cNvSpPr>
          <p:nvPr>
            <p:ph type="title"/>
          </p:nvPr>
        </p:nvSpPr>
        <p:spPr>
          <a:xfrm>
            <a:off x="101606" y="1006601"/>
            <a:ext cx="5610900" cy="26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 rtl="1"/>
            <a:r>
              <a:rPr lang="fa-IR" sz="1800" b="1" dirty="0">
                <a:solidFill>
                  <a:schemeClr val="accent2"/>
                </a:solidFill>
                <a:cs typeface="B Nazanin" panose="00000400000000000000" pitchFamily="2" charset="-78"/>
              </a:rPr>
              <a:t>پیشنهادها برای </a:t>
            </a:r>
            <a:r>
              <a:rPr lang="fa-IR" sz="1800" b="1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آینده</a:t>
            </a:r>
            <a:r>
              <a:rPr lang="en-US" sz="1800" b="1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/>
            </a:r>
            <a:br>
              <a:rPr lang="en-US" sz="1800" b="1" dirty="0" smtClean="0">
                <a:solidFill>
                  <a:schemeClr val="accent2"/>
                </a:solidFill>
                <a:cs typeface="B Nazanin" panose="00000400000000000000" pitchFamily="2" charset="-78"/>
              </a:rPr>
            </a:br>
            <a:r>
              <a:rPr lang="en-US" sz="1800" b="1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/>
            </a:r>
            <a:br>
              <a:rPr lang="en-US" sz="1800" b="1" dirty="0" smtClean="0">
                <a:solidFill>
                  <a:schemeClr val="accent2"/>
                </a:solidFill>
                <a:cs typeface="B Nazanin" panose="00000400000000000000" pitchFamily="2" charset="-78"/>
              </a:rPr>
            </a:br>
            <a:r>
              <a:rPr lang="fa-IR" sz="1800" b="1" dirty="0">
                <a:cs typeface="B Nazanin" panose="00000400000000000000" pitchFamily="2" charset="-78"/>
              </a:rPr>
              <a:t/>
            </a:r>
            <a:br>
              <a:rPr lang="fa-IR" sz="1800" b="1" dirty="0">
                <a:cs typeface="B Nazanin" panose="00000400000000000000" pitchFamily="2" charset="-78"/>
              </a:rPr>
            </a:br>
            <a:r>
              <a:rPr lang="fa-IR" sz="1800" dirty="0" smtClean="0">
                <a:cs typeface="B Nazanin" panose="00000400000000000000" pitchFamily="2" charset="-78"/>
              </a:rPr>
              <a:t>افزودن </a:t>
            </a:r>
            <a:r>
              <a:rPr lang="fa-IR" sz="1800" dirty="0">
                <a:cs typeface="B Nazanin" panose="00000400000000000000" pitchFamily="2" charset="-78"/>
              </a:rPr>
              <a:t>قابلیت پرداخت آنلاین از طریق درگاه‌های مختلف</a:t>
            </a:r>
            <a:r>
              <a:rPr lang="fa-IR" sz="1800" dirty="0" smtClean="0">
                <a:cs typeface="B Nazanin" panose="00000400000000000000" pitchFamily="2" charset="-78"/>
              </a:rPr>
              <a:t>.</a:t>
            </a:r>
            <a:r>
              <a:rPr lang="en-US" sz="1800" dirty="0" smtClean="0">
                <a:cs typeface="B Nazanin" panose="00000400000000000000" pitchFamily="2" charset="-78"/>
              </a:rPr>
              <a:t/>
            </a:r>
            <a:br>
              <a:rPr lang="en-US" sz="1800" dirty="0" smtClean="0">
                <a:cs typeface="B Nazanin" panose="00000400000000000000" pitchFamily="2" charset="-78"/>
              </a:rPr>
            </a:br>
            <a:r>
              <a:rPr lang="fa-IR" sz="1800" dirty="0">
                <a:cs typeface="B Nazanin" panose="00000400000000000000" pitchFamily="2" charset="-78"/>
              </a:rPr>
              <a:t/>
            </a:r>
            <a:br>
              <a:rPr lang="fa-IR" sz="1800" dirty="0">
                <a:cs typeface="B Nazanin" panose="00000400000000000000" pitchFamily="2" charset="-78"/>
              </a:rPr>
            </a:br>
            <a:r>
              <a:rPr lang="fa-IR" sz="1800" dirty="0">
                <a:cs typeface="B Nazanin" panose="00000400000000000000" pitchFamily="2" charset="-78"/>
              </a:rPr>
              <a:t>طراحی اپلیکیشن موبایل برای دسترسی آسان‌تر کاربران</a:t>
            </a:r>
            <a:r>
              <a:rPr lang="fa-IR" sz="1800" dirty="0" smtClean="0">
                <a:cs typeface="B Nazanin" panose="00000400000000000000" pitchFamily="2" charset="-78"/>
              </a:rPr>
              <a:t>.</a:t>
            </a:r>
            <a:r>
              <a:rPr lang="en-US" sz="1800" dirty="0" smtClean="0">
                <a:cs typeface="B Nazanin" panose="00000400000000000000" pitchFamily="2" charset="-78"/>
              </a:rPr>
              <a:t/>
            </a:r>
            <a:br>
              <a:rPr lang="en-US" sz="1800" dirty="0" smtClean="0">
                <a:cs typeface="B Nazanin" panose="00000400000000000000" pitchFamily="2" charset="-78"/>
              </a:rPr>
            </a:br>
            <a:r>
              <a:rPr lang="fa-IR" sz="1800" dirty="0">
                <a:cs typeface="B Nazanin" panose="00000400000000000000" pitchFamily="2" charset="-78"/>
              </a:rPr>
              <a:t/>
            </a:r>
            <a:br>
              <a:rPr lang="fa-IR" sz="1800" dirty="0">
                <a:cs typeface="B Nazanin" panose="00000400000000000000" pitchFamily="2" charset="-78"/>
              </a:rPr>
            </a:br>
            <a:r>
              <a:rPr lang="fa-IR" sz="1800" dirty="0" smtClean="0">
                <a:cs typeface="B Nazanin" panose="00000400000000000000" pitchFamily="2" charset="-78"/>
              </a:rPr>
              <a:t>ارائه </a:t>
            </a:r>
            <a:r>
              <a:rPr lang="fa-IR" sz="1800" dirty="0">
                <a:cs typeface="B Nazanin" panose="00000400000000000000" pitchFamily="2" charset="-78"/>
              </a:rPr>
              <a:t>سیستم امتیازدهی و نظرسنجی کاربران برای بهبود خدمات</a:t>
            </a:r>
            <a:r>
              <a:rPr lang="fa-IR" sz="1800" dirty="0" smtClean="0">
                <a:cs typeface="B Nazanin" panose="00000400000000000000" pitchFamily="2" charset="-78"/>
              </a:rPr>
              <a:t>.</a:t>
            </a:r>
            <a:r>
              <a:rPr lang="en-US" sz="1800" dirty="0" smtClean="0">
                <a:cs typeface="B Nazanin" panose="00000400000000000000" pitchFamily="2" charset="-78"/>
              </a:rPr>
              <a:t/>
            </a:r>
            <a:br>
              <a:rPr lang="en-US" sz="1800" dirty="0" smtClean="0">
                <a:cs typeface="B Nazanin" panose="00000400000000000000" pitchFamily="2" charset="-78"/>
              </a:rPr>
            </a:br>
            <a:r>
              <a:rPr lang="fa-IR" sz="1800" dirty="0">
                <a:cs typeface="B Nazanin" panose="00000400000000000000" pitchFamily="2" charset="-78"/>
              </a:rPr>
              <a:t/>
            </a:r>
            <a:br>
              <a:rPr lang="fa-IR" sz="1800" dirty="0">
                <a:cs typeface="B Nazanin" panose="00000400000000000000" pitchFamily="2" charset="-78"/>
              </a:rPr>
            </a:br>
            <a:r>
              <a:rPr lang="fa-IR" sz="1800" dirty="0" smtClean="0">
                <a:cs typeface="B Nazanin" panose="00000400000000000000" pitchFamily="2" charset="-78"/>
              </a:rPr>
              <a:t>گسترش </a:t>
            </a:r>
            <a:r>
              <a:rPr lang="fa-IR" sz="1800" dirty="0">
                <a:cs typeface="B Nazanin" panose="00000400000000000000" pitchFamily="2" charset="-78"/>
              </a:rPr>
              <a:t>سامانه به دیگر حوزه‌های سرگرمی مانند کنسرت‌ها و تئاتر</a:t>
            </a:r>
            <a:r>
              <a:rPr lang="fa-IR" sz="1800" dirty="0" smtClean="0">
                <a:cs typeface="B Nazanin" panose="00000400000000000000" pitchFamily="2" charset="-78"/>
              </a:rPr>
              <a:t>.</a:t>
            </a:r>
            <a:r>
              <a:rPr lang="en-US" sz="1800" dirty="0" smtClean="0">
                <a:cs typeface="B Nazanin" panose="00000400000000000000" pitchFamily="2" charset="-78"/>
              </a:rPr>
              <a:t/>
            </a:r>
            <a:br>
              <a:rPr lang="en-US" sz="1800" dirty="0" smtClean="0">
                <a:cs typeface="B Nazanin" panose="00000400000000000000" pitchFamily="2" charset="-78"/>
              </a:rPr>
            </a:br>
            <a:r>
              <a:rPr lang="fa-IR" sz="1800" dirty="0">
                <a:cs typeface="B Nazanin" panose="00000400000000000000" pitchFamily="2" charset="-78"/>
              </a:rPr>
              <a:t/>
            </a:r>
            <a:br>
              <a:rPr lang="fa-IR" sz="1800" dirty="0">
                <a:cs typeface="B Nazanin" panose="00000400000000000000" pitchFamily="2" charset="-78"/>
              </a:rPr>
            </a:br>
            <a:endParaRPr sz="1800" dirty="0">
              <a:solidFill>
                <a:schemeClr val="accent2"/>
              </a:solidFill>
              <a:cs typeface="B Nazanin" panose="00000400000000000000" pitchFamily="2" charset="-78"/>
            </a:endParaRPr>
          </a:p>
        </p:txBody>
      </p:sp>
      <p:grpSp>
        <p:nvGrpSpPr>
          <p:cNvPr id="7175" name="Google Shape;7175;p57"/>
          <p:cNvGrpSpPr/>
          <p:nvPr/>
        </p:nvGrpSpPr>
        <p:grpSpPr>
          <a:xfrm>
            <a:off x="5100414" y="2370051"/>
            <a:ext cx="3319678" cy="2845057"/>
            <a:chOff x="5340651" y="2370051"/>
            <a:chExt cx="3319678" cy="2845057"/>
          </a:xfrm>
        </p:grpSpPr>
        <p:grpSp>
          <p:nvGrpSpPr>
            <p:cNvPr id="7176" name="Google Shape;7176;p57"/>
            <p:cNvGrpSpPr/>
            <p:nvPr/>
          </p:nvGrpSpPr>
          <p:grpSpPr>
            <a:xfrm>
              <a:off x="5340651" y="4096176"/>
              <a:ext cx="3319678" cy="1118933"/>
              <a:chOff x="1951575" y="2613150"/>
              <a:chExt cx="3658450" cy="2837050"/>
            </a:xfrm>
          </p:grpSpPr>
          <p:sp>
            <p:nvSpPr>
              <p:cNvPr id="7177" name="Google Shape;7177;p57"/>
              <p:cNvSpPr/>
              <p:nvPr/>
            </p:nvSpPr>
            <p:spPr>
              <a:xfrm>
                <a:off x="1951575" y="2613150"/>
                <a:ext cx="3658450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146338" h="113482" extrusionOk="0">
                    <a:moveTo>
                      <a:pt x="51403" y="0"/>
                    </a:moveTo>
                    <a:lnTo>
                      <a:pt x="0" y="113482"/>
                    </a:lnTo>
                    <a:lnTo>
                      <a:pt x="146338" y="113482"/>
                    </a:lnTo>
                    <a:lnTo>
                      <a:pt x="999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8" name="Google Shape;7178;p57"/>
              <p:cNvSpPr/>
              <p:nvPr/>
            </p:nvSpPr>
            <p:spPr>
              <a:xfrm>
                <a:off x="2161725" y="2613150"/>
                <a:ext cx="1188375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47535" h="113482" fill="none" extrusionOk="0">
                    <a:moveTo>
                      <a:pt x="47534" y="0"/>
                    </a:moveTo>
                    <a:lnTo>
                      <a:pt x="0" y="113482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9" name="Google Shape;7179;p57"/>
              <p:cNvSpPr/>
              <p:nvPr/>
            </p:nvSpPr>
            <p:spPr>
              <a:xfrm>
                <a:off x="4330775" y="2613150"/>
                <a:ext cx="1104975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44199" h="113482" fill="none" extrusionOk="0">
                    <a:moveTo>
                      <a:pt x="0" y="0"/>
                    </a:moveTo>
                    <a:lnTo>
                      <a:pt x="44198" y="113482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0" name="Google Shape;7180;p57"/>
            <p:cNvGrpSpPr/>
            <p:nvPr/>
          </p:nvGrpSpPr>
          <p:grpSpPr>
            <a:xfrm>
              <a:off x="6038164" y="3935034"/>
              <a:ext cx="2033099" cy="315591"/>
              <a:chOff x="3125725" y="2718225"/>
              <a:chExt cx="1321825" cy="205183"/>
            </a:xfrm>
          </p:grpSpPr>
          <p:sp>
            <p:nvSpPr>
              <p:cNvPr id="7181" name="Google Shape;7181;p57"/>
              <p:cNvSpPr/>
              <p:nvPr/>
            </p:nvSpPr>
            <p:spPr>
              <a:xfrm>
                <a:off x="3125725" y="2718225"/>
                <a:ext cx="1321825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52873" h="4004" extrusionOk="0">
                    <a:moveTo>
                      <a:pt x="1" y="4003"/>
                    </a:moveTo>
                    <a:lnTo>
                      <a:pt x="25986" y="4003"/>
                    </a:lnTo>
                    <a:lnTo>
                      <a:pt x="26420" y="4003"/>
                    </a:lnTo>
                    <a:lnTo>
                      <a:pt x="26420" y="4003"/>
                    </a:lnTo>
                    <a:lnTo>
                      <a:pt x="26920" y="4003"/>
                    </a:lnTo>
                    <a:lnTo>
                      <a:pt x="52872" y="4003"/>
                    </a:lnTo>
                    <a:lnTo>
                      <a:pt x="45300" y="0"/>
                    </a:lnTo>
                    <a:lnTo>
                      <a:pt x="760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2" name="Google Shape;7182;p57"/>
              <p:cNvSpPr/>
              <p:nvPr/>
            </p:nvSpPr>
            <p:spPr>
              <a:xfrm>
                <a:off x="3125725" y="2818300"/>
                <a:ext cx="1321825" cy="105100"/>
              </a:xfrm>
              <a:custGeom>
                <a:avLst/>
                <a:gdLst/>
                <a:ahLst/>
                <a:cxnLst/>
                <a:rect l="l" t="t" r="r" b="b"/>
                <a:pathLst>
                  <a:path w="52873" h="4204" extrusionOk="0">
                    <a:moveTo>
                      <a:pt x="1" y="0"/>
                    </a:moveTo>
                    <a:lnTo>
                      <a:pt x="52872" y="0"/>
                    </a:lnTo>
                    <a:lnTo>
                      <a:pt x="52872" y="4203"/>
                    </a:lnTo>
                    <a:lnTo>
                      <a:pt x="1" y="4203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3" name="Google Shape;7183;p57"/>
              <p:cNvSpPr/>
              <p:nvPr/>
            </p:nvSpPr>
            <p:spPr>
              <a:xfrm>
                <a:off x="3325882" y="2818308"/>
                <a:ext cx="914694" cy="105100"/>
              </a:xfrm>
              <a:custGeom>
                <a:avLst/>
                <a:gdLst/>
                <a:ahLst/>
                <a:cxnLst/>
                <a:rect l="l" t="t" r="r" b="b"/>
                <a:pathLst>
                  <a:path w="36894" h="4204" extrusionOk="0">
                    <a:moveTo>
                      <a:pt x="1" y="0"/>
                    </a:moveTo>
                    <a:lnTo>
                      <a:pt x="1" y="4203"/>
                    </a:lnTo>
                    <a:lnTo>
                      <a:pt x="36894" y="4203"/>
                    </a:lnTo>
                    <a:lnTo>
                      <a:pt x="368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4" name="Google Shape;7184;p57"/>
              <p:cNvSpPr/>
              <p:nvPr/>
            </p:nvSpPr>
            <p:spPr>
              <a:xfrm>
                <a:off x="3325882" y="2718233"/>
                <a:ext cx="914706" cy="100090"/>
              </a:xfrm>
              <a:custGeom>
                <a:avLst/>
                <a:gdLst/>
                <a:ahLst/>
                <a:cxnLst/>
                <a:rect l="l" t="t" r="r" b="b"/>
                <a:pathLst>
                  <a:path w="36861" h="4004" extrusionOk="0">
                    <a:moveTo>
                      <a:pt x="5304" y="0"/>
                    </a:moveTo>
                    <a:lnTo>
                      <a:pt x="1" y="4003"/>
                    </a:lnTo>
                    <a:lnTo>
                      <a:pt x="36860" y="4003"/>
                    </a:lnTo>
                    <a:lnTo>
                      <a:pt x="3159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5" name="Google Shape;7185;p57"/>
              <p:cNvSpPr/>
              <p:nvPr/>
            </p:nvSpPr>
            <p:spPr>
              <a:xfrm>
                <a:off x="3366663" y="2818308"/>
                <a:ext cx="831318" cy="105100"/>
              </a:xfrm>
              <a:custGeom>
                <a:avLst/>
                <a:gdLst/>
                <a:ahLst/>
                <a:cxnLst/>
                <a:rect l="l" t="t" r="r" b="b"/>
                <a:pathLst>
                  <a:path w="32057" h="4204" extrusionOk="0">
                    <a:moveTo>
                      <a:pt x="0" y="0"/>
                    </a:moveTo>
                    <a:lnTo>
                      <a:pt x="32057" y="0"/>
                    </a:lnTo>
                    <a:lnTo>
                      <a:pt x="32057" y="4203"/>
                    </a:lnTo>
                    <a:lnTo>
                      <a:pt x="0" y="420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6" name="Google Shape;7186;p57"/>
              <p:cNvSpPr/>
              <p:nvPr/>
            </p:nvSpPr>
            <p:spPr>
              <a:xfrm>
                <a:off x="3366695" y="2718233"/>
                <a:ext cx="831318" cy="100090"/>
              </a:xfrm>
              <a:custGeom>
                <a:avLst/>
                <a:gdLst/>
                <a:ahLst/>
                <a:cxnLst/>
                <a:rect l="l" t="t" r="r" b="b"/>
                <a:pathLst>
                  <a:path w="32057" h="4004" extrusionOk="0">
                    <a:moveTo>
                      <a:pt x="0" y="4003"/>
                    </a:moveTo>
                    <a:lnTo>
                      <a:pt x="15712" y="4003"/>
                    </a:lnTo>
                    <a:lnTo>
                      <a:pt x="16012" y="4003"/>
                    </a:lnTo>
                    <a:lnTo>
                      <a:pt x="16012" y="4003"/>
                    </a:lnTo>
                    <a:lnTo>
                      <a:pt x="16279" y="4003"/>
                    </a:lnTo>
                    <a:lnTo>
                      <a:pt x="32057" y="4003"/>
                    </a:lnTo>
                    <a:lnTo>
                      <a:pt x="27453" y="0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7" name="Google Shape;7187;p57"/>
              <p:cNvSpPr/>
              <p:nvPr/>
            </p:nvSpPr>
            <p:spPr>
              <a:xfrm>
                <a:off x="3433710" y="2818308"/>
                <a:ext cx="697848" cy="105100"/>
              </a:xfrm>
              <a:custGeom>
                <a:avLst/>
                <a:gdLst/>
                <a:ahLst/>
                <a:cxnLst/>
                <a:rect l="l" t="t" r="r" b="b"/>
                <a:pathLst>
                  <a:path w="28721" h="4204" extrusionOk="0">
                    <a:moveTo>
                      <a:pt x="0" y="0"/>
                    </a:moveTo>
                    <a:lnTo>
                      <a:pt x="0" y="4203"/>
                    </a:lnTo>
                    <a:lnTo>
                      <a:pt x="28721" y="4203"/>
                    </a:lnTo>
                    <a:lnTo>
                      <a:pt x="2872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8" name="Google Shape;7188;p57"/>
              <p:cNvSpPr/>
              <p:nvPr/>
            </p:nvSpPr>
            <p:spPr>
              <a:xfrm>
                <a:off x="3433710" y="2718233"/>
                <a:ext cx="697812" cy="100090"/>
              </a:xfrm>
              <a:custGeom>
                <a:avLst/>
                <a:gdLst/>
                <a:ahLst/>
                <a:cxnLst/>
                <a:rect l="l" t="t" r="r" b="b"/>
                <a:pathLst>
                  <a:path w="28755" h="4004" extrusionOk="0">
                    <a:moveTo>
                      <a:pt x="4103" y="0"/>
                    </a:moveTo>
                    <a:lnTo>
                      <a:pt x="0" y="4003"/>
                    </a:lnTo>
                    <a:lnTo>
                      <a:pt x="28754" y="4003"/>
                    </a:lnTo>
                    <a:lnTo>
                      <a:pt x="245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9" name="Google Shape;7189;p57"/>
            <p:cNvGrpSpPr/>
            <p:nvPr/>
          </p:nvGrpSpPr>
          <p:grpSpPr>
            <a:xfrm>
              <a:off x="6047182" y="2370051"/>
              <a:ext cx="2033125" cy="1654550"/>
              <a:chOff x="2768825" y="1129575"/>
              <a:chExt cx="2033125" cy="1654550"/>
            </a:xfrm>
          </p:grpSpPr>
          <p:sp>
            <p:nvSpPr>
              <p:cNvPr id="7190" name="Google Shape;7190;p57"/>
              <p:cNvSpPr/>
              <p:nvPr/>
            </p:nvSpPr>
            <p:spPr>
              <a:xfrm>
                <a:off x="3270000" y="1129575"/>
                <a:ext cx="1031600" cy="1110000"/>
              </a:xfrm>
              <a:custGeom>
                <a:avLst/>
                <a:gdLst/>
                <a:ahLst/>
                <a:cxnLst/>
                <a:rect l="l" t="t" r="r" b="b"/>
                <a:pathLst>
                  <a:path w="41264" h="44400" extrusionOk="0">
                    <a:moveTo>
                      <a:pt x="20649" y="1"/>
                    </a:moveTo>
                    <a:cubicBezTo>
                      <a:pt x="26320" y="1"/>
                      <a:pt x="31490" y="2503"/>
                      <a:pt x="35193" y="6472"/>
                    </a:cubicBezTo>
                    <a:cubicBezTo>
                      <a:pt x="38895" y="10475"/>
                      <a:pt x="41264" y="16046"/>
                      <a:pt x="41264" y="22183"/>
                    </a:cubicBezTo>
                    <a:cubicBezTo>
                      <a:pt x="41264" y="28288"/>
                      <a:pt x="38929" y="33825"/>
                      <a:pt x="35193" y="37828"/>
                    </a:cubicBezTo>
                    <a:cubicBezTo>
                      <a:pt x="31490" y="41898"/>
                      <a:pt x="26320" y="44399"/>
                      <a:pt x="20649" y="44399"/>
                    </a:cubicBezTo>
                    <a:cubicBezTo>
                      <a:pt x="14911" y="44399"/>
                      <a:pt x="9741" y="41898"/>
                      <a:pt x="6005" y="37861"/>
                    </a:cubicBezTo>
                    <a:cubicBezTo>
                      <a:pt x="2302" y="33858"/>
                      <a:pt x="1" y="28354"/>
                      <a:pt x="1" y="22217"/>
                    </a:cubicBezTo>
                    <a:cubicBezTo>
                      <a:pt x="1" y="16079"/>
                      <a:pt x="2302" y="10508"/>
                      <a:pt x="6005" y="6506"/>
                    </a:cubicBezTo>
                    <a:cubicBezTo>
                      <a:pt x="9741" y="2469"/>
                      <a:pt x="14911" y="1"/>
                      <a:pt x="20649" y="1"/>
                    </a:cubicBezTo>
                    <a:close/>
                    <a:moveTo>
                      <a:pt x="38762" y="25152"/>
                    </a:moveTo>
                    <a:cubicBezTo>
                      <a:pt x="37694" y="25686"/>
                      <a:pt x="36360" y="26186"/>
                      <a:pt x="34692" y="26520"/>
                    </a:cubicBezTo>
                    <a:cubicBezTo>
                      <a:pt x="34125" y="26653"/>
                      <a:pt x="33591" y="26820"/>
                      <a:pt x="32958" y="26920"/>
                    </a:cubicBezTo>
                    <a:cubicBezTo>
                      <a:pt x="32757" y="28421"/>
                      <a:pt x="32457" y="29889"/>
                      <a:pt x="32124" y="31257"/>
                    </a:cubicBezTo>
                    <a:cubicBezTo>
                      <a:pt x="32858" y="30990"/>
                      <a:pt x="33425" y="30556"/>
                      <a:pt x="34058" y="30222"/>
                    </a:cubicBezTo>
                    <a:cubicBezTo>
                      <a:pt x="36260" y="28821"/>
                      <a:pt x="37861" y="27087"/>
                      <a:pt x="38762" y="25152"/>
                    </a:cubicBezTo>
                    <a:close/>
                    <a:moveTo>
                      <a:pt x="31056" y="27320"/>
                    </a:moveTo>
                    <a:cubicBezTo>
                      <a:pt x="29488" y="27521"/>
                      <a:pt x="27754" y="27721"/>
                      <a:pt x="25886" y="27854"/>
                    </a:cubicBezTo>
                    <a:cubicBezTo>
                      <a:pt x="25752" y="29856"/>
                      <a:pt x="25586" y="31724"/>
                      <a:pt x="25352" y="33425"/>
                    </a:cubicBezTo>
                    <a:cubicBezTo>
                      <a:pt x="27020" y="33158"/>
                      <a:pt x="28521" y="32724"/>
                      <a:pt x="29989" y="32257"/>
                    </a:cubicBezTo>
                    <a:cubicBezTo>
                      <a:pt x="30422" y="30689"/>
                      <a:pt x="30756" y="29022"/>
                      <a:pt x="31056" y="27320"/>
                    </a:cubicBezTo>
                    <a:close/>
                    <a:moveTo>
                      <a:pt x="24018" y="27887"/>
                    </a:moveTo>
                    <a:cubicBezTo>
                      <a:pt x="22917" y="27988"/>
                      <a:pt x="21716" y="27988"/>
                      <a:pt x="20649" y="27988"/>
                    </a:cubicBezTo>
                    <a:cubicBezTo>
                      <a:pt x="19481" y="27988"/>
                      <a:pt x="18314" y="27988"/>
                      <a:pt x="17180" y="27887"/>
                    </a:cubicBezTo>
                    <a:cubicBezTo>
                      <a:pt x="17313" y="29989"/>
                      <a:pt x="17513" y="31890"/>
                      <a:pt x="17813" y="33592"/>
                    </a:cubicBezTo>
                    <a:cubicBezTo>
                      <a:pt x="18681" y="33725"/>
                      <a:pt x="19681" y="33725"/>
                      <a:pt x="20649" y="33725"/>
                    </a:cubicBezTo>
                    <a:cubicBezTo>
                      <a:pt x="21583" y="33725"/>
                      <a:pt x="22517" y="33725"/>
                      <a:pt x="23484" y="33592"/>
                    </a:cubicBezTo>
                    <a:cubicBezTo>
                      <a:pt x="23684" y="31890"/>
                      <a:pt x="23884" y="29989"/>
                      <a:pt x="24018" y="27887"/>
                    </a:cubicBezTo>
                    <a:close/>
                    <a:moveTo>
                      <a:pt x="15378" y="27854"/>
                    </a:moveTo>
                    <a:cubicBezTo>
                      <a:pt x="13510" y="27721"/>
                      <a:pt x="11709" y="27521"/>
                      <a:pt x="10141" y="27320"/>
                    </a:cubicBezTo>
                    <a:cubicBezTo>
                      <a:pt x="10408" y="29022"/>
                      <a:pt x="10742" y="30689"/>
                      <a:pt x="11209" y="32257"/>
                    </a:cubicBezTo>
                    <a:cubicBezTo>
                      <a:pt x="12676" y="32758"/>
                      <a:pt x="14178" y="33158"/>
                      <a:pt x="15845" y="33425"/>
                    </a:cubicBezTo>
                    <a:cubicBezTo>
                      <a:pt x="15679" y="31690"/>
                      <a:pt x="15478" y="29856"/>
                      <a:pt x="15378" y="27854"/>
                    </a:cubicBezTo>
                    <a:close/>
                    <a:moveTo>
                      <a:pt x="8307" y="26920"/>
                    </a:moveTo>
                    <a:cubicBezTo>
                      <a:pt x="7673" y="26787"/>
                      <a:pt x="7039" y="26653"/>
                      <a:pt x="6505" y="26520"/>
                    </a:cubicBezTo>
                    <a:cubicBezTo>
                      <a:pt x="4904" y="26186"/>
                      <a:pt x="3537" y="25686"/>
                      <a:pt x="2503" y="25119"/>
                    </a:cubicBezTo>
                    <a:cubicBezTo>
                      <a:pt x="3336" y="27054"/>
                      <a:pt x="5004" y="28821"/>
                      <a:pt x="7173" y="30222"/>
                    </a:cubicBezTo>
                    <a:cubicBezTo>
                      <a:pt x="7706" y="30556"/>
                      <a:pt x="8407" y="30956"/>
                      <a:pt x="9074" y="31257"/>
                    </a:cubicBezTo>
                    <a:cubicBezTo>
                      <a:pt x="8707" y="29889"/>
                      <a:pt x="8407" y="28488"/>
                      <a:pt x="8307" y="26920"/>
                    </a:cubicBezTo>
                    <a:close/>
                    <a:moveTo>
                      <a:pt x="2503" y="19215"/>
                    </a:moveTo>
                    <a:cubicBezTo>
                      <a:pt x="3537" y="18681"/>
                      <a:pt x="4904" y="18181"/>
                      <a:pt x="6505" y="17747"/>
                    </a:cubicBezTo>
                    <a:cubicBezTo>
                      <a:pt x="7039" y="17647"/>
                      <a:pt x="7673" y="17480"/>
                      <a:pt x="8307" y="17413"/>
                    </a:cubicBezTo>
                    <a:cubicBezTo>
                      <a:pt x="8407" y="15912"/>
                      <a:pt x="8707" y="14378"/>
                      <a:pt x="9141" y="13010"/>
                    </a:cubicBezTo>
                    <a:cubicBezTo>
                      <a:pt x="8407" y="13344"/>
                      <a:pt x="7740" y="13711"/>
                      <a:pt x="7206" y="14078"/>
                    </a:cubicBezTo>
                    <a:cubicBezTo>
                      <a:pt x="5004" y="15512"/>
                      <a:pt x="3336" y="17313"/>
                      <a:pt x="2503" y="19215"/>
                    </a:cubicBezTo>
                    <a:close/>
                    <a:moveTo>
                      <a:pt x="10175" y="17080"/>
                    </a:moveTo>
                    <a:cubicBezTo>
                      <a:pt x="11742" y="16813"/>
                      <a:pt x="13544" y="16679"/>
                      <a:pt x="15412" y="16546"/>
                    </a:cubicBezTo>
                    <a:cubicBezTo>
                      <a:pt x="15512" y="14545"/>
                      <a:pt x="15712" y="12677"/>
                      <a:pt x="15912" y="10975"/>
                    </a:cubicBezTo>
                    <a:cubicBezTo>
                      <a:pt x="14244" y="11242"/>
                      <a:pt x="12743" y="11576"/>
                      <a:pt x="11309" y="12143"/>
                    </a:cubicBezTo>
                    <a:cubicBezTo>
                      <a:pt x="10808" y="13644"/>
                      <a:pt x="10408" y="15312"/>
                      <a:pt x="10175" y="17080"/>
                    </a:cubicBezTo>
                    <a:close/>
                    <a:moveTo>
                      <a:pt x="17180" y="16379"/>
                    </a:moveTo>
                    <a:cubicBezTo>
                      <a:pt x="18247" y="16379"/>
                      <a:pt x="19481" y="16313"/>
                      <a:pt x="20649" y="16313"/>
                    </a:cubicBezTo>
                    <a:cubicBezTo>
                      <a:pt x="21716" y="16313"/>
                      <a:pt x="22917" y="16379"/>
                      <a:pt x="24018" y="16379"/>
                    </a:cubicBezTo>
                    <a:cubicBezTo>
                      <a:pt x="23884" y="14311"/>
                      <a:pt x="23684" y="12376"/>
                      <a:pt x="23484" y="10675"/>
                    </a:cubicBezTo>
                    <a:cubicBezTo>
                      <a:pt x="22517" y="10575"/>
                      <a:pt x="21583" y="10542"/>
                      <a:pt x="20649" y="10542"/>
                    </a:cubicBezTo>
                    <a:cubicBezTo>
                      <a:pt x="19681" y="10542"/>
                      <a:pt x="18714" y="10642"/>
                      <a:pt x="17813" y="10675"/>
                    </a:cubicBezTo>
                    <a:cubicBezTo>
                      <a:pt x="17547" y="12376"/>
                      <a:pt x="17346" y="14344"/>
                      <a:pt x="17180" y="16379"/>
                    </a:cubicBezTo>
                    <a:close/>
                    <a:moveTo>
                      <a:pt x="25886" y="16546"/>
                    </a:moveTo>
                    <a:cubicBezTo>
                      <a:pt x="27754" y="16679"/>
                      <a:pt x="29488" y="16846"/>
                      <a:pt x="31056" y="17080"/>
                    </a:cubicBezTo>
                    <a:cubicBezTo>
                      <a:pt x="30756" y="15312"/>
                      <a:pt x="30422" y="13644"/>
                      <a:pt x="29955" y="12143"/>
                    </a:cubicBezTo>
                    <a:cubicBezTo>
                      <a:pt x="28521" y="11576"/>
                      <a:pt x="27020" y="11242"/>
                      <a:pt x="25352" y="10975"/>
                    </a:cubicBezTo>
                    <a:cubicBezTo>
                      <a:pt x="25586" y="12677"/>
                      <a:pt x="25719" y="14545"/>
                      <a:pt x="25886" y="16546"/>
                    </a:cubicBezTo>
                    <a:close/>
                    <a:moveTo>
                      <a:pt x="32991" y="17413"/>
                    </a:moveTo>
                    <a:cubicBezTo>
                      <a:pt x="33591" y="17513"/>
                      <a:pt x="34158" y="17647"/>
                      <a:pt x="34692" y="17747"/>
                    </a:cubicBezTo>
                    <a:cubicBezTo>
                      <a:pt x="36360" y="18181"/>
                      <a:pt x="37661" y="18614"/>
                      <a:pt x="38762" y="19215"/>
                    </a:cubicBezTo>
                    <a:cubicBezTo>
                      <a:pt x="37894" y="17313"/>
                      <a:pt x="36260" y="15512"/>
                      <a:pt x="34092" y="14144"/>
                    </a:cubicBezTo>
                    <a:cubicBezTo>
                      <a:pt x="33491" y="13711"/>
                      <a:pt x="32858" y="13377"/>
                      <a:pt x="32190" y="13044"/>
                    </a:cubicBezTo>
                    <a:cubicBezTo>
                      <a:pt x="32457" y="14378"/>
                      <a:pt x="32757" y="15912"/>
                      <a:pt x="32991" y="17413"/>
                    </a:cubicBezTo>
                    <a:close/>
                    <a:moveTo>
                      <a:pt x="34359" y="24585"/>
                    </a:moveTo>
                    <a:cubicBezTo>
                      <a:pt x="37427" y="23851"/>
                      <a:pt x="39396" y="23017"/>
                      <a:pt x="39396" y="22183"/>
                    </a:cubicBezTo>
                    <a:cubicBezTo>
                      <a:pt x="39396" y="21349"/>
                      <a:pt x="37461" y="20482"/>
                      <a:pt x="34359" y="19682"/>
                    </a:cubicBezTo>
                    <a:cubicBezTo>
                      <a:pt x="33925" y="19582"/>
                      <a:pt x="33525" y="19548"/>
                      <a:pt x="33191" y="19381"/>
                    </a:cubicBezTo>
                    <a:cubicBezTo>
                      <a:pt x="33258" y="20249"/>
                      <a:pt x="33258" y="21249"/>
                      <a:pt x="33258" y="22150"/>
                    </a:cubicBezTo>
                    <a:cubicBezTo>
                      <a:pt x="33258" y="23017"/>
                      <a:pt x="33258" y="23918"/>
                      <a:pt x="33191" y="24819"/>
                    </a:cubicBezTo>
                    <a:cubicBezTo>
                      <a:pt x="33525" y="24819"/>
                      <a:pt x="33925" y="24719"/>
                      <a:pt x="34359" y="24585"/>
                    </a:cubicBezTo>
                    <a:close/>
                    <a:moveTo>
                      <a:pt x="31256" y="19081"/>
                    </a:moveTo>
                    <a:cubicBezTo>
                      <a:pt x="29689" y="18881"/>
                      <a:pt x="27887" y="18681"/>
                      <a:pt x="25986" y="18547"/>
                    </a:cubicBezTo>
                    <a:cubicBezTo>
                      <a:pt x="26053" y="19715"/>
                      <a:pt x="26053" y="20983"/>
                      <a:pt x="26053" y="22217"/>
                    </a:cubicBezTo>
                    <a:cubicBezTo>
                      <a:pt x="26053" y="23484"/>
                      <a:pt x="26053" y="24719"/>
                      <a:pt x="25986" y="25886"/>
                    </a:cubicBezTo>
                    <a:cubicBezTo>
                      <a:pt x="27887" y="25753"/>
                      <a:pt x="29689" y="25552"/>
                      <a:pt x="31256" y="25252"/>
                    </a:cubicBezTo>
                    <a:cubicBezTo>
                      <a:pt x="31356" y="24318"/>
                      <a:pt x="31390" y="23251"/>
                      <a:pt x="31390" y="22217"/>
                    </a:cubicBezTo>
                    <a:cubicBezTo>
                      <a:pt x="31390" y="21183"/>
                      <a:pt x="31323" y="20149"/>
                      <a:pt x="31256" y="19081"/>
                    </a:cubicBezTo>
                    <a:close/>
                    <a:moveTo>
                      <a:pt x="24085" y="18381"/>
                    </a:moveTo>
                    <a:cubicBezTo>
                      <a:pt x="23017" y="18381"/>
                      <a:pt x="21816" y="18314"/>
                      <a:pt x="20649" y="18314"/>
                    </a:cubicBezTo>
                    <a:cubicBezTo>
                      <a:pt x="19381" y="18314"/>
                      <a:pt x="18214" y="18381"/>
                      <a:pt x="17146" y="18381"/>
                    </a:cubicBezTo>
                    <a:cubicBezTo>
                      <a:pt x="17046" y="19648"/>
                      <a:pt x="17046" y="20882"/>
                      <a:pt x="17046" y="22183"/>
                    </a:cubicBezTo>
                    <a:cubicBezTo>
                      <a:pt x="17046" y="23418"/>
                      <a:pt x="17046" y="24719"/>
                      <a:pt x="17146" y="25886"/>
                    </a:cubicBezTo>
                    <a:cubicBezTo>
                      <a:pt x="18214" y="25953"/>
                      <a:pt x="19415" y="25953"/>
                      <a:pt x="20649" y="25953"/>
                    </a:cubicBezTo>
                    <a:cubicBezTo>
                      <a:pt x="21816" y="25953"/>
                      <a:pt x="22984" y="25953"/>
                      <a:pt x="24085" y="25886"/>
                    </a:cubicBezTo>
                    <a:cubicBezTo>
                      <a:pt x="24185" y="24719"/>
                      <a:pt x="24185" y="23384"/>
                      <a:pt x="24185" y="22183"/>
                    </a:cubicBezTo>
                    <a:cubicBezTo>
                      <a:pt x="24118" y="20882"/>
                      <a:pt x="24118" y="19648"/>
                      <a:pt x="24085" y="18381"/>
                    </a:cubicBezTo>
                    <a:close/>
                    <a:moveTo>
                      <a:pt x="15245" y="18547"/>
                    </a:moveTo>
                    <a:cubicBezTo>
                      <a:pt x="13344" y="18681"/>
                      <a:pt x="11542" y="18881"/>
                      <a:pt x="9975" y="19081"/>
                    </a:cubicBezTo>
                    <a:cubicBezTo>
                      <a:pt x="9874" y="20149"/>
                      <a:pt x="9841" y="21183"/>
                      <a:pt x="9841" y="22183"/>
                    </a:cubicBezTo>
                    <a:cubicBezTo>
                      <a:pt x="9841" y="23184"/>
                      <a:pt x="9908" y="24252"/>
                      <a:pt x="9975" y="25219"/>
                    </a:cubicBezTo>
                    <a:cubicBezTo>
                      <a:pt x="11542" y="25519"/>
                      <a:pt x="13344" y="25719"/>
                      <a:pt x="15245" y="25853"/>
                    </a:cubicBezTo>
                    <a:cubicBezTo>
                      <a:pt x="15178" y="24685"/>
                      <a:pt x="15178" y="23418"/>
                      <a:pt x="15178" y="22183"/>
                    </a:cubicBezTo>
                    <a:cubicBezTo>
                      <a:pt x="15178" y="20916"/>
                      <a:pt x="15178" y="19715"/>
                      <a:pt x="15245" y="18547"/>
                    </a:cubicBezTo>
                    <a:close/>
                    <a:moveTo>
                      <a:pt x="8073" y="19415"/>
                    </a:moveTo>
                    <a:cubicBezTo>
                      <a:pt x="7673" y="19548"/>
                      <a:pt x="7239" y="19648"/>
                      <a:pt x="6906" y="19715"/>
                    </a:cubicBezTo>
                    <a:cubicBezTo>
                      <a:pt x="3837" y="20482"/>
                      <a:pt x="1869" y="21383"/>
                      <a:pt x="1869" y="22217"/>
                    </a:cubicBezTo>
                    <a:cubicBezTo>
                      <a:pt x="1869" y="23051"/>
                      <a:pt x="3803" y="23885"/>
                      <a:pt x="6906" y="24652"/>
                    </a:cubicBezTo>
                    <a:cubicBezTo>
                      <a:pt x="7239" y="24752"/>
                      <a:pt x="7673" y="24852"/>
                      <a:pt x="8073" y="24919"/>
                    </a:cubicBezTo>
                    <a:cubicBezTo>
                      <a:pt x="8006" y="24051"/>
                      <a:pt x="7973" y="23117"/>
                      <a:pt x="7973" y="22250"/>
                    </a:cubicBezTo>
                    <a:cubicBezTo>
                      <a:pt x="7973" y="21316"/>
                      <a:pt x="8040" y="20349"/>
                      <a:pt x="8073" y="19415"/>
                    </a:cubicBezTo>
                    <a:close/>
                    <a:moveTo>
                      <a:pt x="38161" y="29355"/>
                    </a:moveTo>
                    <a:cubicBezTo>
                      <a:pt x="37261" y="30323"/>
                      <a:pt x="36227" y="31156"/>
                      <a:pt x="34959" y="31990"/>
                    </a:cubicBezTo>
                    <a:cubicBezTo>
                      <a:pt x="33925" y="32691"/>
                      <a:pt x="32691" y="33258"/>
                      <a:pt x="31390" y="33758"/>
                    </a:cubicBezTo>
                    <a:cubicBezTo>
                      <a:pt x="30889" y="35226"/>
                      <a:pt x="30356" y="36527"/>
                      <a:pt x="29689" y="37695"/>
                    </a:cubicBezTo>
                    <a:cubicBezTo>
                      <a:pt x="28955" y="38929"/>
                      <a:pt x="28188" y="40096"/>
                      <a:pt x="27354" y="41064"/>
                    </a:cubicBezTo>
                    <a:cubicBezTo>
                      <a:pt x="27354" y="40997"/>
                      <a:pt x="27420" y="40997"/>
                      <a:pt x="27454" y="40997"/>
                    </a:cubicBezTo>
                    <a:lnTo>
                      <a:pt x="27554" y="40897"/>
                    </a:lnTo>
                    <a:lnTo>
                      <a:pt x="27687" y="40830"/>
                    </a:lnTo>
                    <a:lnTo>
                      <a:pt x="27754" y="40830"/>
                    </a:lnTo>
                    <a:lnTo>
                      <a:pt x="27887" y="40730"/>
                    </a:lnTo>
                    <a:lnTo>
                      <a:pt x="27954" y="40730"/>
                    </a:lnTo>
                    <a:lnTo>
                      <a:pt x="28087" y="40597"/>
                    </a:lnTo>
                    <a:lnTo>
                      <a:pt x="28188" y="40597"/>
                    </a:lnTo>
                    <a:lnTo>
                      <a:pt x="28288" y="40530"/>
                    </a:lnTo>
                    <a:lnTo>
                      <a:pt x="28388" y="40530"/>
                    </a:lnTo>
                    <a:lnTo>
                      <a:pt x="28521" y="40430"/>
                    </a:lnTo>
                    <a:lnTo>
                      <a:pt x="28588" y="40363"/>
                    </a:lnTo>
                    <a:lnTo>
                      <a:pt x="28721" y="40263"/>
                    </a:lnTo>
                    <a:lnTo>
                      <a:pt x="28788" y="40263"/>
                    </a:lnTo>
                    <a:lnTo>
                      <a:pt x="28921" y="40196"/>
                    </a:lnTo>
                    <a:lnTo>
                      <a:pt x="29021" y="40096"/>
                    </a:lnTo>
                    <a:lnTo>
                      <a:pt x="29122" y="40030"/>
                    </a:lnTo>
                    <a:lnTo>
                      <a:pt x="29222" y="39929"/>
                    </a:lnTo>
                    <a:lnTo>
                      <a:pt x="29355" y="39863"/>
                    </a:lnTo>
                    <a:lnTo>
                      <a:pt x="29422" y="39863"/>
                    </a:lnTo>
                    <a:lnTo>
                      <a:pt x="29555" y="39763"/>
                    </a:lnTo>
                    <a:lnTo>
                      <a:pt x="29555" y="39696"/>
                    </a:lnTo>
                    <a:lnTo>
                      <a:pt x="29555" y="39696"/>
                    </a:lnTo>
                    <a:lnTo>
                      <a:pt x="29622" y="39696"/>
                    </a:lnTo>
                    <a:cubicBezTo>
                      <a:pt x="29622" y="39696"/>
                      <a:pt x="29722" y="39596"/>
                      <a:pt x="29755" y="39596"/>
                    </a:cubicBezTo>
                    <a:lnTo>
                      <a:pt x="29755" y="39596"/>
                    </a:lnTo>
                    <a:lnTo>
                      <a:pt x="29755" y="39596"/>
                    </a:lnTo>
                    <a:cubicBezTo>
                      <a:pt x="29855" y="39529"/>
                      <a:pt x="29889" y="39529"/>
                      <a:pt x="29955" y="39496"/>
                    </a:cubicBezTo>
                    <a:lnTo>
                      <a:pt x="29955" y="39496"/>
                    </a:lnTo>
                    <a:cubicBezTo>
                      <a:pt x="30056" y="39396"/>
                      <a:pt x="30089" y="39396"/>
                      <a:pt x="30189" y="39362"/>
                    </a:cubicBezTo>
                    <a:lnTo>
                      <a:pt x="30189" y="39362"/>
                    </a:lnTo>
                    <a:lnTo>
                      <a:pt x="30289" y="39262"/>
                    </a:lnTo>
                    <a:lnTo>
                      <a:pt x="30389" y="39196"/>
                    </a:lnTo>
                    <a:cubicBezTo>
                      <a:pt x="30456" y="39196"/>
                      <a:pt x="30523" y="39096"/>
                      <a:pt x="30523" y="39096"/>
                    </a:cubicBezTo>
                    <a:lnTo>
                      <a:pt x="30589" y="39029"/>
                    </a:lnTo>
                    <a:cubicBezTo>
                      <a:pt x="30689" y="39029"/>
                      <a:pt x="30689" y="38929"/>
                      <a:pt x="30723" y="38929"/>
                    </a:cubicBezTo>
                    <a:lnTo>
                      <a:pt x="30723" y="38929"/>
                    </a:lnTo>
                    <a:lnTo>
                      <a:pt x="30723" y="38929"/>
                    </a:lnTo>
                    <a:lnTo>
                      <a:pt x="30789" y="38862"/>
                    </a:lnTo>
                    <a:lnTo>
                      <a:pt x="30923" y="38762"/>
                    </a:lnTo>
                    <a:lnTo>
                      <a:pt x="30923" y="38762"/>
                    </a:lnTo>
                    <a:cubicBezTo>
                      <a:pt x="31023" y="38695"/>
                      <a:pt x="31056" y="38695"/>
                      <a:pt x="31056" y="38662"/>
                    </a:cubicBezTo>
                    <a:lnTo>
                      <a:pt x="31123" y="38662"/>
                    </a:lnTo>
                    <a:lnTo>
                      <a:pt x="31256" y="38528"/>
                    </a:lnTo>
                    <a:lnTo>
                      <a:pt x="31356" y="38528"/>
                    </a:lnTo>
                    <a:cubicBezTo>
                      <a:pt x="31356" y="38428"/>
                      <a:pt x="31423" y="38395"/>
                      <a:pt x="31457" y="38395"/>
                    </a:cubicBezTo>
                    <a:lnTo>
                      <a:pt x="31457" y="38328"/>
                    </a:lnTo>
                    <a:cubicBezTo>
                      <a:pt x="31557" y="38328"/>
                      <a:pt x="31590" y="38228"/>
                      <a:pt x="31690" y="38228"/>
                    </a:cubicBezTo>
                    <a:lnTo>
                      <a:pt x="31690" y="38228"/>
                    </a:lnTo>
                    <a:cubicBezTo>
                      <a:pt x="31757" y="38162"/>
                      <a:pt x="31757" y="38095"/>
                      <a:pt x="31790" y="38095"/>
                    </a:cubicBezTo>
                    <a:lnTo>
                      <a:pt x="31790" y="38095"/>
                    </a:lnTo>
                    <a:lnTo>
                      <a:pt x="31790" y="38095"/>
                    </a:lnTo>
                    <a:lnTo>
                      <a:pt x="31890" y="38028"/>
                    </a:lnTo>
                    <a:lnTo>
                      <a:pt x="32024" y="37928"/>
                    </a:lnTo>
                    <a:lnTo>
                      <a:pt x="32024" y="37861"/>
                    </a:lnTo>
                    <a:lnTo>
                      <a:pt x="32024" y="37861"/>
                    </a:lnTo>
                    <a:cubicBezTo>
                      <a:pt x="32090" y="37861"/>
                      <a:pt x="32124" y="37761"/>
                      <a:pt x="32124" y="37728"/>
                    </a:cubicBezTo>
                    <a:lnTo>
                      <a:pt x="32224" y="37728"/>
                    </a:lnTo>
                    <a:lnTo>
                      <a:pt x="32357" y="37594"/>
                    </a:lnTo>
                    <a:lnTo>
                      <a:pt x="32357" y="37594"/>
                    </a:lnTo>
                    <a:lnTo>
                      <a:pt x="32457" y="37494"/>
                    </a:lnTo>
                    <a:lnTo>
                      <a:pt x="32557" y="37494"/>
                    </a:lnTo>
                    <a:lnTo>
                      <a:pt x="32891" y="37161"/>
                    </a:lnTo>
                    <a:lnTo>
                      <a:pt x="32891" y="37161"/>
                    </a:lnTo>
                    <a:lnTo>
                      <a:pt x="32891" y="37161"/>
                    </a:lnTo>
                    <a:lnTo>
                      <a:pt x="32891" y="37161"/>
                    </a:lnTo>
                    <a:lnTo>
                      <a:pt x="33024" y="37027"/>
                    </a:lnTo>
                    <a:lnTo>
                      <a:pt x="33024" y="37027"/>
                    </a:lnTo>
                    <a:cubicBezTo>
                      <a:pt x="33091" y="36927"/>
                      <a:pt x="33158" y="36927"/>
                      <a:pt x="33158" y="36894"/>
                    </a:cubicBezTo>
                    <a:lnTo>
                      <a:pt x="33224" y="36894"/>
                    </a:lnTo>
                    <a:cubicBezTo>
                      <a:pt x="33224" y="36827"/>
                      <a:pt x="33291" y="36761"/>
                      <a:pt x="33358" y="36694"/>
                    </a:cubicBezTo>
                    <a:lnTo>
                      <a:pt x="33358" y="36694"/>
                    </a:lnTo>
                    <a:lnTo>
                      <a:pt x="33491" y="36560"/>
                    </a:lnTo>
                    <a:lnTo>
                      <a:pt x="33558" y="36560"/>
                    </a:lnTo>
                    <a:cubicBezTo>
                      <a:pt x="33558" y="36494"/>
                      <a:pt x="33658" y="36427"/>
                      <a:pt x="33691" y="36427"/>
                    </a:cubicBezTo>
                    <a:lnTo>
                      <a:pt x="33691" y="36360"/>
                    </a:lnTo>
                    <a:cubicBezTo>
                      <a:pt x="33758" y="36360"/>
                      <a:pt x="33758" y="36260"/>
                      <a:pt x="33825" y="36227"/>
                    </a:cubicBezTo>
                    <a:cubicBezTo>
                      <a:pt x="35726" y="34492"/>
                      <a:pt x="37194" y="32057"/>
                      <a:pt x="38161" y="29355"/>
                    </a:cubicBezTo>
                    <a:close/>
                    <a:moveTo>
                      <a:pt x="29088" y="34592"/>
                    </a:moveTo>
                    <a:cubicBezTo>
                      <a:pt x="27821" y="34926"/>
                      <a:pt x="26420" y="35326"/>
                      <a:pt x="25019" y="35493"/>
                    </a:cubicBezTo>
                    <a:cubicBezTo>
                      <a:pt x="24885" y="36093"/>
                      <a:pt x="24818" y="36761"/>
                      <a:pt x="24685" y="37361"/>
                    </a:cubicBezTo>
                    <a:cubicBezTo>
                      <a:pt x="24251" y="39062"/>
                      <a:pt x="23851" y="40597"/>
                      <a:pt x="23384" y="41697"/>
                    </a:cubicBezTo>
                    <a:cubicBezTo>
                      <a:pt x="25185" y="40830"/>
                      <a:pt x="26753" y="39029"/>
                      <a:pt x="28054" y="36660"/>
                    </a:cubicBezTo>
                    <a:cubicBezTo>
                      <a:pt x="28421" y="36060"/>
                      <a:pt x="28755" y="35259"/>
                      <a:pt x="29088" y="34592"/>
                    </a:cubicBezTo>
                    <a:close/>
                    <a:moveTo>
                      <a:pt x="23151" y="35693"/>
                    </a:moveTo>
                    <a:cubicBezTo>
                      <a:pt x="22317" y="35760"/>
                      <a:pt x="21483" y="35760"/>
                      <a:pt x="20649" y="35760"/>
                    </a:cubicBezTo>
                    <a:cubicBezTo>
                      <a:pt x="19748" y="35760"/>
                      <a:pt x="18914" y="35760"/>
                      <a:pt x="18080" y="35693"/>
                    </a:cubicBezTo>
                    <a:cubicBezTo>
                      <a:pt x="18180" y="36093"/>
                      <a:pt x="18214" y="36527"/>
                      <a:pt x="18381" y="36927"/>
                    </a:cubicBezTo>
                    <a:cubicBezTo>
                      <a:pt x="19081" y="40330"/>
                      <a:pt x="19882" y="42398"/>
                      <a:pt x="20682" y="42398"/>
                    </a:cubicBezTo>
                    <a:cubicBezTo>
                      <a:pt x="21483" y="42398"/>
                      <a:pt x="22183" y="40330"/>
                      <a:pt x="22984" y="36927"/>
                    </a:cubicBezTo>
                    <a:cubicBezTo>
                      <a:pt x="22984" y="36527"/>
                      <a:pt x="23051" y="36093"/>
                      <a:pt x="23151" y="35693"/>
                    </a:cubicBezTo>
                    <a:close/>
                    <a:moveTo>
                      <a:pt x="16179" y="35493"/>
                    </a:moveTo>
                    <a:cubicBezTo>
                      <a:pt x="14811" y="35259"/>
                      <a:pt x="13410" y="34926"/>
                      <a:pt x="12176" y="34592"/>
                    </a:cubicBezTo>
                    <a:cubicBezTo>
                      <a:pt x="12476" y="35326"/>
                      <a:pt x="12810" y="36060"/>
                      <a:pt x="13143" y="36694"/>
                    </a:cubicBezTo>
                    <a:cubicBezTo>
                      <a:pt x="14411" y="39029"/>
                      <a:pt x="16079" y="40830"/>
                      <a:pt x="17880" y="41731"/>
                    </a:cubicBezTo>
                    <a:cubicBezTo>
                      <a:pt x="17346" y="40663"/>
                      <a:pt x="16913" y="39096"/>
                      <a:pt x="16579" y="37394"/>
                    </a:cubicBezTo>
                    <a:cubicBezTo>
                      <a:pt x="16412" y="36827"/>
                      <a:pt x="16312" y="36093"/>
                      <a:pt x="16179" y="35493"/>
                    </a:cubicBezTo>
                    <a:close/>
                    <a:moveTo>
                      <a:pt x="9808" y="33758"/>
                    </a:moveTo>
                    <a:cubicBezTo>
                      <a:pt x="8507" y="33258"/>
                      <a:pt x="7306" y="32691"/>
                      <a:pt x="6205" y="31957"/>
                    </a:cubicBezTo>
                    <a:cubicBezTo>
                      <a:pt x="5038" y="31123"/>
                      <a:pt x="3904" y="30289"/>
                      <a:pt x="3036" y="29355"/>
                    </a:cubicBezTo>
                    <a:cubicBezTo>
                      <a:pt x="4004" y="32024"/>
                      <a:pt x="5471" y="34426"/>
                      <a:pt x="7339" y="36427"/>
                    </a:cubicBezTo>
                    <a:cubicBezTo>
                      <a:pt x="7406" y="36527"/>
                      <a:pt x="7473" y="36560"/>
                      <a:pt x="7539" y="36560"/>
                    </a:cubicBezTo>
                    <a:lnTo>
                      <a:pt x="7539" y="36627"/>
                    </a:lnTo>
                    <a:lnTo>
                      <a:pt x="7673" y="36761"/>
                    </a:lnTo>
                    <a:lnTo>
                      <a:pt x="7673" y="36761"/>
                    </a:lnTo>
                    <a:cubicBezTo>
                      <a:pt x="7740" y="36861"/>
                      <a:pt x="7806" y="36861"/>
                      <a:pt x="7806" y="36894"/>
                    </a:cubicBezTo>
                    <a:lnTo>
                      <a:pt x="7873" y="36894"/>
                    </a:lnTo>
                    <a:cubicBezTo>
                      <a:pt x="7873" y="36994"/>
                      <a:pt x="7973" y="37027"/>
                      <a:pt x="8006" y="37094"/>
                    </a:cubicBezTo>
                    <a:lnTo>
                      <a:pt x="8006" y="37094"/>
                    </a:lnTo>
                    <a:lnTo>
                      <a:pt x="8140" y="37228"/>
                    </a:lnTo>
                    <a:lnTo>
                      <a:pt x="8207" y="37228"/>
                    </a:lnTo>
                    <a:cubicBezTo>
                      <a:pt x="8207" y="37328"/>
                      <a:pt x="8307" y="37361"/>
                      <a:pt x="8340" y="37361"/>
                    </a:cubicBezTo>
                    <a:lnTo>
                      <a:pt x="8340" y="37361"/>
                    </a:lnTo>
                    <a:lnTo>
                      <a:pt x="8340" y="37361"/>
                    </a:lnTo>
                    <a:lnTo>
                      <a:pt x="8340" y="37361"/>
                    </a:lnTo>
                    <a:cubicBezTo>
                      <a:pt x="8407" y="37494"/>
                      <a:pt x="8540" y="37561"/>
                      <a:pt x="8640" y="37695"/>
                    </a:cubicBezTo>
                    <a:lnTo>
                      <a:pt x="8707" y="37695"/>
                    </a:lnTo>
                    <a:lnTo>
                      <a:pt x="8840" y="37828"/>
                    </a:lnTo>
                    <a:lnTo>
                      <a:pt x="8840" y="37828"/>
                    </a:lnTo>
                    <a:cubicBezTo>
                      <a:pt x="8907" y="37895"/>
                      <a:pt x="8974" y="37928"/>
                      <a:pt x="9041" y="37928"/>
                    </a:cubicBezTo>
                    <a:lnTo>
                      <a:pt x="9041" y="37928"/>
                    </a:lnTo>
                    <a:cubicBezTo>
                      <a:pt x="9141" y="38028"/>
                      <a:pt x="9141" y="38061"/>
                      <a:pt x="9174" y="38061"/>
                    </a:cubicBezTo>
                    <a:lnTo>
                      <a:pt x="9174" y="38061"/>
                    </a:lnTo>
                    <a:lnTo>
                      <a:pt x="9241" y="38162"/>
                    </a:lnTo>
                    <a:cubicBezTo>
                      <a:pt x="9241" y="38162"/>
                      <a:pt x="9341" y="38228"/>
                      <a:pt x="9374" y="38228"/>
                    </a:cubicBezTo>
                    <a:lnTo>
                      <a:pt x="9374" y="38328"/>
                    </a:lnTo>
                    <a:lnTo>
                      <a:pt x="9374" y="38328"/>
                    </a:lnTo>
                    <a:lnTo>
                      <a:pt x="9374" y="38328"/>
                    </a:lnTo>
                    <a:cubicBezTo>
                      <a:pt x="9474" y="38328"/>
                      <a:pt x="9508" y="38395"/>
                      <a:pt x="9508" y="38428"/>
                    </a:cubicBezTo>
                    <a:lnTo>
                      <a:pt x="9574" y="38428"/>
                    </a:lnTo>
                    <a:cubicBezTo>
                      <a:pt x="9574" y="38428"/>
                      <a:pt x="9674" y="38528"/>
                      <a:pt x="9708" y="38528"/>
                    </a:cubicBezTo>
                    <a:lnTo>
                      <a:pt x="9708" y="38595"/>
                    </a:lnTo>
                    <a:cubicBezTo>
                      <a:pt x="9808" y="38595"/>
                      <a:pt x="9841" y="38695"/>
                      <a:pt x="9908" y="38729"/>
                    </a:cubicBezTo>
                    <a:lnTo>
                      <a:pt x="9908" y="38729"/>
                    </a:lnTo>
                    <a:cubicBezTo>
                      <a:pt x="10008" y="38829"/>
                      <a:pt x="10041" y="38829"/>
                      <a:pt x="10041" y="38862"/>
                    </a:cubicBezTo>
                    <a:lnTo>
                      <a:pt x="10141" y="38862"/>
                    </a:lnTo>
                    <a:lnTo>
                      <a:pt x="10241" y="38995"/>
                    </a:lnTo>
                    <a:lnTo>
                      <a:pt x="10341" y="38995"/>
                    </a:lnTo>
                    <a:lnTo>
                      <a:pt x="10475" y="39062"/>
                    </a:lnTo>
                    <a:lnTo>
                      <a:pt x="10475" y="39162"/>
                    </a:lnTo>
                    <a:lnTo>
                      <a:pt x="10475" y="39162"/>
                    </a:lnTo>
                    <a:lnTo>
                      <a:pt x="10475" y="39162"/>
                    </a:lnTo>
                    <a:cubicBezTo>
                      <a:pt x="10542" y="39162"/>
                      <a:pt x="10575" y="39229"/>
                      <a:pt x="10675" y="39229"/>
                    </a:cubicBezTo>
                    <a:lnTo>
                      <a:pt x="10675" y="39329"/>
                    </a:lnTo>
                    <a:lnTo>
                      <a:pt x="10808" y="39396"/>
                    </a:lnTo>
                    <a:lnTo>
                      <a:pt x="10875" y="39496"/>
                    </a:lnTo>
                    <a:cubicBezTo>
                      <a:pt x="10975" y="39496"/>
                      <a:pt x="10975" y="39563"/>
                      <a:pt x="11009" y="39563"/>
                    </a:cubicBezTo>
                    <a:lnTo>
                      <a:pt x="11075" y="39563"/>
                    </a:lnTo>
                    <a:lnTo>
                      <a:pt x="11209" y="39696"/>
                    </a:lnTo>
                    <a:lnTo>
                      <a:pt x="11309" y="39696"/>
                    </a:lnTo>
                    <a:lnTo>
                      <a:pt x="11409" y="39829"/>
                    </a:lnTo>
                    <a:lnTo>
                      <a:pt x="11409" y="39829"/>
                    </a:lnTo>
                    <a:lnTo>
                      <a:pt x="11509" y="39829"/>
                    </a:lnTo>
                    <a:lnTo>
                      <a:pt x="11642" y="39896"/>
                    </a:lnTo>
                    <a:lnTo>
                      <a:pt x="11642" y="39896"/>
                    </a:lnTo>
                    <a:lnTo>
                      <a:pt x="11642" y="39896"/>
                    </a:lnTo>
                    <a:lnTo>
                      <a:pt x="11642" y="39963"/>
                    </a:lnTo>
                    <a:lnTo>
                      <a:pt x="11742" y="40063"/>
                    </a:lnTo>
                    <a:lnTo>
                      <a:pt x="11843" y="40063"/>
                    </a:lnTo>
                    <a:lnTo>
                      <a:pt x="11976" y="40130"/>
                    </a:lnTo>
                    <a:lnTo>
                      <a:pt x="12043" y="40230"/>
                    </a:lnTo>
                    <a:lnTo>
                      <a:pt x="12176" y="40296"/>
                    </a:lnTo>
                    <a:lnTo>
                      <a:pt x="12243" y="40396"/>
                    </a:lnTo>
                    <a:lnTo>
                      <a:pt x="12376" y="40463"/>
                    </a:lnTo>
                    <a:lnTo>
                      <a:pt x="12476" y="40463"/>
                    </a:lnTo>
                    <a:lnTo>
                      <a:pt x="12576" y="40563"/>
                    </a:lnTo>
                    <a:lnTo>
                      <a:pt x="12676" y="40630"/>
                    </a:lnTo>
                    <a:lnTo>
                      <a:pt x="12810" y="40730"/>
                    </a:lnTo>
                    <a:lnTo>
                      <a:pt x="12877" y="40730"/>
                    </a:lnTo>
                    <a:lnTo>
                      <a:pt x="13010" y="40797"/>
                    </a:lnTo>
                    <a:lnTo>
                      <a:pt x="13077" y="40797"/>
                    </a:lnTo>
                    <a:lnTo>
                      <a:pt x="13210" y="40930"/>
                    </a:lnTo>
                    <a:lnTo>
                      <a:pt x="13310" y="40930"/>
                    </a:lnTo>
                    <a:lnTo>
                      <a:pt x="13410" y="41030"/>
                    </a:lnTo>
                    <a:lnTo>
                      <a:pt x="13510" y="41030"/>
                    </a:lnTo>
                    <a:lnTo>
                      <a:pt x="13711" y="41097"/>
                    </a:lnTo>
                    <a:lnTo>
                      <a:pt x="13711" y="41197"/>
                    </a:lnTo>
                    <a:lnTo>
                      <a:pt x="13911" y="41264"/>
                    </a:lnTo>
                    <a:cubicBezTo>
                      <a:pt x="13043" y="40296"/>
                      <a:pt x="12209" y="39129"/>
                      <a:pt x="11509" y="37895"/>
                    </a:cubicBezTo>
                    <a:cubicBezTo>
                      <a:pt x="10909" y="36527"/>
                      <a:pt x="10308" y="35226"/>
                      <a:pt x="9808" y="33758"/>
                    </a:cubicBezTo>
                    <a:close/>
                    <a:moveTo>
                      <a:pt x="3036" y="14978"/>
                    </a:moveTo>
                    <a:cubicBezTo>
                      <a:pt x="3904" y="14078"/>
                      <a:pt x="5038" y="13177"/>
                      <a:pt x="6205" y="12410"/>
                    </a:cubicBezTo>
                    <a:cubicBezTo>
                      <a:pt x="7306" y="11709"/>
                      <a:pt x="8507" y="11142"/>
                      <a:pt x="9808" y="10542"/>
                    </a:cubicBezTo>
                    <a:cubicBezTo>
                      <a:pt x="10308" y="9174"/>
                      <a:pt x="10875" y="7873"/>
                      <a:pt x="11509" y="6672"/>
                    </a:cubicBezTo>
                    <a:cubicBezTo>
                      <a:pt x="12209" y="5371"/>
                      <a:pt x="13010" y="4237"/>
                      <a:pt x="13911" y="3303"/>
                    </a:cubicBezTo>
                    <a:cubicBezTo>
                      <a:pt x="13844" y="3303"/>
                      <a:pt x="13811" y="3370"/>
                      <a:pt x="13711" y="3370"/>
                    </a:cubicBezTo>
                    <a:lnTo>
                      <a:pt x="13711" y="3370"/>
                    </a:lnTo>
                    <a:lnTo>
                      <a:pt x="13510" y="3470"/>
                    </a:lnTo>
                    <a:lnTo>
                      <a:pt x="13410" y="3537"/>
                    </a:lnTo>
                    <a:lnTo>
                      <a:pt x="13310" y="3637"/>
                    </a:lnTo>
                    <a:lnTo>
                      <a:pt x="13210" y="3637"/>
                    </a:lnTo>
                    <a:lnTo>
                      <a:pt x="13077" y="3704"/>
                    </a:lnTo>
                    <a:lnTo>
                      <a:pt x="13010" y="3804"/>
                    </a:lnTo>
                    <a:lnTo>
                      <a:pt x="12877" y="3804"/>
                    </a:lnTo>
                    <a:lnTo>
                      <a:pt x="12810" y="3870"/>
                    </a:lnTo>
                    <a:lnTo>
                      <a:pt x="12676" y="3970"/>
                    </a:lnTo>
                    <a:lnTo>
                      <a:pt x="12576" y="4037"/>
                    </a:lnTo>
                    <a:lnTo>
                      <a:pt x="12476" y="4037"/>
                    </a:lnTo>
                    <a:lnTo>
                      <a:pt x="12376" y="4137"/>
                    </a:lnTo>
                    <a:lnTo>
                      <a:pt x="12243" y="4204"/>
                    </a:lnTo>
                    <a:lnTo>
                      <a:pt x="12176" y="4304"/>
                    </a:lnTo>
                    <a:lnTo>
                      <a:pt x="12043" y="4371"/>
                    </a:lnTo>
                    <a:lnTo>
                      <a:pt x="11976" y="4371"/>
                    </a:lnTo>
                    <a:lnTo>
                      <a:pt x="11843" y="4471"/>
                    </a:lnTo>
                    <a:lnTo>
                      <a:pt x="11742" y="4537"/>
                    </a:lnTo>
                    <a:lnTo>
                      <a:pt x="11642" y="4638"/>
                    </a:lnTo>
                    <a:lnTo>
                      <a:pt x="11642" y="4638"/>
                    </a:lnTo>
                    <a:lnTo>
                      <a:pt x="11642" y="4638"/>
                    </a:lnTo>
                    <a:lnTo>
                      <a:pt x="11642" y="4638"/>
                    </a:lnTo>
                    <a:cubicBezTo>
                      <a:pt x="11542" y="4704"/>
                      <a:pt x="11509" y="4704"/>
                      <a:pt x="11509" y="4738"/>
                    </a:cubicBezTo>
                    <a:lnTo>
                      <a:pt x="11476" y="4738"/>
                    </a:lnTo>
                    <a:lnTo>
                      <a:pt x="11476" y="4738"/>
                    </a:lnTo>
                    <a:cubicBezTo>
                      <a:pt x="11376" y="4738"/>
                      <a:pt x="11342" y="4838"/>
                      <a:pt x="11342" y="4838"/>
                    </a:cubicBezTo>
                    <a:lnTo>
                      <a:pt x="11242" y="4904"/>
                    </a:lnTo>
                    <a:cubicBezTo>
                      <a:pt x="11175" y="4904"/>
                      <a:pt x="11175" y="5004"/>
                      <a:pt x="11142" y="5004"/>
                    </a:cubicBezTo>
                    <a:lnTo>
                      <a:pt x="11042" y="5071"/>
                    </a:lnTo>
                    <a:lnTo>
                      <a:pt x="10909" y="5171"/>
                    </a:lnTo>
                    <a:lnTo>
                      <a:pt x="10842" y="5238"/>
                    </a:lnTo>
                    <a:cubicBezTo>
                      <a:pt x="10742" y="5238"/>
                      <a:pt x="10742" y="5238"/>
                      <a:pt x="10708" y="5338"/>
                    </a:cubicBezTo>
                    <a:lnTo>
                      <a:pt x="10708" y="5338"/>
                    </a:lnTo>
                    <a:cubicBezTo>
                      <a:pt x="10642" y="5405"/>
                      <a:pt x="10575" y="5405"/>
                      <a:pt x="10508" y="5471"/>
                    </a:cubicBezTo>
                    <a:lnTo>
                      <a:pt x="10508" y="5471"/>
                    </a:lnTo>
                    <a:lnTo>
                      <a:pt x="10508" y="5471"/>
                    </a:lnTo>
                    <a:lnTo>
                      <a:pt x="10508" y="5471"/>
                    </a:lnTo>
                    <a:lnTo>
                      <a:pt x="10375" y="5572"/>
                    </a:lnTo>
                    <a:lnTo>
                      <a:pt x="10308" y="5572"/>
                    </a:lnTo>
                    <a:lnTo>
                      <a:pt x="10175" y="5705"/>
                    </a:lnTo>
                    <a:lnTo>
                      <a:pt x="10075" y="5705"/>
                    </a:lnTo>
                    <a:cubicBezTo>
                      <a:pt x="10075" y="5805"/>
                      <a:pt x="10008" y="5805"/>
                      <a:pt x="9941" y="5838"/>
                    </a:cubicBezTo>
                    <a:lnTo>
                      <a:pt x="9941" y="5838"/>
                    </a:lnTo>
                    <a:cubicBezTo>
                      <a:pt x="9874" y="5905"/>
                      <a:pt x="9841" y="5905"/>
                      <a:pt x="9741" y="5972"/>
                    </a:cubicBezTo>
                    <a:lnTo>
                      <a:pt x="9741" y="5972"/>
                    </a:lnTo>
                    <a:cubicBezTo>
                      <a:pt x="9674" y="6039"/>
                      <a:pt x="9608" y="6039"/>
                      <a:pt x="9608" y="6072"/>
                    </a:cubicBezTo>
                    <a:lnTo>
                      <a:pt x="9541" y="6072"/>
                    </a:lnTo>
                    <a:cubicBezTo>
                      <a:pt x="9541" y="6172"/>
                      <a:pt x="9474" y="6172"/>
                      <a:pt x="9407" y="6205"/>
                    </a:cubicBezTo>
                    <a:lnTo>
                      <a:pt x="9407" y="6205"/>
                    </a:lnTo>
                    <a:lnTo>
                      <a:pt x="9407" y="6205"/>
                    </a:lnTo>
                    <a:lnTo>
                      <a:pt x="9407" y="6205"/>
                    </a:lnTo>
                    <a:lnTo>
                      <a:pt x="9274" y="6339"/>
                    </a:lnTo>
                    <a:lnTo>
                      <a:pt x="9207" y="6339"/>
                    </a:lnTo>
                    <a:lnTo>
                      <a:pt x="9207" y="6339"/>
                    </a:lnTo>
                    <a:cubicBezTo>
                      <a:pt x="9107" y="6405"/>
                      <a:pt x="9107" y="6472"/>
                      <a:pt x="9074" y="6472"/>
                    </a:cubicBezTo>
                    <a:lnTo>
                      <a:pt x="9074" y="6472"/>
                    </a:lnTo>
                    <a:cubicBezTo>
                      <a:pt x="9007" y="6539"/>
                      <a:pt x="8940" y="6572"/>
                      <a:pt x="8874" y="6572"/>
                    </a:cubicBezTo>
                    <a:lnTo>
                      <a:pt x="8874" y="6672"/>
                    </a:lnTo>
                    <a:lnTo>
                      <a:pt x="8740" y="6806"/>
                    </a:lnTo>
                    <a:lnTo>
                      <a:pt x="8674" y="6806"/>
                    </a:lnTo>
                    <a:lnTo>
                      <a:pt x="8373" y="7073"/>
                    </a:lnTo>
                    <a:lnTo>
                      <a:pt x="8373" y="7073"/>
                    </a:lnTo>
                    <a:lnTo>
                      <a:pt x="8373" y="7073"/>
                    </a:lnTo>
                    <a:lnTo>
                      <a:pt x="8373" y="7073"/>
                    </a:lnTo>
                    <a:lnTo>
                      <a:pt x="8240" y="7206"/>
                    </a:lnTo>
                    <a:lnTo>
                      <a:pt x="8173" y="7306"/>
                    </a:lnTo>
                    <a:cubicBezTo>
                      <a:pt x="8073" y="7306"/>
                      <a:pt x="8073" y="7373"/>
                      <a:pt x="8040" y="7406"/>
                    </a:cubicBezTo>
                    <a:lnTo>
                      <a:pt x="8040" y="7406"/>
                    </a:lnTo>
                    <a:cubicBezTo>
                      <a:pt x="7940" y="7506"/>
                      <a:pt x="7906" y="7506"/>
                      <a:pt x="7906" y="7540"/>
                    </a:cubicBezTo>
                    <a:lnTo>
                      <a:pt x="7840" y="7540"/>
                    </a:lnTo>
                    <a:cubicBezTo>
                      <a:pt x="7840" y="7640"/>
                      <a:pt x="7740" y="7673"/>
                      <a:pt x="7706" y="7673"/>
                    </a:cubicBezTo>
                    <a:lnTo>
                      <a:pt x="7706" y="7740"/>
                    </a:lnTo>
                    <a:cubicBezTo>
                      <a:pt x="7606" y="7840"/>
                      <a:pt x="7573" y="7840"/>
                      <a:pt x="7573" y="7873"/>
                    </a:cubicBezTo>
                    <a:lnTo>
                      <a:pt x="7573" y="7873"/>
                    </a:lnTo>
                    <a:lnTo>
                      <a:pt x="7373" y="8073"/>
                    </a:lnTo>
                    <a:cubicBezTo>
                      <a:pt x="5471" y="9908"/>
                      <a:pt x="4037" y="12343"/>
                      <a:pt x="3036" y="14978"/>
                    </a:cubicBezTo>
                    <a:close/>
                    <a:moveTo>
                      <a:pt x="12176" y="9808"/>
                    </a:moveTo>
                    <a:cubicBezTo>
                      <a:pt x="13410" y="9374"/>
                      <a:pt x="14811" y="9074"/>
                      <a:pt x="16179" y="8907"/>
                    </a:cubicBezTo>
                    <a:cubicBezTo>
                      <a:pt x="16312" y="8207"/>
                      <a:pt x="16446" y="7640"/>
                      <a:pt x="16579" y="7006"/>
                    </a:cubicBezTo>
                    <a:cubicBezTo>
                      <a:pt x="16913" y="5305"/>
                      <a:pt x="17346" y="3837"/>
                      <a:pt x="17880" y="2703"/>
                    </a:cubicBezTo>
                    <a:cubicBezTo>
                      <a:pt x="16079" y="3570"/>
                      <a:pt x="14411" y="5338"/>
                      <a:pt x="13110" y="7740"/>
                    </a:cubicBezTo>
                    <a:cubicBezTo>
                      <a:pt x="12810" y="8340"/>
                      <a:pt x="12410" y="9007"/>
                      <a:pt x="12176" y="9808"/>
                    </a:cubicBezTo>
                    <a:close/>
                    <a:moveTo>
                      <a:pt x="18080" y="8674"/>
                    </a:moveTo>
                    <a:cubicBezTo>
                      <a:pt x="18914" y="8574"/>
                      <a:pt x="19748" y="8540"/>
                      <a:pt x="20649" y="8540"/>
                    </a:cubicBezTo>
                    <a:cubicBezTo>
                      <a:pt x="21483" y="8540"/>
                      <a:pt x="22317" y="8640"/>
                      <a:pt x="23151" y="8674"/>
                    </a:cubicBezTo>
                    <a:cubicBezTo>
                      <a:pt x="23051" y="8240"/>
                      <a:pt x="23017" y="7806"/>
                      <a:pt x="22917" y="7406"/>
                    </a:cubicBezTo>
                    <a:cubicBezTo>
                      <a:pt x="22183" y="4037"/>
                      <a:pt x="21416" y="1969"/>
                      <a:pt x="20649" y="1969"/>
                    </a:cubicBezTo>
                    <a:cubicBezTo>
                      <a:pt x="19848" y="1969"/>
                      <a:pt x="19048" y="4037"/>
                      <a:pt x="18347" y="7406"/>
                    </a:cubicBezTo>
                    <a:cubicBezTo>
                      <a:pt x="18214" y="7806"/>
                      <a:pt x="18180" y="8240"/>
                      <a:pt x="18080" y="8674"/>
                    </a:cubicBezTo>
                    <a:close/>
                    <a:moveTo>
                      <a:pt x="25052" y="8874"/>
                    </a:moveTo>
                    <a:cubicBezTo>
                      <a:pt x="26420" y="9074"/>
                      <a:pt x="27821" y="9374"/>
                      <a:pt x="29155" y="9741"/>
                    </a:cubicBezTo>
                    <a:cubicBezTo>
                      <a:pt x="28821" y="9007"/>
                      <a:pt x="28421" y="8307"/>
                      <a:pt x="28087" y="7673"/>
                    </a:cubicBezTo>
                    <a:cubicBezTo>
                      <a:pt x="26820" y="5238"/>
                      <a:pt x="25219" y="3537"/>
                      <a:pt x="23417" y="2636"/>
                    </a:cubicBezTo>
                    <a:cubicBezTo>
                      <a:pt x="23918" y="3704"/>
                      <a:pt x="24318" y="5171"/>
                      <a:pt x="24718" y="6906"/>
                    </a:cubicBezTo>
                    <a:cubicBezTo>
                      <a:pt x="24852" y="7573"/>
                      <a:pt x="24919" y="8207"/>
                      <a:pt x="25052" y="8874"/>
                    </a:cubicBezTo>
                    <a:close/>
                    <a:moveTo>
                      <a:pt x="31390" y="10542"/>
                    </a:moveTo>
                    <a:cubicBezTo>
                      <a:pt x="32691" y="11075"/>
                      <a:pt x="33925" y="11709"/>
                      <a:pt x="34992" y="12410"/>
                    </a:cubicBezTo>
                    <a:cubicBezTo>
                      <a:pt x="36227" y="13177"/>
                      <a:pt x="37261" y="14078"/>
                      <a:pt x="38161" y="14978"/>
                    </a:cubicBezTo>
                    <a:cubicBezTo>
                      <a:pt x="37194" y="12343"/>
                      <a:pt x="35726" y="9908"/>
                      <a:pt x="33858" y="7907"/>
                    </a:cubicBezTo>
                    <a:cubicBezTo>
                      <a:pt x="33758" y="7840"/>
                      <a:pt x="33758" y="7806"/>
                      <a:pt x="33725" y="7706"/>
                    </a:cubicBezTo>
                    <a:lnTo>
                      <a:pt x="33725" y="7706"/>
                    </a:lnTo>
                    <a:cubicBezTo>
                      <a:pt x="33658" y="7640"/>
                      <a:pt x="33591" y="7640"/>
                      <a:pt x="33591" y="7573"/>
                    </a:cubicBezTo>
                    <a:lnTo>
                      <a:pt x="33525" y="7506"/>
                    </a:lnTo>
                    <a:cubicBezTo>
                      <a:pt x="33425" y="7506"/>
                      <a:pt x="33425" y="7406"/>
                      <a:pt x="33391" y="7373"/>
                    </a:cubicBezTo>
                    <a:lnTo>
                      <a:pt x="33391" y="7373"/>
                    </a:lnTo>
                    <a:cubicBezTo>
                      <a:pt x="33325" y="7306"/>
                      <a:pt x="33258" y="7306"/>
                      <a:pt x="33258" y="7239"/>
                    </a:cubicBezTo>
                    <a:lnTo>
                      <a:pt x="33191" y="7239"/>
                    </a:lnTo>
                    <a:cubicBezTo>
                      <a:pt x="33191" y="7173"/>
                      <a:pt x="33091" y="7139"/>
                      <a:pt x="33058" y="7139"/>
                    </a:cubicBezTo>
                    <a:lnTo>
                      <a:pt x="33058" y="7039"/>
                    </a:lnTo>
                    <a:cubicBezTo>
                      <a:pt x="32991" y="7039"/>
                      <a:pt x="32924" y="6973"/>
                      <a:pt x="32924" y="6906"/>
                    </a:cubicBezTo>
                    <a:lnTo>
                      <a:pt x="32924" y="6906"/>
                    </a:lnTo>
                    <a:lnTo>
                      <a:pt x="32924" y="6906"/>
                    </a:lnTo>
                    <a:lnTo>
                      <a:pt x="32924" y="6906"/>
                    </a:lnTo>
                    <a:cubicBezTo>
                      <a:pt x="32824" y="6839"/>
                      <a:pt x="32724" y="6706"/>
                      <a:pt x="32591" y="6639"/>
                    </a:cubicBezTo>
                    <a:lnTo>
                      <a:pt x="32524" y="6639"/>
                    </a:lnTo>
                    <a:cubicBezTo>
                      <a:pt x="32524" y="6539"/>
                      <a:pt x="32424" y="6506"/>
                      <a:pt x="32391" y="6506"/>
                    </a:cubicBezTo>
                    <a:lnTo>
                      <a:pt x="32391" y="6405"/>
                    </a:lnTo>
                    <a:cubicBezTo>
                      <a:pt x="32324" y="6405"/>
                      <a:pt x="32257" y="6339"/>
                      <a:pt x="32257" y="6305"/>
                    </a:cubicBezTo>
                    <a:lnTo>
                      <a:pt x="32190" y="6305"/>
                    </a:lnTo>
                    <a:lnTo>
                      <a:pt x="32057" y="6172"/>
                    </a:lnTo>
                    <a:lnTo>
                      <a:pt x="32057" y="6172"/>
                    </a:lnTo>
                    <a:lnTo>
                      <a:pt x="32057" y="6172"/>
                    </a:lnTo>
                    <a:cubicBezTo>
                      <a:pt x="31990" y="6072"/>
                      <a:pt x="31924" y="6072"/>
                      <a:pt x="31924" y="6039"/>
                    </a:cubicBezTo>
                    <a:lnTo>
                      <a:pt x="31857" y="6039"/>
                    </a:lnTo>
                    <a:lnTo>
                      <a:pt x="31857" y="6039"/>
                    </a:lnTo>
                    <a:lnTo>
                      <a:pt x="31857" y="6039"/>
                    </a:lnTo>
                    <a:lnTo>
                      <a:pt x="31723" y="5905"/>
                    </a:lnTo>
                    <a:lnTo>
                      <a:pt x="31723" y="5905"/>
                    </a:lnTo>
                    <a:cubicBezTo>
                      <a:pt x="31623" y="5838"/>
                      <a:pt x="31590" y="5838"/>
                      <a:pt x="31523" y="5805"/>
                    </a:cubicBezTo>
                    <a:lnTo>
                      <a:pt x="31523" y="5805"/>
                    </a:lnTo>
                    <a:cubicBezTo>
                      <a:pt x="31423" y="5705"/>
                      <a:pt x="31390" y="5705"/>
                      <a:pt x="31390" y="5672"/>
                    </a:cubicBezTo>
                    <a:lnTo>
                      <a:pt x="31290" y="5672"/>
                    </a:lnTo>
                    <a:lnTo>
                      <a:pt x="31190" y="5538"/>
                    </a:lnTo>
                    <a:lnTo>
                      <a:pt x="31056" y="5538"/>
                    </a:lnTo>
                    <a:lnTo>
                      <a:pt x="30923" y="5405"/>
                    </a:lnTo>
                    <a:lnTo>
                      <a:pt x="30923" y="5405"/>
                    </a:lnTo>
                    <a:lnTo>
                      <a:pt x="30789" y="5305"/>
                    </a:lnTo>
                    <a:lnTo>
                      <a:pt x="30723" y="5305"/>
                    </a:lnTo>
                    <a:lnTo>
                      <a:pt x="30723" y="5305"/>
                    </a:lnTo>
                    <a:lnTo>
                      <a:pt x="30723" y="5305"/>
                    </a:lnTo>
                    <a:lnTo>
                      <a:pt x="30589" y="5171"/>
                    </a:lnTo>
                    <a:lnTo>
                      <a:pt x="30523" y="5171"/>
                    </a:lnTo>
                    <a:lnTo>
                      <a:pt x="30389" y="5071"/>
                    </a:lnTo>
                    <a:lnTo>
                      <a:pt x="30322" y="5004"/>
                    </a:lnTo>
                    <a:cubicBezTo>
                      <a:pt x="30322" y="5004"/>
                      <a:pt x="30222" y="4904"/>
                      <a:pt x="30189" y="4904"/>
                    </a:cubicBezTo>
                    <a:lnTo>
                      <a:pt x="30189" y="4838"/>
                    </a:lnTo>
                    <a:cubicBezTo>
                      <a:pt x="30089" y="4838"/>
                      <a:pt x="30056" y="4738"/>
                      <a:pt x="29955" y="4738"/>
                    </a:cubicBezTo>
                    <a:lnTo>
                      <a:pt x="29955" y="4671"/>
                    </a:lnTo>
                    <a:lnTo>
                      <a:pt x="29755" y="4571"/>
                    </a:lnTo>
                    <a:lnTo>
                      <a:pt x="29755" y="4571"/>
                    </a:lnTo>
                    <a:lnTo>
                      <a:pt x="29755" y="4571"/>
                    </a:lnTo>
                    <a:lnTo>
                      <a:pt x="29622" y="4471"/>
                    </a:lnTo>
                    <a:lnTo>
                      <a:pt x="29555" y="4471"/>
                    </a:lnTo>
                    <a:lnTo>
                      <a:pt x="29555" y="4471"/>
                    </a:lnTo>
                    <a:lnTo>
                      <a:pt x="29555" y="4471"/>
                    </a:lnTo>
                    <a:lnTo>
                      <a:pt x="29422" y="4371"/>
                    </a:lnTo>
                    <a:lnTo>
                      <a:pt x="29355" y="4304"/>
                    </a:lnTo>
                    <a:lnTo>
                      <a:pt x="29222" y="4204"/>
                    </a:lnTo>
                    <a:lnTo>
                      <a:pt x="29122" y="4204"/>
                    </a:lnTo>
                    <a:lnTo>
                      <a:pt x="29021" y="4137"/>
                    </a:lnTo>
                    <a:lnTo>
                      <a:pt x="28921" y="4037"/>
                    </a:lnTo>
                    <a:lnTo>
                      <a:pt x="28788" y="3970"/>
                    </a:lnTo>
                    <a:lnTo>
                      <a:pt x="28721" y="3870"/>
                    </a:lnTo>
                    <a:lnTo>
                      <a:pt x="28554" y="3870"/>
                    </a:lnTo>
                    <a:lnTo>
                      <a:pt x="28488" y="3804"/>
                    </a:lnTo>
                    <a:lnTo>
                      <a:pt x="28354" y="3704"/>
                    </a:lnTo>
                    <a:lnTo>
                      <a:pt x="28254" y="3603"/>
                    </a:lnTo>
                    <a:lnTo>
                      <a:pt x="28154" y="3603"/>
                    </a:lnTo>
                    <a:lnTo>
                      <a:pt x="28054" y="3537"/>
                    </a:lnTo>
                    <a:lnTo>
                      <a:pt x="27921" y="3437"/>
                    </a:lnTo>
                    <a:lnTo>
                      <a:pt x="27854" y="3437"/>
                    </a:lnTo>
                    <a:lnTo>
                      <a:pt x="27721" y="3370"/>
                    </a:lnTo>
                    <a:lnTo>
                      <a:pt x="27654" y="3270"/>
                    </a:lnTo>
                    <a:lnTo>
                      <a:pt x="27520" y="3203"/>
                    </a:lnTo>
                    <a:lnTo>
                      <a:pt x="27420" y="3203"/>
                    </a:lnTo>
                    <a:lnTo>
                      <a:pt x="27320" y="3103"/>
                    </a:lnTo>
                    <a:cubicBezTo>
                      <a:pt x="28154" y="4070"/>
                      <a:pt x="28988" y="5205"/>
                      <a:pt x="29655" y="6506"/>
                    </a:cubicBezTo>
                    <a:cubicBezTo>
                      <a:pt x="30356" y="7840"/>
                      <a:pt x="30889" y="9174"/>
                      <a:pt x="31390" y="10542"/>
                    </a:cubicBezTo>
                    <a:close/>
                    <a:moveTo>
                      <a:pt x="33191" y="7206"/>
                    </a:moveTo>
                    <a:cubicBezTo>
                      <a:pt x="33191" y="7139"/>
                      <a:pt x="33091" y="7073"/>
                      <a:pt x="33058" y="7073"/>
                    </a:cubicBezTo>
                    <a:moveTo>
                      <a:pt x="32157" y="6239"/>
                    </a:moveTo>
                    <a:lnTo>
                      <a:pt x="32024" y="6139"/>
                    </a:lnTo>
                    <a:moveTo>
                      <a:pt x="8040" y="37161"/>
                    </a:moveTo>
                    <a:lnTo>
                      <a:pt x="8173" y="37261"/>
                    </a:lnTo>
                    <a:moveTo>
                      <a:pt x="9041" y="38061"/>
                    </a:moveTo>
                    <a:cubicBezTo>
                      <a:pt x="9107" y="38162"/>
                      <a:pt x="9107" y="38195"/>
                      <a:pt x="9174" y="38195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1" name="Google Shape;7191;p57"/>
              <p:cNvSpPr/>
              <p:nvPr/>
            </p:nvSpPr>
            <p:spPr>
              <a:xfrm>
                <a:off x="3500175" y="2632325"/>
                <a:ext cx="572100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22884" h="1836" extrusionOk="0">
                    <a:moveTo>
                      <a:pt x="0" y="1835"/>
                    </a:moveTo>
                    <a:lnTo>
                      <a:pt x="22883" y="1835"/>
                    </a:lnTo>
                    <a:lnTo>
                      <a:pt x="19448" y="1"/>
                    </a:lnTo>
                    <a:lnTo>
                      <a:pt x="33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2" name="Google Shape;7192;p57"/>
              <p:cNvSpPr/>
              <p:nvPr/>
            </p:nvSpPr>
            <p:spPr>
              <a:xfrm>
                <a:off x="3500175" y="2678200"/>
                <a:ext cx="572100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22884" h="4237" extrusionOk="0">
                    <a:moveTo>
                      <a:pt x="0" y="0"/>
                    </a:moveTo>
                    <a:lnTo>
                      <a:pt x="22883" y="0"/>
                    </a:lnTo>
                    <a:lnTo>
                      <a:pt x="22883" y="4237"/>
                    </a:lnTo>
                    <a:lnTo>
                      <a:pt x="0" y="423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3" name="Google Shape;7193;p57"/>
              <p:cNvSpPr/>
              <p:nvPr/>
            </p:nvSpPr>
            <p:spPr>
              <a:xfrm>
                <a:off x="3565225" y="2543925"/>
                <a:ext cx="442000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17680" h="1469" extrusionOk="0">
                    <a:moveTo>
                      <a:pt x="0" y="1468"/>
                    </a:moveTo>
                    <a:lnTo>
                      <a:pt x="17679" y="1468"/>
                    </a:lnTo>
                    <a:lnTo>
                      <a:pt x="14944" y="1"/>
                    </a:lnTo>
                    <a:lnTo>
                      <a:pt x="26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4" name="Google Shape;7194;p57"/>
              <p:cNvSpPr/>
              <p:nvPr/>
            </p:nvSpPr>
            <p:spPr>
              <a:xfrm>
                <a:off x="3565225" y="2580625"/>
                <a:ext cx="440325" cy="80925"/>
              </a:xfrm>
              <a:custGeom>
                <a:avLst/>
                <a:gdLst/>
                <a:ahLst/>
                <a:cxnLst/>
                <a:rect l="l" t="t" r="r" b="b"/>
                <a:pathLst>
                  <a:path w="17613" h="3237" extrusionOk="0">
                    <a:moveTo>
                      <a:pt x="0" y="0"/>
                    </a:moveTo>
                    <a:lnTo>
                      <a:pt x="17613" y="0"/>
                    </a:lnTo>
                    <a:lnTo>
                      <a:pt x="17613" y="3236"/>
                    </a:lnTo>
                    <a:lnTo>
                      <a:pt x="0" y="323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5" name="Google Shape;7195;p57"/>
              <p:cNvSpPr/>
              <p:nvPr/>
            </p:nvSpPr>
            <p:spPr>
              <a:xfrm>
                <a:off x="3629425" y="2435525"/>
                <a:ext cx="311925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2477" h="1035" extrusionOk="0">
                    <a:moveTo>
                      <a:pt x="1" y="1034"/>
                    </a:moveTo>
                    <a:lnTo>
                      <a:pt x="12476" y="1034"/>
                    </a:lnTo>
                    <a:lnTo>
                      <a:pt x="10575" y="0"/>
                    </a:lnTo>
                    <a:lnTo>
                      <a:pt x="18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6" name="Google Shape;7196;p57"/>
              <p:cNvSpPr/>
              <p:nvPr/>
            </p:nvSpPr>
            <p:spPr>
              <a:xfrm>
                <a:off x="3629425" y="2461375"/>
                <a:ext cx="311925" cy="102600"/>
              </a:xfrm>
              <a:custGeom>
                <a:avLst/>
                <a:gdLst/>
                <a:ahLst/>
                <a:cxnLst/>
                <a:rect l="l" t="t" r="r" b="b"/>
                <a:pathLst>
                  <a:path w="12477" h="4104" extrusionOk="0">
                    <a:moveTo>
                      <a:pt x="1" y="0"/>
                    </a:moveTo>
                    <a:lnTo>
                      <a:pt x="12476" y="0"/>
                    </a:lnTo>
                    <a:lnTo>
                      <a:pt x="12476" y="4103"/>
                    </a:lnTo>
                    <a:lnTo>
                      <a:pt x="1" y="41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7" name="Google Shape;7197;p57"/>
              <p:cNvSpPr/>
              <p:nvPr/>
            </p:nvSpPr>
            <p:spPr>
              <a:xfrm>
                <a:off x="3588575" y="2196175"/>
                <a:ext cx="394475" cy="251050"/>
              </a:xfrm>
              <a:custGeom>
                <a:avLst/>
                <a:gdLst/>
                <a:ahLst/>
                <a:cxnLst/>
                <a:rect l="l" t="t" r="r" b="b"/>
                <a:pathLst>
                  <a:path w="15779" h="10042" extrusionOk="0">
                    <a:moveTo>
                      <a:pt x="0" y="1"/>
                    </a:moveTo>
                    <a:cubicBezTo>
                      <a:pt x="0" y="1"/>
                      <a:pt x="2969" y="2536"/>
                      <a:pt x="3369" y="4737"/>
                    </a:cubicBezTo>
                    <a:cubicBezTo>
                      <a:pt x="3703" y="6939"/>
                      <a:pt x="3669" y="9174"/>
                      <a:pt x="3603" y="10041"/>
                    </a:cubicBezTo>
                    <a:lnTo>
                      <a:pt x="12109" y="10041"/>
                    </a:lnTo>
                    <a:cubicBezTo>
                      <a:pt x="12042" y="9174"/>
                      <a:pt x="11975" y="6939"/>
                      <a:pt x="12376" y="4737"/>
                    </a:cubicBezTo>
                    <a:cubicBezTo>
                      <a:pt x="12809" y="2536"/>
                      <a:pt x="15778" y="1"/>
                      <a:pt x="15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8" name="Google Shape;7198;p57"/>
              <p:cNvSpPr/>
              <p:nvPr/>
            </p:nvSpPr>
            <p:spPr>
              <a:xfrm>
                <a:off x="3233325" y="1129575"/>
                <a:ext cx="1104125" cy="1110000"/>
              </a:xfrm>
              <a:custGeom>
                <a:avLst/>
                <a:gdLst/>
                <a:ahLst/>
                <a:cxnLst/>
                <a:rect l="l" t="t" r="r" b="b"/>
                <a:pathLst>
                  <a:path w="44165" h="44400" extrusionOk="0">
                    <a:moveTo>
                      <a:pt x="22116" y="1"/>
                    </a:moveTo>
                    <a:cubicBezTo>
                      <a:pt x="28187" y="1"/>
                      <a:pt x="33691" y="2503"/>
                      <a:pt x="37694" y="6472"/>
                    </a:cubicBezTo>
                    <a:cubicBezTo>
                      <a:pt x="41696" y="10408"/>
                      <a:pt x="44165" y="16046"/>
                      <a:pt x="44165" y="22183"/>
                    </a:cubicBezTo>
                    <a:cubicBezTo>
                      <a:pt x="44165" y="28288"/>
                      <a:pt x="41663" y="33825"/>
                      <a:pt x="37694" y="37828"/>
                    </a:cubicBezTo>
                    <a:cubicBezTo>
                      <a:pt x="33691" y="41898"/>
                      <a:pt x="28187" y="44399"/>
                      <a:pt x="22116" y="44399"/>
                    </a:cubicBezTo>
                    <a:cubicBezTo>
                      <a:pt x="15978" y="44399"/>
                      <a:pt x="10474" y="41898"/>
                      <a:pt x="6471" y="37861"/>
                    </a:cubicBezTo>
                    <a:cubicBezTo>
                      <a:pt x="2468" y="33858"/>
                      <a:pt x="0" y="28354"/>
                      <a:pt x="0" y="22217"/>
                    </a:cubicBezTo>
                    <a:cubicBezTo>
                      <a:pt x="0" y="16079"/>
                      <a:pt x="2502" y="10508"/>
                      <a:pt x="6471" y="6506"/>
                    </a:cubicBezTo>
                    <a:cubicBezTo>
                      <a:pt x="10474" y="2469"/>
                      <a:pt x="15978" y="1"/>
                      <a:pt x="22116" y="1"/>
                    </a:cubicBezTo>
                    <a:close/>
                    <a:moveTo>
                      <a:pt x="41530" y="25152"/>
                    </a:moveTo>
                    <a:cubicBezTo>
                      <a:pt x="40362" y="25686"/>
                      <a:pt x="38894" y="26186"/>
                      <a:pt x="37193" y="26520"/>
                    </a:cubicBezTo>
                    <a:cubicBezTo>
                      <a:pt x="36660" y="26653"/>
                      <a:pt x="35959" y="26820"/>
                      <a:pt x="35325" y="26920"/>
                    </a:cubicBezTo>
                    <a:cubicBezTo>
                      <a:pt x="35125" y="28421"/>
                      <a:pt x="34825" y="29889"/>
                      <a:pt x="34458" y="31257"/>
                    </a:cubicBezTo>
                    <a:cubicBezTo>
                      <a:pt x="35192" y="30990"/>
                      <a:pt x="35892" y="30556"/>
                      <a:pt x="36526" y="30222"/>
                    </a:cubicBezTo>
                    <a:cubicBezTo>
                      <a:pt x="38861" y="28821"/>
                      <a:pt x="40662" y="27087"/>
                      <a:pt x="41530" y="25152"/>
                    </a:cubicBezTo>
                    <a:close/>
                    <a:moveTo>
                      <a:pt x="33290" y="27320"/>
                    </a:moveTo>
                    <a:cubicBezTo>
                      <a:pt x="31556" y="27521"/>
                      <a:pt x="29688" y="27721"/>
                      <a:pt x="27686" y="27854"/>
                    </a:cubicBezTo>
                    <a:cubicBezTo>
                      <a:pt x="27620" y="29856"/>
                      <a:pt x="27386" y="31724"/>
                      <a:pt x="27153" y="33425"/>
                    </a:cubicBezTo>
                    <a:cubicBezTo>
                      <a:pt x="28954" y="33158"/>
                      <a:pt x="30622" y="32724"/>
                      <a:pt x="32123" y="32257"/>
                    </a:cubicBezTo>
                    <a:cubicBezTo>
                      <a:pt x="32557" y="30689"/>
                      <a:pt x="32990" y="29022"/>
                      <a:pt x="33290" y="27320"/>
                    </a:cubicBezTo>
                    <a:close/>
                    <a:moveTo>
                      <a:pt x="25685" y="27887"/>
                    </a:moveTo>
                    <a:cubicBezTo>
                      <a:pt x="24518" y="27988"/>
                      <a:pt x="23350" y="27988"/>
                      <a:pt x="22116" y="27988"/>
                    </a:cubicBezTo>
                    <a:cubicBezTo>
                      <a:pt x="20848" y="27988"/>
                      <a:pt x="19614" y="27988"/>
                      <a:pt x="18447" y="27887"/>
                    </a:cubicBezTo>
                    <a:cubicBezTo>
                      <a:pt x="18547" y="29989"/>
                      <a:pt x="18780" y="31890"/>
                      <a:pt x="19047" y="33592"/>
                    </a:cubicBezTo>
                    <a:cubicBezTo>
                      <a:pt x="20014" y="33725"/>
                      <a:pt x="21048" y="33725"/>
                      <a:pt x="22116" y="33725"/>
                    </a:cubicBezTo>
                    <a:cubicBezTo>
                      <a:pt x="23150" y="33725"/>
                      <a:pt x="24117" y="33725"/>
                      <a:pt x="25151" y="33592"/>
                    </a:cubicBezTo>
                    <a:cubicBezTo>
                      <a:pt x="25385" y="31890"/>
                      <a:pt x="25585" y="29989"/>
                      <a:pt x="25685" y="27887"/>
                    </a:cubicBezTo>
                    <a:close/>
                    <a:moveTo>
                      <a:pt x="16445" y="27854"/>
                    </a:moveTo>
                    <a:cubicBezTo>
                      <a:pt x="14444" y="27721"/>
                      <a:pt x="12542" y="27521"/>
                      <a:pt x="10841" y="27320"/>
                    </a:cubicBezTo>
                    <a:cubicBezTo>
                      <a:pt x="11141" y="29022"/>
                      <a:pt x="11542" y="30689"/>
                      <a:pt x="12009" y="32257"/>
                    </a:cubicBezTo>
                    <a:cubicBezTo>
                      <a:pt x="13610" y="32758"/>
                      <a:pt x="15278" y="33158"/>
                      <a:pt x="16979" y="33425"/>
                    </a:cubicBezTo>
                    <a:cubicBezTo>
                      <a:pt x="16712" y="31690"/>
                      <a:pt x="16612" y="29856"/>
                      <a:pt x="16445" y="27854"/>
                    </a:cubicBezTo>
                    <a:close/>
                    <a:moveTo>
                      <a:pt x="8873" y="26920"/>
                    </a:moveTo>
                    <a:cubicBezTo>
                      <a:pt x="8173" y="26787"/>
                      <a:pt x="7605" y="26653"/>
                      <a:pt x="6972" y="26520"/>
                    </a:cubicBezTo>
                    <a:cubicBezTo>
                      <a:pt x="5270" y="26186"/>
                      <a:pt x="3803" y="25686"/>
                      <a:pt x="2669" y="25119"/>
                    </a:cubicBezTo>
                    <a:cubicBezTo>
                      <a:pt x="3536" y="27054"/>
                      <a:pt x="5304" y="28821"/>
                      <a:pt x="7706" y="30222"/>
                    </a:cubicBezTo>
                    <a:cubicBezTo>
                      <a:pt x="8339" y="30556"/>
                      <a:pt x="9006" y="30956"/>
                      <a:pt x="9707" y="31257"/>
                    </a:cubicBezTo>
                    <a:cubicBezTo>
                      <a:pt x="9340" y="29889"/>
                      <a:pt x="9107" y="28488"/>
                      <a:pt x="8873" y="26920"/>
                    </a:cubicBezTo>
                    <a:close/>
                    <a:moveTo>
                      <a:pt x="2669" y="19215"/>
                    </a:moveTo>
                    <a:cubicBezTo>
                      <a:pt x="3769" y="18681"/>
                      <a:pt x="5204" y="18181"/>
                      <a:pt x="6972" y="17747"/>
                    </a:cubicBezTo>
                    <a:cubicBezTo>
                      <a:pt x="7605" y="17647"/>
                      <a:pt x="8206" y="17480"/>
                      <a:pt x="8873" y="17413"/>
                    </a:cubicBezTo>
                    <a:cubicBezTo>
                      <a:pt x="9107" y="15912"/>
                      <a:pt x="9373" y="14378"/>
                      <a:pt x="9707" y="13010"/>
                    </a:cubicBezTo>
                    <a:cubicBezTo>
                      <a:pt x="9006" y="13344"/>
                      <a:pt x="8339" y="13711"/>
                      <a:pt x="7706" y="14078"/>
                    </a:cubicBezTo>
                    <a:cubicBezTo>
                      <a:pt x="5304" y="15512"/>
                      <a:pt x="3536" y="17313"/>
                      <a:pt x="2669" y="19215"/>
                    </a:cubicBezTo>
                    <a:close/>
                    <a:moveTo>
                      <a:pt x="10874" y="17080"/>
                    </a:moveTo>
                    <a:cubicBezTo>
                      <a:pt x="12609" y="16813"/>
                      <a:pt x="14477" y="16679"/>
                      <a:pt x="16478" y="16546"/>
                    </a:cubicBezTo>
                    <a:cubicBezTo>
                      <a:pt x="16612" y="14545"/>
                      <a:pt x="16779" y="12677"/>
                      <a:pt x="17012" y="10975"/>
                    </a:cubicBezTo>
                    <a:cubicBezTo>
                      <a:pt x="15311" y="11242"/>
                      <a:pt x="13643" y="11576"/>
                      <a:pt x="12042" y="12143"/>
                    </a:cubicBezTo>
                    <a:cubicBezTo>
                      <a:pt x="11542" y="13644"/>
                      <a:pt x="11141" y="15312"/>
                      <a:pt x="10874" y="17080"/>
                    </a:cubicBezTo>
                    <a:close/>
                    <a:moveTo>
                      <a:pt x="18447" y="16379"/>
                    </a:moveTo>
                    <a:cubicBezTo>
                      <a:pt x="19614" y="16379"/>
                      <a:pt x="20848" y="16313"/>
                      <a:pt x="22116" y="16313"/>
                    </a:cubicBezTo>
                    <a:cubicBezTo>
                      <a:pt x="23350" y="16313"/>
                      <a:pt x="24518" y="16379"/>
                      <a:pt x="25685" y="16379"/>
                    </a:cubicBezTo>
                    <a:cubicBezTo>
                      <a:pt x="25618" y="14311"/>
                      <a:pt x="25385" y="12376"/>
                      <a:pt x="25151" y="10675"/>
                    </a:cubicBezTo>
                    <a:cubicBezTo>
                      <a:pt x="24117" y="10575"/>
                      <a:pt x="23150" y="10542"/>
                      <a:pt x="22116" y="10542"/>
                    </a:cubicBezTo>
                    <a:cubicBezTo>
                      <a:pt x="21048" y="10542"/>
                      <a:pt x="20014" y="10642"/>
                      <a:pt x="19047" y="10675"/>
                    </a:cubicBezTo>
                    <a:cubicBezTo>
                      <a:pt x="18813" y="12376"/>
                      <a:pt x="18613" y="14344"/>
                      <a:pt x="18447" y="16379"/>
                    </a:cubicBezTo>
                    <a:close/>
                    <a:moveTo>
                      <a:pt x="27686" y="16546"/>
                    </a:moveTo>
                    <a:cubicBezTo>
                      <a:pt x="29688" y="16679"/>
                      <a:pt x="31556" y="16846"/>
                      <a:pt x="33257" y="17080"/>
                    </a:cubicBezTo>
                    <a:cubicBezTo>
                      <a:pt x="32990" y="15312"/>
                      <a:pt x="32557" y="13644"/>
                      <a:pt x="32090" y="12143"/>
                    </a:cubicBezTo>
                    <a:cubicBezTo>
                      <a:pt x="30589" y="11576"/>
                      <a:pt x="28921" y="11242"/>
                      <a:pt x="27153" y="10975"/>
                    </a:cubicBezTo>
                    <a:cubicBezTo>
                      <a:pt x="27386" y="12677"/>
                      <a:pt x="27620" y="14545"/>
                      <a:pt x="27686" y="16546"/>
                    </a:cubicBezTo>
                    <a:close/>
                    <a:moveTo>
                      <a:pt x="35359" y="17413"/>
                    </a:moveTo>
                    <a:cubicBezTo>
                      <a:pt x="35992" y="17513"/>
                      <a:pt x="36660" y="17647"/>
                      <a:pt x="37227" y="17747"/>
                    </a:cubicBezTo>
                    <a:cubicBezTo>
                      <a:pt x="38961" y="18181"/>
                      <a:pt x="40396" y="18614"/>
                      <a:pt x="41563" y="19215"/>
                    </a:cubicBezTo>
                    <a:cubicBezTo>
                      <a:pt x="40696" y="17313"/>
                      <a:pt x="38894" y="15512"/>
                      <a:pt x="36526" y="14144"/>
                    </a:cubicBezTo>
                    <a:cubicBezTo>
                      <a:pt x="35892" y="13711"/>
                      <a:pt x="35225" y="13377"/>
                      <a:pt x="34425" y="13044"/>
                    </a:cubicBezTo>
                    <a:cubicBezTo>
                      <a:pt x="34858" y="14378"/>
                      <a:pt x="35158" y="15912"/>
                      <a:pt x="35359" y="17413"/>
                    </a:cubicBezTo>
                    <a:close/>
                    <a:moveTo>
                      <a:pt x="36793" y="24585"/>
                    </a:moveTo>
                    <a:cubicBezTo>
                      <a:pt x="40062" y="23851"/>
                      <a:pt x="42163" y="23017"/>
                      <a:pt x="42163" y="22183"/>
                    </a:cubicBezTo>
                    <a:cubicBezTo>
                      <a:pt x="42163" y="21349"/>
                      <a:pt x="40062" y="20482"/>
                      <a:pt x="36793" y="19682"/>
                    </a:cubicBezTo>
                    <a:cubicBezTo>
                      <a:pt x="36359" y="19582"/>
                      <a:pt x="35959" y="19548"/>
                      <a:pt x="35525" y="19381"/>
                    </a:cubicBezTo>
                    <a:cubicBezTo>
                      <a:pt x="35592" y="20249"/>
                      <a:pt x="35592" y="21249"/>
                      <a:pt x="35592" y="22150"/>
                    </a:cubicBezTo>
                    <a:cubicBezTo>
                      <a:pt x="35592" y="23017"/>
                      <a:pt x="35592" y="23918"/>
                      <a:pt x="35525" y="24819"/>
                    </a:cubicBezTo>
                    <a:cubicBezTo>
                      <a:pt x="35959" y="24819"/>
                      <a:pt x="36359" y="24719"/>
                      <a:pt x="36793" y="24585"/>
                    </a:cubicBezTo>
                    <a:close/>
                    <a:moveTo>
                      <a:pt x="33557" y="19081"/>
                    </a:moveTo>
                    <a:cubicBezTo>
                      <a:pt x="31789" y="18881"/>
                      <a:pt x="29888" y="18681"/>
                      <a:pt x="27853" y="18547"/>
                    </a:cubicBezTo>
                    <a:cubicBezTo>
                      <a:pt x="27953" y="19715"/>
                      <a:pt x="27953" y="20983"/>
                      <a:pt x="27953" y="22217"/>
                    </a:cubicBezTo>
                    <a:cubicBezTo>
                      <a:pt x="27953" y="23484"/>
                      <a:pt x="27953" y="24719"/>
                      <a:pt x="27853" y="25886"/>
                    </a:cubicBezTo>
                    <a:cubicBezTo>
                      <a:pt x="29955" y="25753"/>
                      <a:pt x="31789" y="25552"/>
                      <a:pt x="33557" y="25252"/>
                    </a:cubicBezTo>
                    <a:cubicBezTo>
                      <a:pt x="33657" y="24318"/>
                      <a:pt x="33657" y="23251"/>
                      <a:pt x="33657" y="22217"/>
                    </a:cubicBezTo>
                    <a:cubicBezTo>
                      <a:pt x="33657" y="21183"/>
                      <a:pt x="33624" y="20149"/>
                      <a:pt x="33557" y="19081"/>
                    </a:cubicBezTo>
                    <a:close/>
                    <a:moveTo>
                      <a:pt x="25818" y="18381"/>
                    </a:moveTo>
                    <a:cubicBezTo>
                      <a:pt x="24551" y="18381"/>
                      <a:pt x="23317" y="18314"/>
                      <a:pt x="22082" y="18314"/>
                    </a:cubicBezTo>
                    <a:cubicBezTo>
                      <a:pt x="20815" y="18314"/>
                      <a:pt x="19547" y="18381"/>
                      <a:pt x="18313" y="18381"/>
                    </a:cubicBezTo>
                    <a:cubicBezTo>
                      <a:pt x="18313" y="19648"/>
                      <a:pt x="18213" y="20882"/>
                      <a:pt x="18213" y="22183"/>
                    </a:cubicBezTo>
                    <a:cubicBezTo>
                      <a:pt x="18213" y="23418"/>
                      <a:pt x="18313" y="24719"/>
                      <a:pt x="18313" y="25886"/>
                    </a:cubicBezTo>
                    <a:cubicBezTo>
                      <a:pt x="19547" y="25953"/>
                      <a:pt x="20815" y="25953"/>
                      <a:pt x="22082" y="25953"/>
                    </a:cubicBezTo>
                    <a:cubicBezTo>
                      <a:pt x="23350" y="25953"/>
                      <a:pt x="24584" y="25953"/>
                      <a:pt x="25818" y="25886"/>
                    </a:cubicBezTo>
                    <a:cubicBezTo>
                      <a:pt x="25885" y="24719"/>
                      <a:pt x="25885" y="23384"/>
                      <a:pt x="25885" y="22183"/>
                    </a:cubicBezTo>
                    <a:cubicBezTo>
                      <a:pt x="25885" y="20882"/>
                      <a:pt x="25885" y="19648"/>
                      <a:pt x="25818" y="18381"/>
                    </a:cubicBezTo>
                    <a:close/>
                    <a:moveTo>
                      <a:pt x="16312" y="18547"/>
                    </a:moveTo>
                    <a:cubicBezTo>
                      <a:pt x="14310" y="18681"/>
                      <a:pt x="12376" y="18881"/>
                      <a:pt x="10641" y="19081"/>
                    </a:cubicBezTo>
                    <a:cubicBezTo>
                      <a:pt x="10541" y="20149"/>
                      <a:pt x="10508" y="21183"/>
                      <a:pt x="10508" y="22183"/>
                    </a:cubicBezTo>
                    <a:cubicBezTo>
                      <a:pt x="10508" y="23184"/>
                      <a:pt x="10574" y="24252"/>
                      <a:pt x="10641" y="25219"/>
                    </a:cubicBezTo>
                    <a:cubicBezTo>
                      <a:pt x="12342" y="25519"/>
                      <a:pt x="14310" y="25719"/>
                      <a:pt x="16312" y="25853"/>
                    </a:cubicBezTo>
                    <a:cubicBezTo>
                      <a:pt x="16312" y="24685"/>
                      <a:pt x="16212" y="23418"/>
                      <a:pt x="16212" y="22183"/>
                    </a:cubicBezTo>
                    <a:cubicBezTo>
                      <a:pt x="16212" y="20916"/>
                      <a:pt x="16312" y="19715"/>
                      <a:pt x="16312" y="18547"/>
                    </a:cubicBezTo>
                    <a:close/>
                    <a:moveTo>
                      <a:pt x="8673" y="19415"/>
                    </a:moveTo>
                    <a:cubicBezTo>
                      <a:pt x="8173" y="19548"/>
                      <a:pt x="7806" y="19648"/>
                      <a:pt x="7372" y="19715"/>
                    </a:cubicBezTo>
                    <a:cubicBezTo>
                      <a:pt x="4103" y="20482"/>
                      <a:pt x="2001" y="21383"/>
                      <a:pt x="2001" y="22217"/>
                    </a:cubicBezTo>
                    <a:cubicBezTo>
                      <a:pt x="2001" y="23051"/>
                      <a:pt x="4103" y="23885"/>
                      <a:pt x="7372" y="24652"/>
                    </a:cubicBezTo>
                    <a:cubicBezTo>
                      <a:pt x="7806" y="24752"/>
                      <a:pt x="8206" y="24852"/>
                      <a:pt x="8673" y="24919"/>
                    </a:cubicBezTo>
                    <a:cubicBezTo>
                      <a:pt x="8606" y="24051"/>
                      <a:pt x="8539" y="23117"/>
                      <a:pt x="8539" y="22250"/>
                    </a:cubicBezTo>
                    <a:cubicBezTo>
                      <a:pt x="8506" y="21316"/>
                      <a:pt x="8606" y="20349"/>
                      <a:pt x="8673" y="19415"/>
                    </a:cubicBezTo>
                    <a:close/>
                    <a:moveTo>
                      <a:pt x="40863" y="29355"/>
                    </a:moveTo>
                    <a:cubicBezTo>
                      <a:pt x="39995" y="30323"/>
                      <a:pt x="38794" y="31156"/>
                      <a:pt x="37493" y="31990"/>
                    </a:cubicBezTo>
                    <a:cubicBezTo>
                      <a:pt x="36393" y="32691"/>
                      <a:pt x="35058" y="33258"/>
                      <a:pt x="33591" y="33758"/>
                    </a:cubicBezTo>
                    <a:cubicBezTo>
                      <a:pt x="33090" y="35226"/>
                      <a:pt x="32523" y="36527"/>
                      <a:pt x="31823" y="37695"/>
                    </a:cubicBezTo>
                    <a:cubicBezTo>
                      <a:pt x="31056" y="38929"/>
                      <a:pt x="30155" y="40096"/>
                      <a:pt x="29254" y="41064"/>
                    </a:cubicBezTo>
                    <a:cubicBezTo>
                      <a:pt x="29254" y="40997"/>
                      <a:pt x="29354" y="40997"/>
                      <a:pt x="29388" y="40997"/>
                    </a:cubicBezTo>
                    <a:lnTo>
                      <a:pt x="29488" y="40897"/>
                    </a:lnTo>
                    <a:lnTo>
                      <a:pt x="29588" y="40830"/>
                    </a:lnTo>
                    <a:lnTo>
                      <a:pt x="29688" y="40830"/>
                    </a:lnTo>
                    <a:lnTo>
                      <a:pt x="29888" y="40730"/>
                    </a:lnTo>
                    <a:lnTo>
                      <a:pt x="29988" y="40730"/>
                    </a:lnTo>
                    <a:lnTo>
                      <a:pt x="30088" y="40597"/>
                    </a:lnTo>
                    <a:lnTo>
                      <a:pt x="30188" y="40597"/>
                    </a:lnTo>
                    <a:lnTo>
                      <a:pt x="30322" y="40530"/>
                    </a:lnTo>
                    <a:lnTo>
                      <a:pt x="30388" y="40530"/>
                    </a:lnTo>
                    <a:lnTo>
                      <a:pt x="30522" y="40430"/>
                    </a:lnTo>
                    <a:lnTo>
                      <a:pt x="30655" y="40363"/>
                    </a:lnTo>
                    <a:lnTo>
                      <a:pt x="30755" y="40263"/>
                    </a:lnTo>
                    <a:lnTo>
                      <a:pt x="30755" y="40263"/>
                    </a:lnTo>
                    <a:lnTo>
                      <a:pt x="30989" y="40196"/>
                    </a:lnTo>
                    <a:lnTo>
                      <a:pt x="31056" y="40096"/>
                    </a:lnTo>
                    <a:lnTo>
                      <a:pt x="31189" y="40030"/>
                    </a:lnTo>
                    <a:lnTo>
                      <a:pt x="31256" y="39929"/>
                    </a:lnTo>
                    <a:lnTo>
                      <a:pt x="31389" y="39863"/>
                    </a:lnTo>
                    <a:lnTo>
                      <a:pt x="31489" y="39863"/>
                    </a:lnTo>
                    <a:lnTo>
                      <a:pt x="31589" y="39763"/>
                    </a:lnTo>
                    <a:lnTo>
                      <a:pt x="31689" y="39696"/>
                    </a:lnTo>
                    <a:lnTo>
                      <a:pt x="31689" y="39696"/>
                    </a:lnTo>
                    <a:lnTo>
                      <a:pt x="31689" y="39696"/>
                    </a:lnTo>
                    <a:cubicBezTo>
                      <a:pt x="31756" y="39696"/>
                      <a:pt x="31823" y="39596"/>
                      <a:pt x="31823" y="39596"/>
                    </a:cubicBezTo>
                    <a:lnTo>
                      <a:pt x="31889" y="39596"/>
                    </a:lnTo>
                    <a:lnTo>
                      <a:pt x="31889" y="39596"/>
                    </a:lnTo>
                    <a:cubicBezTo>
                      <a:pt x="31990" y="39529"/>
                      <a:pt x="32023" y="39529"/>
                      <a:pt x="32023" y="39496"/>
                    </a:cubicBezTo>
                    <a:lnTo>
                      <a:pt x="32090" y="39496"/>
                    </a:lnTo>
                    <a:cubicBezTo>
                      <a:pt x="32190" y="39396"/>
                      <a:pt x="32223" y="39396"/>
                      <a:pt x="32323" y="39362"/>
                    </a:cubicBezTo>
                    <a:lnTo>
                      <a:pt x="32323" y="39362"/>
                    </a:lnTo>
                    <a:lnTo>
                      <a:pt x="32523" y="39262"/>
                    </a:lnTo>
                    <a:lnTo>
                      <a:pt x="32523" y="39196"/>
                    </a:lnTo>
                    <a:cubicBezTo>
                      <a:pt x="32590" y="39196"/>
                      <a:pt x="32657" y="39096"/>
                      <a:pt x="32723" y="39096"/>
                    </a:cubicBezTo>
                    <a:lnTo>
                      <a:pt x="32723" y="39029"/>
                    </a:lnTo>
                    <a:cubicBezTo>
                      <a:pt x="32823" y="39029"/>
                      <a:pt x="32857" y="38929"/>
                      <a:pt x="32924" y="38929"/>
                    </a:cubicBezTo>
                    <a:lnTo>
                      <a:pt x="32924" y="38929"/>
                    </a:lnTo>
                    <a:lnTo>
                      <a:pt x="32924" y="38929"/>
                    </a:lnTo>
                    <a:lnTo>
                      <a:pt x="32924" y="38862"/>
                    </a:lnTo>
                    <a:lnTo>
                      <a:pt x="33057" y="38762"/>
                    </a:lnTo>
                    <a:lnTo>
                      <a:pt x="33157" y="38762"/>
                    </a:lnTo>
                    <a:cubicBezTo>
                      <a:pt x="33224" y="38695"/>
                      <a:pt x="33257" y="38695"/>
                      <a:pt x="33257" y="38662"/>
                    </a:cubicBezTo>
                    <a:lnTo>
                      <a:pt x="33357" y="38662"/>
                    </a:lnTo>
                    <a:cubicBezTo>
                      <a:pt x="33424" y="38562"/>
                      <a:pt x="33491" y="38562"/>
                      <a:pt x="33491" y="38528"/>
                    </a:cubicBezTo>
                    <a:lnTo>
                      <a:pt x="33557" y="38528"/>
                    </a:lnTo>
                    <a:lnTo>
                      <a:pt x="33691" y="38395"/>
                    </a:lnTo>
                    <a:lnTo>
                      <a:pt x="33757" y="38328"/>
                    </a:lnTo>
                    <a:cubicBezTo>
                      <a:pt x="33858" y="38328"/>
                      <a:pt x="33891" y="38228"/>
                      <a:pt x="33891" y="38228"/>
                    </a:cubicBezTo>
                    <a:lnTo>
                      <a:pt x="33991" y="38228"/>
                    </a:lnTo>
                    <a:cubicBezTo>
                      <a:pt x="33991" y="38162"/>
                      <a:pt x="34058" y="38095"/>
                      <a:pt x="34091" y="38095"/>
                    </a:cubicBezTo>
                    <a:lnTo>
                      <a:pt x="34091" y="38095"/>
                    </a:lnTo>
                    <a:lnTo>
                      <a:pt x="34091" y="38095"/>
                    </a:lnTo>
                    <a:lnTo>
                      <a:pt x="34191" y="38028"/>
                    </a:lnTo>
                    <a:lnTo>
                      <a:pt x="34325" y="37928"/>
                    </a:lnTo>
                    <a:lnTo>
                      <a:pt x="34325" y="37861"/>
                    </a:lnTo>
                    <a:lnTo>
                      <a:pt x="34325" y="37861"/>
                    </a:lnTo>
                    <a:cubicBezTo>
                      <a:pt x="34391" y="37861"/>
                      <a:pt x="34425" y="37761"/>
                      <a:pt x="34525" y="37728"/>
                    </a:cubicBezTo>
                    <a:lnTo>
                      <a:pt x="34525" y="37728"/>
                    </a:lnTo>
                    <a:cubicBezTo>
                      <a:pt x="34591" y="37728"/>
                      <a:pt x="34658" y="37661"/>
                      <a:pt x="34658" y="37594"/>
                    </a:cubicBezTo>
                    <a:lnTo>
                      <a:pt x="34725" y="37594"/>
                    </a:lnTo>
                    <a:lnTo>
                      <a:pt x="34858" y="37494"/>
                    </a:lnTo>
                    <a:lnTo>
                      <a:pt x="34925" y="37494"/>
                    </a:lnTo>
                    <a:cubicBezTo>
                      <a:pt x="35025" y="37361"/>
                      <a:pt x="35158" y="37261"/>
                      <a:pt x="35259" y="37161"/>
                    </a:cubicBezTo>
                    <a:lnTo>
                      <a:pt x="35259" y="37161"/>
                    </a:lnTo>
                    <a:lnTo>
                      <a:pt x="35259" y="37161"/>
                    </a:lnTo>
                    <a:lnTo>
                      <a:pt x="35259" y="37161"/>
                    </a:lnTo>
                    <a:lnTo>
                      <a:pt x="35392" y="37027"/>
                    </a:lnTo>
                    <a:lnTo>
                      <a:pt x="35392" y="37027"/>
                    </a:lnTo>
                    <a:cubicBezTo>
                      <a:pt x="35492" y="36927"/>
                      <a:pt x="35525" y="36927"/>
                      <a:pt x="35592" y="36894"/>
                    </a:cubicBezTo>
                    <a:lnTo>
                      <a:pt x="35592" y="36894"/>
                    </a:lnTo>
                    <a:cubicBezTo>
                      <a:pt x="35692" y="36827"/>
                      <a:pt x="35726" y="36761"/>
                      <a:pt x="35726" y="36694"/>
                    </a:cubicBezTo>
                    <a:lnTo>
                      <a:pt x="35826" y="36694"/>
                    </a:lnTo>
                    <a:cubicBezTo>
                      <a:pt x="35826" y="36594"/>
                      <a:pt x="35892" y="36594"/>
                      <a:pt x="35959" y="36560"/>
                    </a:cubicBezTo>
                    <a:lnTo>
                      <a:pt x="35959" y="36560"/>
                    </a:lnTo>
                    <a:lnTo>
                      <a:pt x="36059" y="36427"/>
                    </a:lnTo>
                    <a:lnTo>
                      <a:pt x="36159" y="36360"/>
                    </a:lnTo>
                    <a:lnTo>
                      <a:pt x="36293" y="36227"/>
                    </a:lnTo>
                    <a:cubicBezTo>
                      <a:pt x="38327" y="34492"/>
                      <a:pt x="39895" y="32057"/>
                      <a:pt x="40863" y="29355"/>
                    </a:cubicBezTo>
                    <a:close/>
                    <a:moveTo>
                      <a:pt x="31189" y="34592"/>
                    </a:moveTo>
                    <a:cubicBezTo>
                      <a:pt x="29821" y="34926"/>
                      <a:pt x="28354" y="35326"/>
                      <a:pt x="26853" y="35493"/>
                    </a:cubicBezTo>
                    <a:cubicBezTo>
                      <a:pt x="26719" y="36093"/>
                      <a:pt x="26552" y="36761"/>
                      <a:pt x="26452" y="37361"/>
                    </a:cubicBezTo>
                    <a:cubicBezTo>
                      <a:pt x="26019" y="39062"/>
                      <a:pt x="25552" y="40597"/>
                      <a:pt x="24985" y="41697"/>
                    </a:cubicBezTo>
                    <a:cubicBezTo>
                      <a:pt x="26886" y="40830"/>
                      <a:pt x="28687" y="39029"/>
                      <a:pt x="30055" y="36660"/>
                    </a:cubicBezTo>
                    <a:cubicBezTo>
                      <a:pt x="30522" y="36060"/>
                      <a:pt x="30855" y="35259"/>
                      <a:pt x="31189" y="34592"/>
                    </a:cubicBezTo>
                    <a:close/>
                    <a:moveTo>
                      <a:pt x="24818" y="35693"/>
                    </a:moveTo>
                    <a:cubicBezTo>
                      <a:pt x="23950" y="35760"/>
                      <a:pt x="23016" y="35760"/>
                      <a:pt x="22149" y="35760"/>
                    </a:cubicBezTo>
                    <a:cubicBezTo>
                      <a:pt x="21182" y="35760"/>
                      <a:pt x="20281" y="35760"/>
                      <a:pt x="19481" y="35693"/>
                    </a:cubicBezTo>
                    <a:cubicBezTo>
                      <a:pt x="19547" y="36093"/>
                      <a:pt x="19614" y="36527"/>
                      <a:pt x="19681" y="36927"/>
                    </a:cubicBezTo>
                    <a:cubicBezTo>
                      <a:pt x="20448" y="40330"/>
                      <a:pt x="21349" y="42398"/>
                      <a:pt x="22183" y="42398"/>
                    </a:cubicBezTo>
                    <a:cubicBezTo>
                      <a:pt x="22950" y="42398"/>
                      <a:pt x="23850" y="40330"/>
                      <a:pt x="24618" y="36927"/>
                    </a:cubicBezTo>
                    <a:cubicBezTo>
                      <a:pt x="24618" y="36527"/>
                      <a:pt x="24718" y="36093"/>
                      <a:pt x="24818" y="35693"/>
                    </a:cubicBezTo>
                    <a:close/>
                    <a:moveTo>
                      <a:pt x="17346" y="35493"/>
                    </a:moveTo>
                    <a:cubicBezTo>
                      <a:pt x="15845" y="35259"/>
                      <a:pt x="14377" y="34926"/>
                      <a:pt x="13009" y="34592"/>
                    </a:cubicBezTo>
                    <a:cubicBezTo>
                      <a:pt x="13310" y="35326"/>
                      <a:pt x="13710" y="36060"/>
                      <a:pt x="14043" y="36694"/>
                    </a:cubicBezTo>
                    <a:cubicBezTo>
                      <a:pt x="15511" y="39029"/>
                      <a:pt x="17212" y="40830"/>
                      <a:pt x="19147" y="41731"/>
                    </a:cubicBezTo>
                    <a:cubicBezTo>
                      <a:pt x="18580" y="40663"/>
                      <a:pt x="18080" y="39096"/>
                      <a:pt x="17679" y="37394"/>
                    </a:cubicBezTo>
                    <a:cubicBezTo>
                      <a:pt x="17546" y="36827"/>
                      <a:pt x="17446" y="36093"/>
                      <a:pt x="17346" y="35493"/>
                    </a:cubicBezTo>
                    <a:close/>
                    <a:moveTo>
                      <a:pt x="10508" y="33758"/>
                    </a:moveTo>
                    <a:cubicBezTo>
                      <a:pt x="9140" y="33258"/>
                      <a:pt x="7839" y="32691"/>
                      <a:pt x="6638" y="31957"/>
                    </a:cubicBezTo>
                    <a:cubicBezTo>
                      <a:pt x="5337" y="31123"/>
                      <a:pt x="4203" y="30289"/>
                      <a:pt x="3269" y="29355"/>
                    </a:cubicBezTo>
                    <a:cubicBezTo>
                      <a:pt x="4303" y="32024"/>
                      <a:pt x="5871" y="34426"/>
                      <a:pt x="7806" y="36427"/>
                    </a:cubicBezTo>
                    <a:cubicBezTo>
                      <a:pt x="7872" y="36527"/>
                      <a:pt x="7939" y="36560"/>
                      <a:pt x="8006" y="36560"/>
                    </a:cubicBezTo>
                    <a:lnTo>
                      <a:pt x="8006" y="36627"/>
                    </a:lnTo>
                    <a:cubicBezTo>
                      <a:pt x="8072" y="36627"/>
                      <a:pt x="8072" y="36727"/>
                      <a:pt x="8139" y="36761"/>
                    </a:cubicBezTo>
                    <a:lnTo>
                      <a:pt x="8206" y="36761"/>
                    </a:lnTo>
                    <a:cubicBezTo>
                      <a:pt x="8206" y="36861"/>
                      <a:pt x="8306" y="36861"/>
                      <a:pt x="8339" y="36894"/>
                    </a:cubicBezTo>
                    <a:lnTo>
                      <a:pt x="8339" y="36894"/>
                    </a:lnTo>
                    <a:cubicBezTo>
                      <a:pt x="8439" y="36994"/>
                      <a:pt x="8473" y="37027"/>
                      <a:pt x="8473" y="37094"/>
                    </a:cubicBezTo>
                    <a:lnTo>
                      <a:pt x="8539" y="37094"/>
                    </a:lnTo>
                    <a:cubicBezTo>
                      <a:pt x="8539" y="37194"/>
                      <a:pt x="8640" y="37194"/>
                      <a:pt x="8673" y="37228"/>
                    </a:cubicBezTo>
                    <a:lnTo>
                      <a:pt x="8673" y="37228"/>
                    </a:lnTo>
                    <a:cubicBezTo>
                      <a:pt x="8773" y="37328"/>
                      <a:pt x="8806" y="37361"/>
                      <a:pt x="8873" y="37361"/>
                    </a:cubicBezTo>
                    <a:lnTo>
                      <a:pt x="8873" y="37361"/>
                    </a:lnTo>
                    <a:lnTo>
                      <a:pt x="8873" y="37361"/>
                    </a:lnTo>
                    <a:lnTo>
                      <a:pt x="8873" y="37361"/>
                    </a:lnTo>
                    <a:cubicBezTo>
                      <a:pt x="8973" y="37494"/>
                      <a:pt x="9107" y="37561"/>
                      <a:pt x="9207" y="37695"/>
                    </a:cubicBezTo>
                    <a:lnTo>
                      <a:pt x="9207" y="37695"/>
                    </a:lnTo>
                    <a:cubicBezTo>
                      <a:pt x="9307" y="37761"/>
                      <a:pt x="9340" y="37761"/>
                      <a:pt x="9440" y="37828"/>
                    </a:cubicBezTo>
                    <a:lnTo>
                      <a:pt x="9440" y="37828"/>
                    </a:lnTo>
                    <a:lnTo>
                      <a:pt x="9540" y="37928"/>
                    </a:lnTo>
                    <a:lnTo>
                      <a:pt x="9640" y="37928"/>
                    </a:lnTo>
                    <a:cubicBezTo>
                      <a:pt x="9707" y="38028"/>
                      <a:pt x="9707" y="38061"/>
                      <a:pt x="9774" y="38061"/>
                    </a:cubicBezTo>
                    <a:lnTo>
                      <a:pt x="9774" y="38061"/>
                    </a:lnTo>
                    <a:lnTo>
                      <a:pt x="9840" y="38162"/>
                    </a:lnTo>
                    <a:cubicBezTo>
                      <a:pt x="9840" y="38162"/>
                      <a:pt x="9940" y="38228"/>
                      <a:pt x="9974" y="38228"/>
                    </a:cubicBezTo>
                    <a:lnTo>
                      <a:pt x="9974" y="38328"/>
                    </a:lnTo>
                    <a:lnTo>
                      <a:pt x="9974" y="38328"/>
                    </a:lnTo>
                    <a:lnTo>
                      <a:pt x="9974" y="38328"/>
                    </a:lnTo>
                    <a:cubicBezTo>
                      <a:pt x="10041" y="38328"/>
                      <a:pt x="10107" y="38395"/>
                      <a:pt x="10174" y="38428"/>
                    </a:cubicBezTo>
                    <a:lnTo>
                      <a:pt x="10174" y="38428"/>
                    </a:lnTo>
                    <a:cubicBezTo>
                      <a:pt x="10274" y="38428"/>
                      <a:pt x="10307" y="38528"/>
                      <a:pt x="10307" y="38528"/>
                    </a:cubicBezTo>
                    <a:lnTo>
                      <a:pt x="10374" y="38595"/>
                    </a:lnTo>
                    <a:cubicBezTo>
                      <a:pt x="10474" y="38595"/>
                      <a:pt x="10508" y="38695"/>
                      <a:pt x="10508" y="38729"/>
                    </a:cubicBezTo>
                    <a:lnTo>
                      <a:pt x="10608" y="38729"/>
                    </a:lnTo>
                    <a:cubicBezTo>
                      <a:pt x="10674" y="38829"/>
                      <a:pt x="10708" y="38829"/>
                      <a:pt x="10708" y="38862"/>
                    </a:cubicBezTo>
                    <a:lnTo>
                      <a:pt x="10808" y="38862"/>
                    </a:lnTo>
                    <a:lnTo>
                      <a:pt x="10941" y="38995"/>
                    </a:lnTo>
                    <a:lnTo>
                      <a:pt x="11008" y="38995"/>
                    </a:lnTo>
                    <a:lnTo>
                      <a:pt x="11141" y="39062"/>
                    </a:lnTo>
                    <a:lnTo>
                      <a:pt x="11141" y="39162"/>
                    </a:lnTo>
                    <a:lnTo>
                      <a:pt x="11141" y="39162"/>
                    </a:lnTo>
                    <a:lnTo>
                      <a:pt x="11208" y="39162"/>
                    </a:lnTo>
                    <a:cubicBezTo>
                      <a:pt x="11208" y="39162"/>
                      <a:pt x="11308" y="39229"/>
                      <a:pt x="11341" y="39229"/>
                    </a:cubicBezTo>
                    <a:lnTo>
                      <a:pt x="11442" y="39329"/>
                    </a:lnTo>
                    <a:lnTo>
                      <a:pt x="11542" y="39396"/>
                    </a:lnTo>
                    <a:lnTo>
                      <a:pt x="11642" y="39496"/>
                    </a:lnTo>
                    <a:cubicBezTo>
                      <a:pt x="11708" y="39496"/>
                      <a:pt x="11708" y="39563"/>
                      <a:pt x="11775" y="39563"/>
                    </a:cubicBezTo>
                    <a:lnTo>
                      <a:pt x="11842" y="39563"/>
                    </a:lnTo>
                    <a:lnTo>
                      <a:pt x="11975" y="39696"/>
                    </a:lnTo>
                    <a:lnTo>
                      <a:pt x="12042" y="39696"/>
                    </a:lnTo>
                    <a:lnTo>
                      <a:pt x="12175" y="39829"/>
                    </a:lnTo>
                    <a:lnTo>
                      <a:pt x="12275" y="39829"/>
                    </a:lnTo>
                    <a:lnTo>
                      <a:pt x="12275" y="39829"/>
                    </a:lnTo>
                    <a:lnTo>
                      <a:pt x="12376" y="39896"/>
                    </a:lnTo>
                    <a:lnTo>
                      <a:pt x="12476" y="39896"/>
                    </a:lnTo>
                    <a:lnTo>
                      <a:pt x="12476" y="39896"/>
                    </a:lnTo>
                    <a:lnTo>
                      <a:pt x="12476" y="39963"/>
                    </a:lnTo>
                    <a:lnTo>
                      <a:pt x="12609" y="40063"/>
                    </a:lnTo>
                    <a:lnTo>
                      <a:pt x="12676" y="40063"/>
                    </a:lnTo>
                    <a:lnTo>
                      <a:pt x="12809" y="40130"/>
                    </a:lnTo>
                    <a:lnTo>
                      <a:pt x="12876" y="40230"/>
                    </a:lnTo>
                    <a:lnTo>
                      <a:pt x="13109" y="40296"/>
                    </a:lnTo>
                    <a:lnTo>
                      <a:pt x="13176" y="40396"/>
                    </a:lnTo>
                    <a:lnTo>
                      <a:pt x="13310" y="40463"/>
                    </a:lnTo>
                    <a:lnTo>
                      <a:pt x="13376" y="40463"/>
                    </a:lnTo>
                    <a:lnTo>
                      <a:pt x="13510" y="40563"/>
                    </a:lnTo>
                    <a:lnTo>
                      <a:pt x="13610" y="40630"/>
                    </a:lnTo>
                    <a:lnTo>
                      <a:pt x="13710" y="40730"/>
                    </a:lnTo>
                    <a:lnTo>
                      <a:pt x="13810" y="40730"/>
                    </a:lnTo>
                    <a:lnTo>
                      <a:pt x="13943" y="40797"/>
                    </a:lnTo>
                    <a:lnTo>
                      <a:pt x="14010" y="40797"/>
                    </a:lnTo>
                    <a:lnTo>
                      <a:pt x="14210" y="40930"/>
                    </a:lnTo>
                    <a:lnTo>
                      <a:pt x="14310" y="40930"/>
                    </a:lnTo>
                    <a:lnTo>
                      <a:pt x="14444" y="41030"/>
                    </a:lnTo>
                    <a:lnTo>
                      <a:pt x="14510" y="41030"/>
                    </a:lnTo>
                    <a:lnTo>
                      <a:pt x="14644" y="41097"/>
                    </a:lnTo>
                    <a:lnTo>
                      <a:pt x="14711" y="41197"/>
                    </a:lnTo>
                    <a:lnTo>
                      <a:pt x="14944" y="41264"/>
                    </a:lnTo>
                    <a:cubicBezTo>
                      <a:pt x="13977" y="40296"/>
                      <a:pt x="13143" y="39129"/>
                      <a:pt x="12376" y="37895"/>
                    </a:cubicBezTo>
                    <a:cubicBezTo>
                      <a:pt x="11642" y="36527"/>
                      <a:pt x="11108" y="35226"/>
                      <a:pt x="10508" y="33758"/>
                    </a:cubicBezTo>
                    <a:close/>
                    <a:moveTo>
                      <a:pt x="3302" y="14978"/>
                    </a:moveTo>
                    <a:cubicBezTo>
                      <a:pt x="4270" y="14078"/>
                      <a:pt x="5371" y="13177"/>
                      <a:pt x="6671" y="12410"/>
                    </a:cubicBezTo>
                    <a:cubicBezTo>
                      <a:pt x="7839" y="11709"/>
                      <a:pt x="9173" y="11142"/>
                      <a:pt x="10541" y="10542"/>
                    </a:cubicBezTo>
                    <a:cubicBezTo>
                      <a:pt x="11108" y="9174"/>
                      <a:pt x="11642" y="7873"/>
                      <a:pt x="12442" y="6672"/>
                    </a:cubicBezTo>
                    <a:cubicBezTo>
                      <a:pt x="13176" y="5371"/>
                      <a:pt x="14010" y="4237"/>
                      <a:pt x="14977" y="3303"/>
                    </a:cubicBezTo>
                    <a:cubicBezTo>
                      <a:pt x="14877" y="3303"/>
                      <a:pt x="14844" y="3370"/>
                      <a:pt x="14777" y="3370"/>
                    </a:cubicBezTo>
                    <a:lnTo>
                      <a:pt x="14677" y="3370"/>
                    </a:lnTo>
                    <a:lnTo>
                      <a:pt x="14544" y="3470"/>
                    </a:lnTo>
                    <a:lnTo>
                      <a:pt x="14477" y="3537"/>
                    </a:lnTo>
                    <a:lnTo>
                      <a:pt x="14344" y="3637"/>
                    </a:lnTo>
                    <a:lnTo>
                      <a:pt x="14277" y="3637"/>
                    </a:lnTo>
                    <a:lnTo>
                      <a:pt x="14043" y="3704"/>
                    </a:lnTo>
                    <a:lnTo>
                      <a:pt x="13977" y="3804"/>
                    </a:lnTo>
                    <a:lnTo>
                      <a:pt x="13843" y="3804"/>
                    </a:lnTo>
                    <a:lnTo>
                      <a:pt x="13777" y="3870"/>
                    </a:lnTo>
                    <a:lnTo>
                      <a:pt x="13643" y="3970"/>
                    </a:lnTo>
                    <a:lnTo>
                      <a:pt x="13543" y="4037"/>
                    </a:lnTo>
                    <a:lnTo>
                      <a:pt x="13443" y="4037"/>
                    </a:lnTo>
                    <a:lnTo>
                      <a:pt x="13343" y="4137"/>
                    </a:lnTo>
                    <a:lnTo>
                      <a:pt x="13209" y="4204"/>
                    </a:lnTo>
                    <a:lnTo>
                      <a:pt x="13143" y="4304"/>
                    </a:lnTo>
                    <a:lnTo>
                      <a:pt x="12943" y="4371"/>
                    </a:lnTo>
                    <a:lnTo>
                      <a:pt x="12843" y="4371"/>
                    </a:lnTo>
                    <a:lnTo>
                      <a:pt x="12709" y="4471"/>
                    </a:lnTo>
                    <a:lnTo>
                      <a:pt x="12642" y="4537"/>
                    </a:lnTo>
                    <a:lnTo>
                      <a:pt x="12509" y="4638"/>
                    </a:lnTo>
                    <a:lnTo>
                      <a:pt x="12509" y="4638"/>
                    </a:lnTo>
                    <a:lnTo>
                      <a:pt x="12509" y="4638"/>
                    </a:lnTo>
                    <a:lnTo>
                      <a:pt x="12442" y="4638"/>
                    </a:lnTo>
                    <a:lnTo>
                      <a:pt x="12309" y="4738"/>
                    </a:lnTo>
                    <a:lnTo>
                      <a:pt x="12309" y="4738"/>
                    </a:lnTo>
                    <a:lnTo>
                      <a:pt x="12209" y="4738"/>
                    </a:lnTo>
                    <a:cubicBezTo>
                      <a:pt x="12142" y="4738"/>
                      <a:pt x="12142" y="4838"/>
                      <a:pt x="12109" y="4838"/>
                    </a:cubicBezTo>
                    <a:lnTo>
                      <a:pt x="12009" y="4904"/>
                    </a:lnTo>
                    <a:cubicBezTo>
                      <a:pt x="11942" y="4904"/>
                      <a:pt x="11942" y="5004"/>
                      <a:pt x="11875" y="5004"/>
                    </a:cubicBezTo>
                    <a:lnTo>
                      <a:pt x="11808" y="5071"/>
                    </a:lnTo>
                    <a:lnTo>
                      <a:pt x="11675" y="5171"/>
                    </a:lnTo>
                    <a:lnTo>
                      <a:pt x="11608" y="5238"/>
                    </a:lnTo>
                    <a:cubicBezTo>
                      <a:pt x="11508" y="5238"/>
                      <a:pt x="11475" y="5238"/>
                      <a:pt x="11475" y="5338"/>
                    </a:cubicBezTo>
                    <a:lnTo>
                      <a:pt x="11375" y="5338"/>
                    </a:lnTo>
                    <a:cubicBezTo>
                      <a:pt x="11308" y="5405"/>
                      <a:pt x="11275" y="5405"/>
                      <a:pt x="11275" y="5471"/>
                    </a:cubicBezTo>
                    <a:lnTo>
                      <a:pt x="11175" y="5471"/>
                    </a:lnTo>
                    <a:lnTo>
                      <a:pt x="11175" y="5471"/>
                    </a:lnTo>
                    <a:lnTo>
                      <a:pt x="11175" y="5471"/>
                    </a:lnTo>
                    <a:lnTo>
                      <a:pt x="11041" y="5572"/>
                    </a:lnTo>
                    <a:lnTo>
                      <a:pt x="10975" y="5572"/>
                    </a:lnTo>
                    <a:cubicBezTo>
                      <a:pt x="10975" y="5672"/>
                      <a:pt x="10874" y="5672"/>
                      <a:pt x="10841" y="5705"/>
                    </a:cubicBezTo>
                    <a:lnTo>
                      <a:pt x="10774" y="5705"/>
                    </a:lnTo>
                    <a:cubicBezTo>
                      <a:pt x="10774" y="5805"/>
                      <a:pt x="10674" y="5805"/>
                      <a:pt x="10641" y="5838"/>
                    </a:cubicBezTo>
                    <a:lnTo>
                      <a:pt x="10541" y="5838"/>
                    </a:lnTo>
                    <a:cubicBezTo>
                      <a:pt x="10541" y="5905"/>
                      <a:pt x="10474" y="5905"/>
                      <a:pt x="10441" y="5972"/>
                    </a:cubicBezTo>
                    <a:lnTo>
                      <a:pt x="10341" y="5972"/>
                    </a:lnTo>
                    <a:cubicBezTo>
                      <a:pt x="10341" y="6039"/>
                      <a:pt x="10274" y="6039"/>
                      <a:pt x="10207" y="6072"/>
                    </a:cubicBezTo>
                    <a:lnTo>
                      <a:pt x="10207" y="6072"/>
                    </a:lnTo>
                    <a:cubicBezTo>
                      <a:pt x="10141" y="6172"/>
                      <a:pt x="10107" y="6172"/>
                      <a:pt x="10007" y="6205"/>
                    </a:cubicBezTo>
                    <a:lnTo>
                      <a:pt x="10007" y="6205"/>
                    </a:lnTo>
                    <a:lnTo>
                      <a:pt x="10007" y="6205"/>
                    </a:lnTo>
                    <a:lnTo>
                      <a:pt x="10007" y="6205"/>
                    </a:lnTo>
                    <a:lnTo>
                      <a:pt x="9874" y="6339"/>
                    </a:lnTo>
                    <a:lnTo>
                      <a:pt x="9807" y="6339"/>
                    </a:lnTo>
                    <a:lnTo>
                      <a:pt x="9807" y="6339"/>
                    </a:lnTo>
                    <a:cubicBezTo>
                      <a:pt x="9707" y="6405"/>
                      <a:pt x="9707" y="6472"/>
                      <a:pt x="9674" y="6472"/>
                    </a:cubicBezTo>
                    <a:lnTo>
                      <a:pt x="9607" y="6472"/>
                    </a:lnTo>
                    <a:cubicBezTo>
                      <a:pt x="9607" y="6539"/>
                      <a:pt x="9507" y="6572"/>
                      <a:pt x="9473" y="6572"/>
                    </a:cubicBezTo>
                    <a:lnTo>
                      <a:pt x="9473" y="6672"/>
                    </a:lnTo>
                    <a:lnTo>
                      <a:pt x="9273" y="6806"/>
                    </a:lnTo>
                    <a:lnTo>
                      <a:pt x="9273" y="6806"/>
                    </a:lnTo>
                    <a:cubicBezTo>
                      <a:pt x="9140" y="6872"/>
                      <a:pt x="8973" y="7006"/>
                      <a:pt x="8940" y="7073"/>
                    </a:cubicBezTo>
                    <a:lnTo>
                      <a:pt x="8940" y="7073"/>
                    </a:lnTo>
                    <a:lnTo>
                      <a:pt x="8940" y="7073"/>
                    </a:lnTo>
                    <a:lnTo>
                      <a:pt x="8940" y="7073"/>
                    </a:lnTo>
                    <a:cubicBezTo>
                      <a:pt x="8840" y="7173"/>
                      <a:pt x="8806" y="7206"/>
                      <a:pt x="8706" y="7206"/>
                    </a:cubicBezTo>
                    <a:lnTo>
                      <a:pt x="8706" y="7306"/>
                    </a:lnTo>
                    <a:cubicBezTo>
                      <a:pt x="8640" y="7306"/>
                      <a:pt x="8606" y="7373"/>
                      <a:pt x="8606" y="7406"/>
                    </a:cubicBezTo>
                    <a:lnTo>
                      <a:pt x="8506" y="7406"/>
                    </a:lnTo>
                    <a:cubicBezTo>
                      <a:pt x="8506" y="7506"/>
                      <a:pt x="8439" y="7506"/>
                      <a:pt x="8373" y="7540"/>
                    </a:cubicBezTo>
                    <a:lnTo>
                      <a:pt x="8373" y="7540"/>
                    </a:lnTo>
                    <a:lnTo>
                      <a:pt x="8273" y="7673"/>
                    </a:lnTo>
                    <a:lnTo>
                      <a:pt x="8173" y="7740"/>
                    </a:lnTo>
                    <a:lnTo>
                      <a:pt x="8039" y="7873"/>
                    </a:lnTo>
                    <a:lnTo>
                      <a:pt x="8039" y="7873"/>
                    </a:lnTo>
                    <a:lnTo>
                      <a:pt x="7839" y="8073"/>
                    </a:lnTo>
                    <a:cubicBezTo>
                      <a:pt x="5938" y="9908"/>
                      <a:pt x="4303" y="12343"/>
                      <a:pt x="3302" y="14978"/>
                    </a:cubicBezTo>
                    <a:close/>
                    <a:moveTo>
                      <a:pt x="13009" y="9808"/>
                    </a:moveTo>
                    <a:cubicBezTo>
                      <a:pt x="14377" y="9374"/>
                      <a:pt x="15845" y="9074"/>
                      <a:pt x="17346" y="8907"/>
                    </a:cubicBezTo>
                    <a:cubicBezTo>
                      <a:pt x="17446" y="8207"/>
                      <a:pt x="17546" y="7640"/>
                      <a:pt x="17679" y="7006"/>
                    </a:cubicBezTo>
                    <a:cubicBezTo>
                      <a:pt x="18113" y="5305"/>
                      <a:pt x="18547" y="3837"/>
                      <a:pt x="19147" y="2703"/>
                    </a:cubicBezTo>
                    <a:cubicBezTo>
                      <a:pt x="17212" y="3570"/>
                      <a:pt x="15478" y="5338"/>
                      <a:pt x="14043" y="7740"/>
                    </a:cubicBezTo>
                    <a:cubicBezTo>
                      <a:pt x="13676" y="8340"/>
                      <a:pt x="13276" y="9007"/>
                      <a:pt x="13009" y="9808"/>
                    </a:cubicBezTo>
                    <a:close/>
                    <a:moveTo>
                      <a:pt x="19447" y="8674"/>
                    </a:moveTo>
                    <a:cubicBezTo>
                      <a:pt x="20281" y="8574"/>
                      <a:pt x="21148" y="8540"/>
                      <a:pt x="22116" y="8540"/>
                    </a:cubicBezTo>
                    <a:cubicBezTo>
                      <a:pt x="22983" y="8540"/>
                      <a:pt x="23884" y="8640"/>
                      <a:pt x="24784" y="8674"/>
                    </a:cubicBezTo>
                    <a:cubicBezTo>
                      <a:pt x="24684" y="8240"/>
                      <a:pt x="24551" y="7806"/>
                      <a:pt x="24484" y="7406"/>
                    </a:cubicBezTo>
                    <a:cubicBezTo>
                      <a:pt x="23717" y="4037"/>
                      <a:pt x="22816" y="1969"/>
                      <a:pt x="22049" y="1969"/>
                    </a:cubicBezTo>
                    <a:cubicBezTo>
                      <a:pt x="21215" y="1969"/>
                      <a:pt x="20348" y="4037"/>
                      <a:pt x="19547" y="7406"/>
                    </a:cubicBezTo>
                    <a:cubicBezTo>
                      <a:pt x="19547" y="7806"/>
                      <a:pt x="19481" y="8240"/>
                      <a:pt x="19447" y="8674"/>
                    </a:cubicBezTo>
                    <a:close/>
                    <a:moveTo>
                      <a:pt x="26853" y="8874"/>
                    </a:moveTo>
                    <a:cubicBezTo>
                      <a:pt x="28354" y="9074"/>
                      <a:pt x="29821" y="9374"/>
                      <a:pt x="31189" y="9741"/>
                    </a:cubicBezTo>
                    <a:cubicBezTo>
                      <a:pt x="30855" y="9007"/>
                      <a:pt x="30488" y="8307"/>
                      <a:pt x="30088" y="7673"/>
                    </a:cubicBezTo>
                    <a:cubicBezTo>
                      <a:pt x="28721" y="5238"/>
                      <a:pt x="26919" y="3537"/>
                      <a:pt x="25018" y="2636"/>
                    </a:cubicBezTo>
                    <a:cubicBezTo>
                      <a:pt x="25552" y="3704"/>
                      <a:pt x="26052" y="5171"/>
                      <a:pt x="26486" y="6906"/>
                    </a:cubicBezTo>
                    <a:cubicBezTo>
                      <a:pt x="26619" y="7573"/>
                      <a:pt x="26719" y="8207"/>
                      <a:pt x="26853" y="8874"/>
                    </a:cubicBezTo>
                    <a:close/>
                    <a:moveTo>
                      <a:pt x="33624" y="10542"/>
                    </a:moveTo>
                    <a:cubicBezTo>
                      <a:pt x="35058" y="11075"/>
                      <a:pt x="36359" y="11709"/>
                      <a:pt x="37493" y="12410"/>
                    </a:cubicBezTo>
                    <a:cubicBezTo>
                      <a:pt x="38794" y="13177"/>
                      <a:pt x="39995" y="14078"/>
                      <a:pt x="40863" y="14978"/>
                    </a:cubicBezTo>
                    <a:cubicBezTo>
                      <a:pt x="39895" y="12343"/>
                      <a:pt x="38327" y="9908"/>
                      <a:pt x="36326" y="7907"/>
                    </a:cubicBezTo>
                    <a:cubicBezTo>
                      <a:pt x="36226" y="7840"/>
                      <a:pt x="36193" y="7806"/>
                      <a:pt x="36193" y="7706"/>
                    </a:cubicBezTo>
                    <a:lnTo>
                      <a:pt x="36126" y="7706"/>
                    </a:lnTo>
                    <a:cubicBezTo>
                      <a:pt x="36126" y="7640"/>
                      <a:pt x="36026" y="7640"/>
                      <a:pt x="35992" y="7573"/>
                    </a:cubicBezTo>
                    <a:lnTo>
                      <a:pt x="35992" y="7506"/>
                    </a:lnTo>
                    <a:cubicBezTo>
                      <a:pt x="35892" y="7506"/>
                      <a:pt x="35859" y="7406"/>
                      <a:pt x="35859" y="7373"/>
                    </a:cubicBezTo>
                    <a:lnTo>
                      <a:pt x="35792" y="7373"/>
                    </a:lnTo>
                    <a:cubicBezTo>
                      <a:pt x="35792" y="7306"/>
                      <a:pt x="35692" y="7306"/>
                      <a:pt x="35659" y="7239"/>
                    </a:cubicBezTo>
                    <a:lnTo>
                      <a:pt x="35659" y="7239"/>
                    </a:lnTo>
                    <a:cubicBezTo>
                      <a:pt x="35559" y="7173"/>
                      <a:pt x="35525" y="7139"/>
                      <a:pt x="35459" y="7139"/>
                    </a:cubicBezTo>
                    <a:lnTo>
                      <a:pt x="35459" y="7039"/>
                    </a:lnTo>
                    <a:cubicBezTo>
                      <a:pt x="35359" y="7039"/>
                      <a:pt x="35325" y="6973"/>
                      <a:pt x="35325" y="6906"/>
                    </a:cubicBezTo>
                    <a:lnTo>
                      <a:pt x="35325" y="6906"/>
                    </a:lnTo>
                    <a:lnTo>
                      <a:pt x="35325" y="6906"/>
                    </a:lnTo>
                    <a:lnTo>
                      <a:pt x="35325" y="6906"/>
                    </a:lnTo>
                    <a:cubicBezTo>
                      <a:pt x="35192" y="6839"/>
                      <a:pt x="35025" y="6706"/>
                      <a:pt x="34992" y="6639"/>
                    </a:cubicBezTo>
                    <a:lnTo>
                      <a:pt x="34892" y="6639"/>
                    </a:lnTo>
                    <a:cubicBezTo>
                      <a:pt x="34825" y="6539"/>
                      <a:pt x="34825" y="6506"/>
                      <a:pt x="34792" y="6506"/>
                    </a:cubicBezTo>
                    <a:lnTo>
                      <a:pt x="34691" y="6405"/>
                    </a:lnTo>
                    <a:lnTo>
                      <a:pt x="34558" y="6305"/>
                    </a:lnTo>
                    <a:lnTo>
                      <a:pt x="34558" y="6305"/>
                    </a:lnTo>
                    <a:cubicBezTo>
                      <a:pt x="34491" y="6305"/>
                      <a:pt x="34458" y="6205"/>
                      <a:pt x="34358" y="6172"/>
                    </a:cubicBezTo>
                    <a:lnTo>
                      <a:pt x="34358" y="6172"/>
                    </a:lnTo>
                    <a:lnTo>
                      <a:pt x="34358" y="6172"/>
                    </a:lnTo>
                    <a:cubicBezTo>
                      <a:pt x="34291" y="6072"/>
                      <a:pt x="34224" y="6072"/>
                      <a:pt x="34224" y="6039"/>
                    </a:cubicBezTo>
                    <a:lnTo>
                      <a:pt x="34158" y="6039"/>
                    </a:lnTo>
                    <a:lnTo>
                      <a:pt x="34158" y="6039"/>
                    </a:lnTo>
                    <a:lnTo>
                      <a:pt x="34158" y="6039"/>
                    </a:lnTo>
                    <a:cubicBezTo>
                      <a:pt x="34058" y="5972"/>
                      <a:pt x="34024" y="5972"/>
                      <a:pt x="34024" y="5905"/>
                    </a:cubicBezTo>
                    <a:lnTo>
                      <a:pt x="33958" y="5905"/>
                    </a:lnTo>
                    <a:cubicBezTo>
                      <a:pt x="33958" y="5838"/>
                      <a:pt x="33858" y="5838"/>
                      <a:pt x="33824" y="5805"/>
                    </a:cubicBezTo>
                    <a:lnTo>
                      <a:pt x="33724" y="5805"/>
                    </a:lnTo>
                    <a:cubicBezTo>
                      <a:pt x="33724" y="5705"/>
                      <a:pt x="33657" y="5705"/>
                      <a:pt x="33624" y="5672"/>
                    </a:cubicBezTo>
                    <a:lnTo>
                      <a:pt x="33524" y="5672"/>
                    </a:lnTo>
                    <a:cubicBezTo>
                      <a:pt x="33524" y="5572"/>
                      <a:pt x="33457" y="5572"/>
                      <a:pt x="33391" y="5538"/>
                    </a:cubicBezTo>
                    <a:lnTo>
                      <a:pt x="33324" y="5538"/>
                    </a:lnTo>
                    <a:lnTo>
                      <a:pt x="33190" y="5405"/>
                    </a:lnTo>
                    <a:lnTo>
                      <a:pt x="33124" y="5405"/>
                    </a:lnTo>
                    <a:lnTo>
                      <a:pt x="32990" y="5305"/>
                    </a:lnTo>
                    <a:lnTo>
                      <a:pt x="32990" y="5305"/>
                    </a:lnTo>
                    <a:lnTo>
                      <a:pt x="32990" y="5305"/>
                    </a:lnTo>
                    <a:lnTo>
                      <a:pt x="32990" y="5305"/>
                    </a:lnTo>
                    <a:cubicBezTo>
                      <a:pt x="32890" y="5205"/>
                      <a:pt x="32857" y="5205"/>
                      <a:pt x="32790" y="5171"/>
                    </a:cubicBezTo>
                    <a:lnTo>
                      <a:pt x="32790" y="5171"/>
                    </a:lnTo>
                    <a:lnTo>
                      <a:pt x="32557" y="5071"/>
                    </a:lnTo>
                    <a:lnTo>
                      <a:pt x="32557" y="5004"/>
                    </a:lnTo>
                    <a:cubicBezTo>
                      <a:pt x="32490" y="5004"/>
                      <a:pt x="32457" y="4904"/>
                      <a:pt x="32356" y="4904"/>
                    </a:cubicBezTo>
                    <a:lnTo>
                      <a:pt x="32356" y="4838"/>
                    </a:lnTo>
                    <a:cubicBezTo>
                      <a:pt x="32290" y="4838"/>
                      <a:pt x="32223" y="4738"/>
                      <a:pt x="32156" y="4738"/>
                    </a:cubicBezTo>
                    <a:lnTo>
                      <a:pt x="32056" y="4671"/>
                    </a:lnTo>
                    <a:lnTo>
                      <a:pt x="31956" y="4571"/>
                    </a:lnTo>
                    <a:lnTo>
                      <a:pt x="31956" y="4571"/>
                    </a:lnTo>
                    <a:lnTo>
                      <a:pt x="31856" y="4571"/>
                    </a:lnTo>
                    <a:lnTo>
                      <a:pt x="31723" y="4471"/>
                    </a:lnTo>
                    <a:lnTo>
                      <a:pt x="31723" y="4471"/>
                    </a:lnTo>
                    <a:lnTo>
                      <a:pt x="31723" y="4471"/>
                    </a:lnTo>
                    <a:lnTo>
                      <a:pt x="31656" y="4471"/>
                    </a:lnTo>
                    <a:lnTo>
                      <a:pt x="31523" y="4371"/>
                    </a:lnTo>
                    <a:lnTo>
                      <a:pt x="31456" y="4304"/>
                    </a:lnTo>
                    <a:lnTo>
                      <a:pt x="31322" y="4204"/>
                    </a:lnTo>
                    <a:lnTo>
                      <a:pt x="31222" y="4204"/>
                    </a:lnTo>
                    <a:lnTo>
                      <a:pt x="31122" y="4137"/>
                    </a:lnTo>
                    <a:lnTo>
                      <a:pt x="31022" y="4037"/>
                    </a:lnTo>
                    <a:lnTo>
                      <a:pt x="30822" y="3970"/>
                    </a:lnTo>
                    <a:lnTo>
                      <a:pt x="30822" y="3870"/>
                    </a:lnTo>
                    <a:lnTo>
                      <a:pt x="30689" y="3870"/>
                    </a:lnTo>
                    <a:lnTo>
                      <a:pt x="30555" y="3804"/>
                    </a:lnTo>
                    <a:lnTo>
                      <a:pt x="30455" y="3704"/>
                    </a:lnTo>
                    <a:lnTo>
                      <a:pt x="30355" y="3603"/>
                    </a:lnTo>
                    <a:lnTo>
                      <a:pt x="30222" y="3603"/>
                    </a:lnTo>
                    <a:lnTo>
                      <a:pt x="30155" y="3537"/>
                    </a:lnTo>
                    <a:lnTo>
                      <a:pt x="30021" y="3437"/>
                    </a:lnTo>
                    <a:lnTo>
                      <a:pt x="29955" y="3437"/>
                    </a:lnTo>
                    <a:lnTo>
                      <a:pt x="29721" y="3370"/>
                    </a:lnTo>
                    <a:lnTo>
                      <a:pt x="29655" y="3270"/>
                    </a:lnTo>
                    <a:lnTo>
                      <a:pt x="29521" y="3203"/>
                    </a:lnTo>
                    <a:lnTo>
                      <a:pt x="29454" y="3203"/>
                    </a:lnTo>
                    <a:lnTo>
                      <a:pt x="29321" y="3103"/>
                    </a:lnTo>
                    <a:cubicBezTo>
                      <a:pt x="30188" y="4070"/>
                      <a:pt x="31122" y="5205"/>
                      <a:pt x="31856" y="6506"/>
                    </a:cubicBezTo>
                    <a:cubicBezTo>
                      <a:pt x="32523" y="7840"/>
                      <a:pt x="33157" y="9174"/>
                      <a:pt x="33624" y="10542"/>
                    </a:cubicBezTo>
                    <a:close/>
                    <a:moveTo>
                      <a:pt x="35592" y="7206"/>
                    </a:moveTo>
                    <a:cubicBezTo>
                      <a:pt x="35525" y="7139"/>
                      <a:pt x="35492" y="7073"/>
                      <a:pt x="35392" y="7073"/>
                    </a:cubicBezTo>
                    <a:moveTo>
                      <a:pt x="34525" y="6239"/>
                    </a:moveTo>
                    <a:cubicBezTo>
                      <a:pt x="34458" y="6239"/>
                      <a:pt x="34391" y="6172"/>
                      <a:pt x="34325" y="6139"/>
                    </a:cubicBezTo>
                    <a:moveTo>
                      <a:pt x="8606" y="37161"/>
                    </a:moveTo>
                    <a:cubicBezTo>
                      <a:pt x="8606" y="37228"/>
                      <a:pt x="8673" y="37228"/>
                      <a:pt x="8706" y="37261"/>
                    </a:cubicBezTo>
                    <a:moveTo>
                      <a:pt x="9674" y="38061"/>
                    </a:moveTo>
                    <a:cubicBezTo>
                      <a:pt x="9740" y="38162"/>
                      <a:pt x="9740" y="38195"/>
                      <a:pt x="9807" y="3819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9" name="Google Shape;7199;p57"/>
              <p:cNvSpPr/>
              <p:nvPr/>
            </p:nvSpPr>
            <p:spPr>
              <a:xfrm>
                <a:off x="3233325" y="1129575"/>
                <a:ext cx="1061600" cy="1066625"/>
              </a:xfrm>
              <a:custGeom>
                <a:avLst/>
                <a:gdLst/>
                <a:ahLst/>
                <a:cxnLst/>
                <a:rect l="l" t="t" r="r" b="b"/>
                <a:pathLst>
                  <a:path w="42464" h="42665" extrusionOk="0">
                    <a:moveTo>
                      <a:pt x="35459" y="7117"/>
                    </a:moveTo>
                    <a:lnTo>
                      <a:pt x="35459" y="7139"/>
                    </a:lnTo>
                    <a:cubicBezTo>
                      <a:pt x="35474" y="7139"/>
                      <a:pt x="35487" y="7141"/>
                      <a:pt x="35500" y="7144"/>
                    </a:cubicBezTo>
                    <a:lnTo>
                      <a:pt x="35500" y="7144"/>
                    </a:lnTo>
                    <a:lnTo>
                      <a:pt x="35459" y="7117"/>
                    </a:lnTo>
                    <a:close/>
                    <a:moveTo>
                      <a:pt x="22049" y="1969"/>
                    </a:moveTo>
                    <a:cubicBezTo>
                      <a:pt x="22816" y="1969"/>
                      <a:pt x="23717" y="4037"/>
                      <a:pt x="24484" y="7406"/>
                    </a:cubicBezTo>
                    <a:cubicBezTo>
                      <a:pt x="24551" y="7806"/>
                      <a:pt x="24684" y="8240"/>
                      <a:pt x="24784" y="8674"/>
                    </a:cubicBezTo>
                    <a:cubicBezTo>
                      <a:pt x="23884" y="8640"/>
                      <a:pt x="22983" y="8540"/>
                      <a:pt x="22116" y="8540"/>
                    </a:cubicBezTo>
                    <a:cubicBezTo>
                      <a:pt x="21148" y="8540"/>
                      <a:pt x="20281" y="8574"/>
                      <a:pt x="19447" y="8674"/>
                    </a:cubicBezTo>
                    <a:cubicBezTo>
                      <a:pt x="19481" y="8240"/>
                      <a:pt x="19547" y="7806"/>
                      <a:pt x="19547" y="7406"/>
                    </a:cubicBezTo>
                    <a:cubicBezTo>
                      <a:pt x="20348" y="4037"/>
                      <a:pt x="21215" y="1969"/>
                      <a:pt x="22049" y="1969"/>
                    </a:cubicBezTo>
                    <a:close/>
                    <a:moveTo>
                      <a:pt x="25018" y="2636"/>
                    </a:moveTo>
                    <a:cubicBezTo>
                      <a:pt x="26919" y="3537"/>
                      <a:pt x="28721" y="5238"/>
                      <a:pt x="30088" y="7673"/>
                    </a:cubicBezTo>
                    <a:cubicBezTo>
                      <a:pt x="30488" y="8307"/>
                      <a:pt x="30855" y="9007"/>
                      <a:pt x="31189" y="9741"/>
                    </a:cubicBezTo>
                    <a:cubicBezTo>
                      <a:pt x="29821" y="9374"/>
                      <a:pt x="28354" y="9074"/>
                      <a:pt x="26853" y="8874"/>
                    </a:cubicBezTo>
                    <a:cubicBezTo>
                      <a:pt x="26719" y="8207"/>
                      <a:pt x="26619" y="7573"/>
                      <a:pt x="26486" y="6906"/>
                    </a:cubicBezTo>
                    <a:cubicBezTo>
                      <a:pt x="26052" y="5171"/>
                      <a:pt x="25552" y="3704"/>
                      <a:pt x="25018" y="2636"/>
                    </a:cubicBezTo>
                    <a:close/>
                    <a:moveTo>
                      <a:pt x="19147" y="2703"/>
                    </a:moveTo>
                    <a:cubicBezTo>
                      <a:pt x="18547" y="3837"/>
                      <a:pt x="18113" y="5305"/>
                      <a:pt x="17679" y="7006"/>
                    </a:cubicBezTo>
                    <a:cubicBezTo>
                      <a:pt x="17546" y="7640"/>
                      <a:pt x="17446" y="8207"/>
                      <a:pt x="17346" y="8907"/>
                    </a:cubicBezTo>
                    <a:cubicBezTo>
                      <a:pt x="15845" y="9074"/>
                      <a:pt x="14377" y="9374"/>
                      <a:pt x="13009" y="9808"/>
                    </a:cubicBezTo>
                    <a:cubicBezTo>
                      <a:pt x="13276" y="9007"/>
                      <a:pt x="13676" y="8340"/>
                      <a:pt x="14043" y="7740"/>
                    </a:cubicBezTo>
                    <a:cubicBezTo>
                      <a:pt x="15478" y="5338"/>
                      <a:pt x="17212" y="3570"/>
                      <a:pt x="19147" y="2703"/>
                    </a:cubicBezTo>
                    <a:close/>
                    <a:moveTo>
                      <a:pt x="14977" y="3303"/>
                    </a:moveTo>
                    <a:cubicBezTo>
                      <a:pt x="14010" y="4237"/>
                      <a:pt x="13176" y="5371"/>
                      <a:pt x="12442" y="6672"/>
                    </a:cubicBezTo>
                    <a:cubicBezTo>
                      <a:pt x="11642" y="7873"/>
                      <a:pt x="11108" y="9174"/>
                      <a:pt x="10541" y="10542"/>
                    </a:cubicBezTo>
                    <a:cubicBezTo>
                      <a:pt x="9173" y="11142"/>
                      <a:pt x="7839" y="11709"/>
                      <a:pt x="6671" y="12410"/>
                    </a:cubicBezTo>
                    <a:cubicBezTo>
                      <a:pt x="5371" y="13177"/>
                      <a:pt x="4270" y="14078"/>
                      <a:pt x="3302" y="14978"/>
                    </a:cubicBezTo>
                    <a:cubicBezTo>
                      <a:pt x="4303" y="12343"/>
                      <a:pt x="5938" y="9908"/>
                      <a:pt x="7839" y="8073"/>
                    </a:cubicBezTo>
                    <a:lnTo>
                      <a:pt x="8039" y="7873"/>
                    </a:lnTo>
                    <a:lnTo>
                      <a:pt x="8173" y="7740"/>
                    </a:lnTo>
                    <a:lnTo>
                      <a:pt x="8273" y="7673"/>
                    </a:lnTo>
                    <a:lnTo>
                      <a:pt x="8373" y="7540"/>
                    </a:lnTo>
                    <a:cubicBezTo>
                      <a:pt x="8439" y="7506"/>
                      <a:pt x="8506" y="7506"/>
                      <a:pt x="8506" y="7406"/>
                    </a:cubicBezTo>
                    <a:lnTo>
                      <a:pt x="8606" y="7406"/>
                    </a:lnTo>
                    <a:cubicBezTo>
                      <a:pt x="8606" y="7373"/>
                      <a:pt x="8640" y="7306"/>
                      <a:pt x="8706" y="7306"/>
                    </a:cubicBezTo>
                    <a:lnTo>
                      <a:pt x="8706" y="7206"/>
                    </a:lnTo>
                    <a:cubicBezTo>
                      <a:pt x="8806" y="7206"/>
                      <a:pt x="8840" y="7173"/>
                      <a:pt x="8940" y="7073"/>
                    </a:cubicBezTo>
                    <a:cubicBezTo>
                      <a:pt x="8973" y="7006"/>
                      <a:pt x="9140" y="6872"/>
                      <a:pt x="9273" y="6806"/>
                    </a:cubicBezTo>
                    <a:lnTo>
                      <a:pt x="9473" y="6672"/>
                    </a:lnTo>
                    <a:lnTo>
                      <a:pt x="9473" y="6572"/>
                    </a:lnTo>
                    <a:cubicBezTo>
                      <a:pt x="9507" y="6572"/>
                      <a:pt x="9607" y="6539"/>
                      <a:pt x="9607" y="6472"/>
                    </a:cubicBezTo>
                    <a:lnTo>
                      <a:pt x="9674" y="6472"/>
                    </a:lnTo>
                    <a:cubicBezTo>
                      <a:pt x="9707" y="6472"/>
                      <a:pt x="9707" y="6405"/>
                      <a:pt x="9807" y="6339"/>
                    </a:cubicBezTo>
                    <a:lnTo>
                      <a:pt x="9874" y="6339"/>
                    </a:lnTo>
                    <a:lnTo>
                      <a:pt x="10007" y="6205"/>
                    </a:lnTo>
                    <a:cubicBezTo>
                      <a:pt x="10107" y="6172"/>
                      <a:pt x="10141" y="6172"/>
                      <a:pt x="10207" y="6072"/>
                    </a:cubicBezTo>
                    <a:cubicBezTo>
                      <a:pt x="10274" y="6039"/>
                      <a:pt x="10341" y="6039"/>
                      <a:pt x="10341" y="5972"/>
                    </a:cubicBezTo>
                    <a:lnTo>
                      <a:pt x="10441" y="5972"/>
                    </a:lnTo>
                    <a:cubicBezTo>
                      <a:pt x="10474" y="5905"/>
                      <a:pt x="10541" y="5905"/>
                      <a:pt x="10541" y="5838"/>
                    </a:cubicBezTo>
                    <a:lnTo>
                      <a:pt x="10641" y="5838"/>
                    </a:lnTo>
                    <a:cubicBezTo>
                      <a:pt x="10674" y="5805"/>
                      <a:pt x="10774" y="5805"/>
                      <a:pt x="10774" y="5705"/>
                    </a:cubicBezTo>
                    <a:lnTo>
                      <a:pt x="10841" y="5705"/>
                    </a:lnTo>
                    <a:cubicBezTo>
                      <a:pt x="10874" y="5672"/>
                      <a:pt x="10975" y="5672"/>
                      <a:pt x="10975" y="5572"/>
                    </a:cubicBezTo>
                    <a:lnTo>
                      <a:pt x="11041" y="5572"/>
                    </a:lnTo>
                    <a:lnTo>
                      <a:pt x="11175" y="5471"/>
                    </a:lnTo>
                    <a:lnTo>
                      <a:pt x="11275" y="5471"/>
                    </a:lnTo>
                    <a:cubicBezTo>
                      <a:pt x="11275" y="5405"/>
                      <a:pt x="11308" y="5405"/>
                      <a:pt x="11375" y="5338"/>
                    </a:cubicBezTo>
                    <a:lnTo>
                      <a:pt x="11475" y="5338"/>
                    </a:lnTo>
                    <a:cubicBezTo>
                      <a:pt x="11475" y="5238"/>
                      <a:pt x="11508" y="5238"/>
                      <a:pt x="11608" y="5238"/>
                    </a:cubicBezTo>
                    <a:lnTo>
                      <a:pt x="11675" y="5171"/>
                    </a:lnTo>
                    <a:lnTo>
                      <a:pt x="11808" y="5071"/>
                    </a:lnTo>
                    <a:lnTo>
                      <a:pt x="11875" y="5004"/>
                    </a:lnTo>
                    <a:cubicBezTo>
                      <a:pt x="11942" y="5004"/>
                      <a:pt x="11942" y="4904"/>
                      <a:pt x="12009" y="4904"/>
                    </a:cubicBezTo>
                    <a:lnTo>
                      <a:pt x="12109" y="4838"/>
                    </a:lnTo>
                    <a:cubicBezTo>
                      <a:pt x="12142" y="4838"/>
                      <a:pt x="12142" y="4738"/>
                      <a:pt x="12209" y="4738"/>
                    </a:cubicBezTo>
                    <a:lnTo>
                      <a:pt x="12309" y="4738"/>
                    </a:lnTo>
                    <a:lnTo>
                      <a:pt x="12442" y="4638"/>
                    </a:lnTo>
                    <a:lnTo>
                      <a:pt x="12509" y="4638"/>
                    </a:lnTo>
                    <a:lnTo>
                      <a:pt x="12642" y="4537"/>
                    </a:lnTo>
                    <a:lnTo>
                      <a:pt x="12709" y="4471"/>
                    </a:lnTo>
                    <a:lnTo>
                      <a:pt x="12843" y="4371"/>
                    </a:lnTo>
                    <a:lnTo>
                      <a:pt x="12943" y="4371"/>
                    </a:lnTo>
                    <a:lnTo>
                      <a:pt x="13143" y="4304"/>
                    </a:lnTo>
                    <a:lnTo>
                      <a:pt x="13209" y="4204"/>
                    </a:lnTo>
                    <a:lnTo>
                      <a:pt x="13343" y="4137"/>
                    </a:lnTo>
                    <a:lnTo>
                      <a:pt x="13443" y="4037"/>
                    </a:lnTo>
                    <a:lnTo>
                      <a:pt x="13543" y="4037"/>
                    </a:lnTo>
                    <a:lnTo>
                      <a:pt x="13643" y="3970"/>
                    </a:lnTo>
                    <a:lnTo>
                      <a:pt x="13777" y="3870"/>
                    </a:lnTo>
                    <a:lnTo>
                      <a:pt x="13843" y="3804"/>
                    </a:lnTo>
                    <a:lnTo>
                      <a:pt x="13977" y="3804"/>
                    </a:lnTo>
                    <a:lnTo>
                      <a:pt x="14043" y="3704"/>
                    </a:lnTo>
                    <a:lnTo>
                      <a:pt x="14277" y="3637"/>
                    </a:lnTo>
                    <a:lnTo>
                      <a:pt x="14344" y="3637"/>
                    </a:lnTo>
                    <a:lnTo>
                      <a:pt x="14477" y="3537"/>
                    </a:lnTo>
                    <a:lnTo>
                      <a:pt x="14544" y="3470"/>
                    </a:lnTo>
                    <a:lnTo>
                      <a:pt x="14677" y="3370"/>
                    </a:lnTo>
                    <a:lnTo>
                      <a:pt x="14777" y="3370"/>
                    </a:lnTo>
                    <a:cubicBezTo>
                      <a:pt x="14844" y="3370"/>
                      <a:pt x="14877" y="3303"/>
                      <a:pt x="14977" y="3303"/>
                    </a:cubicBezTo>
                    <a:close/>
                    <a:moveTo>
                      <a:pt x="29321" y="3103"/>
                    </a:moveTo>
                    <a:lnTo>
                      <a:pt x="29454" y="3203"/>
                    </a:lnTo>
                    <a:lnTo>
                      <a:pt x="29521" y="3203"/>
                    </a:lnTo>
                    <a:lnTo>
                      <a:pt x="29655" y="3270"/>
                    </a:lnTo>
                    <a:lnTo>
                      <a:pt x="29721" y="3370"/>
                    </a:lnTo>
                    <a:lnTo>
                      <a:pt x="29955" y="3437"/>
                    </a:lnTo>
                    <a:lnTo>
                      <a:pt x="30021" y="3437"/>
                    </a:lnTo>
                    <a:lnTo>
                      <a:pt x="30155" y="3537"/>
                    </a:lnTo>
                    <a:lnTo>
                      <a:pt x="30222" y="3603"/>
                    </a:lnTo>
                    <a:lnTo>
                      <a:pt x="30355" y="3603"/>
                    </a:lnTo>
                    <a:lnTo>
                      <a:pt x="30455" y="3704"/>
                    </a:lnTo>
                    <a:lnTo>
                      <a:pt x="30555" y="3804"/>
                    </a:lnTo>
                    <a:lnTo>
                      <a:pt x="30689" y="3870"/>
                    </a:lnTo>
                    <a:lnTo>
                      <a:pt x="30822" y="3870"/>
                    </a:lnTo>
                    <a:lnTo>
                      <a:pt x="30822" y="3970"/>
                    </a:lnTo>
                    <a:lnTo>
                      <a:pt x="31022" y="4037"/>
                    </a:lnTo>
                    <a:lnTo>
                      <a:pt x="31122" y="4137"/>
                    </a:lnTo>
                    <a:lnTo>
                      <a:pt x="31222" y="4204"/>
                    </a:lnTo>
                    <a:lnTo>
                      <a:pt x="31322" y="4204"/>
                    </a:lnTo>
                    <a:lnTo>
                      <a:pt x="31456" y="4304"/>
                    </a:lnTo>
                    <a:lnTo>
                      <a:pt x="31523" y="4371"/>
                    </a:lnTo>
                    <a:lnTo>
                      <a:pt x="31723" y="4471"/>
                    </a:lnTo>
                    <a:lnTo>
                      <a:pt x="31856" y="4571"/>
                    </a:lnTo>
                    <a:lnTo>
                      <a:pt x="31956" y="4571"/>
                    </a:lnTo>
                    <a:lnTo>
                      <a:pt x="32056" y="4671"/>
                    </a:lnTo>
                    <a:lnTo>
                      <a:pt x="32156" y="4738"/>
                    </a:lnTo>
                    <a:cubicBezTo>
                      <a:pt x="32223" y="4738"/>
                      <a:pt x="32290" y="4838"/>
                      <a:pt x="32356" y="4838"/>
                    </a:cubicBezTo>
                    <a:lnTo>
                      <a:pt x="32356" y="4904"/>
                    </a:lnTo>
                    <a:cubicBezTo>
                      <a:pt x="32457" y="4904"/>
                      <a:pt x="32490" y="5004"/>
                      <a:pt x="32557" y="5004"/>
                    </a:cubicBezTo>
                    <a:lnTo>
                      <a:pt x="32557" y="5071"/>
                    </a:lnTo>
                    <a:lnTo>
                      <a:pt x="32790" y="5171"/>
                    </a:lnTo>
                    <a:cubicBezTo>
                      <a:pt x="32857" y="5205"/>
                      <a:pt x="32890" y="5205"/>
                      <a:pt x="32990" y="5305"/>
                    </a:cubicBezTo>
                    <a:lnTo>
                      <a:pt x="33124" y="5405"/>
                    </a:lnTo>
                    <a:lnTo>
                      <a:pt x="33190" y="5405"/>
                    </a:lnTo>
                    <a:lnTo>
                      <a:pt x="33324" y="5538"/>
                    </a:lnTo>
                    <a:lnTo>
                      <a:pt x="33391" y="5538"/>
                    </a:lnTo>
                    <a:cubicBezTo>
                      <a:pt x="33457" y="5572"/>
                      <a:pt x="33524" y="5572"/>
                      <a:pt x="33524" y="5672"/>
                    </a:cubicBezTo>
                    <a:lnTo>
                      <a:pt x="33624" y="5672"/>
                    </a:lnTo>
                    <a:cubicBezTo>
                      <a:pt x="33657" y="5705"/>
                      <a:pt x="33724" y="5705"/>
                      <a:pt x="33724" y="5805"/>
                    </a:cubicBezTo>
                    <a:lnTo>
                      <a:pt x="33824" y="5805"/>
                    </a:lnTo>
                    <a:cubicBezTo>
                      <a:pt x="33858" y="5838"/>
                      <a:pt x="33958" y="5838"/>
                      <a:pt x="33958" y="5905"/>
                    </a:cubicBezTo>
                    <a:lnTo>
                      <a:pt x="34024" y="5905"/>
                    </a:lnTo>
                    <a:cubicBezTo>
                      <a:pt x="34024" y="5972"/>
                      <a:pt x="34058" y="5972"/>
                      <a:pt x="34158" y="6039"/>
                    </a:cubicBezTo>
                    <a:lnTo>
                      <a:pt x="34224" y="6039"/>
                    </a:lnTo>
                    <a:cubicBezTo>
                      <a:pt x="34224" y="6069"/>
                      <a:pt x="34279" y="6072"/>
                      <a:pt x="34339" y="6146"/>
                    </a:cubicBezTo>
                    <a:lnTo>
                      <a:pt x="34339" y="6146"/>
                    </a:lnTo>
                    <a:lnTo>
                      <a:pt x="34325" y="6139"/>
                    </a:lnTo>
                    <a:lnTo>
                      <a:pt x="34325" y="6139"/>
                    </a:lnTo>
                    <a:cubicBezTo>
                      <a:pt x="34330" y="6141"/>
                      <a:pt x="34334" y="6144"/>
                      <a:pt x="34339" y="6146"/>
                    </a:cubicBezTo>
                    <a:lnTo>
                      <a:pt x="34339" y="6146"/>
                    </a:lnTo>
                    <a:cubicBezTo>
                      <a:pt x="34345" y="6154"/>
                      <a:pt x="34352" y="6163"/>
                      <a:pt x="34358" y="6172"/>
                    </a:cubicBezTo>
                    <a:cubicBezTo>
                      <a:pt x="34458" y="6205"/>
                      <a:pt x="34491" y="6305"/>
                      <a:pt x="34558" y="6305"/>
                    </a:cubicBezTo>
                    <a:lnTo>
                      <a:pt x="34691" y="6405"/>
                    </a:lnTo>
                    <a:lnTo>
                      <a:pt x="34792" y="6506"/>
                    </a:lnTo>
                    <a:cubicBezTo>
                      <a:pt x="34825" y="6506"/>
                      <a:pt x="34825" y="6539"/>
                      <a:pt x="34892" y="6639"/>
                    </a:cubicBezTo>
                    <a:lnTo>
                      <a:pt x="34992" y="6639"/>
                    </a:lnTo>
                    <a:cubicBezTo>
                      <a:pt x="35025" y="6706"/>
                      <a:pt x="35192" y="6839"/>
                      <a:pt x="35325" y="6906"/>
                    </a:cubicBezTo>
                    <a:cubicBezTo>
                      <a:pt x="35325" y="6973"/>
                      <a:pt x="35359" y="7039"/>
                      <a:pt x="35459" y="7039"/>
                    </a:cubicBezTo>
                    <a:lnTo>
                      <a:pt x="35459" y="7085"/>
                    </a:lnTo>
                    <a:lnTo>
                      <a:pt x="35459" y="7085"/>
                    </a:lnTo>
                    <a:cubicBezTo>
                      <a:pt x="35440" y="7077"/>
                      <a:pt x="35418" y="7073"/>
                      <a:pt x="35392" y="7073"/>
                    </a:cubicBezTo>
                    <a:lnTo>
                      <a:pt x="35459" y="7117"/>
                    </a:lnTo>
                    <a:lnTo>
                      <a:pt x="35459" y="7085"/>
                    </a:lnTo>
                    <a:lnTo>
                      <a:pt x="35459" y="7085"/>
                    </a:lnTo>
                    <a:cubicBezTo>
                      <a:pt x="35500" y="7103"/>
                      <a:pt x="35528" y="7136"/>
                      <a:pt x="35562" y="7174"/>
                    </a:cubicBezTo>
                    <a:lnTo>
                      <a:pt x="35562" y="7174"/>
                    </a:lnTo>
                    <a:cubicBezTo>
                      <a:pt x="35539" y="7159"/>
                      <a:pt x="35520" y="7150"/>
                      <a:pt x="35500" y="7144"/>
                    </a:cubicBezTo>
                    <a:lnTo>
                      <a:pt x="35500" y="7144"/>
                    </a:lnTo>
                    <a:lnTo>
                      <a:pt x="35592" y="7206"/>
                    </a:lnTo>
                    <a:cubicBezTo>
                      <a:pt x="35581" y="7195"/>
                      <a:pt x="35571" y="7184"/>
                      <a:pt x="35562" y="7174"/>
                    </a:cubicBezTo>
                    <a:lnTo>
                      <a:pt x="35562" y="7174"/>
                    </a:lnTo>
                    <a:cubicBezTo>
                      <a:pt x="35587" y="7190"/>
                      <a:pt x="35617" y="7212"/>
                      <a:pt x="35659" y="7239"/>
                    </a:cubicBezTo>
                    <a:cubicBezTo>
                      <a:pt x="35692" y="7306"/>
                      <a:pt x="35792" y="7306"/>
                      <a:pt x="35792" y="7373"/>
                    </a:cubicBezTo>
                    <a:lnTo>
                      <a:pt x="35859" y="7373"/>
                    </a:lnTo>
                    <a:cubicBezTo>
                      <a:pt x="35859" y="7406"/>
                      <a:pt x="35892" y="7506"/>
                      <a:pt x="35992" y="7506"/>
                    </a:cubicBezTo>
                    <a:lnTo>
                      <a:pt x="35992" y="7573"/>
                    </a:lnTo>
                    <a:cubicBezTo>
                      <a:pt x="36026" y="7640"/>
                      <a:pt x="36126" y="7640"/>
                      <a:pt x="36126" y="7706"/>
                    </a:cubicBezTo>
                    <a:lnTo>
                      <a:pt x="36193" y="7706"/>
                    </a:lnTo>
                    <a:cubicBezTo>
                      <a:pt x="36193" y="7806"/>
                      <a:pt x="36226" y="7840"/>
                      <a:pt x="36326" y="7907"/>
                    </a:cubicBezTo>
                    <a:cubicBezTo>
                      <a:pt x="38327" y="9908"/>
                      <a:pt x="39895" y="12343"/>
                      <a:pt x="40863" y="14978"/>
                    </a:cubicBezTo>
                    <a:cubicBezTo>
                      <a:pt x="39995" y="14078"/>
                      <a:pt x="38794" y="13177"/>
                      <a:pt x="37493" y="12410"/>
                    </a:cubicBezTo>
                    <a:cubicBezTo>
                      <a:pt x="36359" y="11709"/>
                      <a:pt x="35058" y="11075"/>
                      <a:pt x="33624" y="10542"/>
                    </a:cubicBezTo>
                    <a:cubicBezTo>
                      <a:pt x="33157" y="9174"/>
                      <a:pt x="32523" y="7840"/>
                      <a:pt x="31856" y="6506"/>
                    </a:cubicBezTo>
                    <a:cubicBezTo>
                      <a:pt x="31122" y="5205"/>
                      <a:pt x="30188" y="4070"/>
                      <a:pt x="29321" y="3103"/>
                    </a:cubicBezTo>
                    <a:close/>
                    <a:moveTo>
                      <a:pt x="22116" y="10542"/>
                    </a:moveTo>
                    <a:cubicBezTo>
                      <a:pt x="23150" y="10542"/>
                      <a:pt x="24117" y="10575"/>
                      <a:pt x="25151" y="10675"/>
                    </a:cubicBezTo>
                    <a:cubicBezTo>
                      <a:pt x="25385" y="12376"/>
                      <a:pt x="25618" y="14311"/>
                      <a:pt x="25685" y="16379"/>
                    </a:cubicBezTo>
                    <a:cubicBezTo>
                      <a:pt x="24518" y="16379"/>
                      <a:pt x="23350" y="16313"/>
                      <a:pt x="22116" y="16313"/>
                    </a:cubicBezTo>
                    <a:cubicBezTo>
                      <a:pt x="20848" y="16313"/>
                      <a:pt x="19614" y="16379"/>
                      <a:pt x="18447" y="16379"/>
                    </a:cubicBezTo>
                    <a:cubicBezTo>
                      <a:pt x="18613" y="14344"/>
                      <a:pt x="18813" y="12376"/>
                      <a:pt x="19047" y="10675"/>
                    </a:cubicBezTo>
                    <a:cubicBezTo>
                      <a:pt x="20014" y="10642"/>
                      <a:pt x="21048" y="10542"/>
                      <a:pt x="22116" y="10542"/>
                    </a:cubicBezTo>
                    <a:close/>
                    <a:moveTo>
                      <a:pt x="17012" y="10975"/>
                    </a:moveTo>
                    <a:cubicBezTo>
                      <a:pt x="16779" y="12677"/>
                      <a:pt x="16612" y="14545"/>
                      <a:pt x="16478" y="16546"/>
                    </a:cubicBezTo>
                    <a:cubicBezTo>
                      <a:pt x="14477" y="16679"/>
                      <a:pt x="12609" y="16813"/>
                      <a:pt x="10874" y="17080"/>
                    </a:cubicBezTo>
                    <a:cubicBezTo>
                      <a:pt x="11141" y="15312"/>
                      <a:pt x="11542" y="13644"/>
                      <a:pt x="12042" y="12143"/>
                    </a:cubicBezTo>
                    <a:cubicBezTo>
                      <a:pt x="13643" y="11576"/>
                      <a:pt x="15311" y="11242"/>
                      <a:pt x="17012" y="10975"/>
                    </a:cubicBezTo>
                    <a:close/>
                    <a:moveTo>
                      <a:pt x="27153" y="10975"/>
                    </a:moveTo>
                    <a:cubicBezTo>
                      <a:pt x="28921" y="11242"/>
                      <a:pt x="30589" y="11576"/>
                      <a:pt x="32090" y="12143"/>
                    </a:cubicBezTo>
                    <a:cubicBezTo>
                      <a:pt x="32557" y="13644"/>
                      <a:pt x="32990" y="15312"/>
                      <a:pt x="33257" y="17080"/>
                    </a:cubicBezTo>
                    <a:cubicBezTo>
                      <a:pt x="31556" y="16846"/>
                      <a:pt x="29688" y="16679"/>
                      <a:pt x="27686" y="16546"/>
                    </a:cubicBezTo>
                    <a:cubicBezTo>
                      <a:pt x="27620" y="14545"/>
                      <a:pt x="27386" y="12677"/>
                      <a:pt x="27153" y="10975"/>
                    </a:cubicBezTo>
                    <a:close/>
                    <a:moveTo>
                      <a:pt x="9707" y="13010"/>
                    </a:moveTo>
                    <a:cubicBezTo>
                      <a:pt x="9373" y="14378"/>
                      <a:pt x="9107" y="15912"/>
                      <a:pt x="8873" y="17413"/>
                    </a:cubicBezTo>
                    <a:cubicBezTo>
                      <a:pt x="8206" y="17480"/>
                      <a:pt x="7605" y="17647"/>
                      <a:pt x="6972" y="17747"/>
                    </a:cubicBezTo>
                    <a:cubicBezTo>
                      <a:pt x="5204" y="18181"/>
                      <a:pt x="3769" y="18681"/>
                      <a:pt x="2669" y="19215"/>
                    </a:cubicBezTo>
                    <a:cubicBezTo>
                      <a:pt x="3536" y="17313"/>
                      <a:pt x="5304" y="15512"/>
                      <a:pt x="7706" y="14078"/>
                    </a:cubicBezTo>
                    <a:cubicBezTo>
                      <a:pt x="8339" y="13711"/>
                      <a:pt x="9006" y="13344"/>
                      <a:pt x="9707" y="13010"/>
                    </a:cubicBezTo>
                    <a:close/>
                    <a:moveTo>
                      <a:pt x="34425" y="13044"/>
                    </a:moveTo>
                    <a:lnTo>
                      <a:pt x="34425" y="13044"/>
                    </a:lnTo>
                    <a:cubicBezTo>
                      <a:pt x="35225" y="13377"/>
                      <a:pt x="35892" y="13711"/>
                      <a:pt x="36526" y="14144"/>
                    </a:cubicBezTo>
                    <a:cubicBezTo>
                      <a:pt x="38894" y="15512"/>
                      <a:pt x="40696" y="17313"/>
                      <a:pt x="41563" y="19215"/>
                    </a:cubicBezTo>
                    <a:cubicBezTo>
                      <a:pt x="40396" y="18614"/>
                      <a:pt x="38961" y="18181"/>
                      <a:pt x="37227" y="17747"/>
                    </a:cubicBezTo>
                    <a:cubicBezTo>
                      <a:pt x="36660" y="17647"/>
                      <a:pt x="35992" y="17513"/>
                      <a:pt x="35359" y="17413"/>
                    </a:cubicBezTo>
                    <a:cubicBezTo>
                      <a:pt x="35158" y="15912"/>
                      <a:pt x="34858" y="14378"/>
                      <a:pt x="34425" y="13044"/>
                    </a:cubicBezTo>
                    <a:close/>
                    <a:moveTo>
                      <a:pt x="35525" y="19381"/>
                    </a:moveTo>
                    <a:cubicBezTo>
                      <a:pt x="35959" y="19548"/>
                      <a:pt x="36359" y="19582"/>
                      <a:pt x="36793" y="19682"/>
                    </a:cubicBezTo>
                    <a:cubicBezTo>
                      <a:pt x="40062" y="20482"/>
                      <a:pt x="42163" y="21349"/>
                      <a:pt x="42163" y="22183"/>
                    </a:cubicBezTo>
                    <a:cubicBezTo>
                      <a:pt x="42163" y="23017"/>
                      <a:pt x="40062" y="23851"/>
                      <a:pt x="36793" y="24585"/>
                    </a:cubicBezTo>
                    <a:cubicBezTo>
                      <a:pt x="36359" y="24719"/>
                      <a:pt x="35959" y="24819"/>
                      <a:pt x="35525" y="24819"/>
                    </a:cubicBezTo>
                    <a:cubicBezTo>
                      <a:pt x="35592" y="23918"/>
                      <a:pt x="35592" y="23017"/>
                      <a:pt x="35592" y="22150"/>
                    </a:cubicBezTo>
                    <a:cubicBezTo>
                      <a:pt x="35592" y="21249"/>
                      <a:pt x="35592" y="20249"/>
                      <a:pt x="35525" y="19381"/>
                    </a:cubicBezTo>
                    <a:close/>
                    <a:moveTo>
                      <a:pt x="8673" y="19415"/>
                    </a:moveTo>
                    <a:cubicBezTo>
                      <a:pt x="8606" y="20349"/>
                      <a:pt x="8506" y="21316"/>
                      <a:pt x="8539" y="22250"/>
                    </a:cubicBezTo>
                    <a:cubicBezTo>
                      <a:pt x="8539" y="23117"/>
                      <a:pt x="8606" y="24051"/>
                      <a:pt x="8673" y="24919"/>
                    </a:cubicBezTo>
                    <a:cubicBezTo>
                      <a:pt x="8206" y="24852"/>
                      <a:pt x="7806" y="24752"/>
                      <a:pt x="7372" y="24652"/>
                    </a:cubicBezTo>
                    <a:cubicBezTo>
                      <a:pt x="4103" y="23885"/>
                      <a:pt x="2001" y="23051"/>
                      <a:pt x="2001" y="22217"/>
                    </a:cubicBezTo>
                    <a:cubicBezTo>
                      <a:pt x="2001" y="21383"/>
                      <a:pt x="4103" y="20482"/>
                      <a:pt x="7372" y="19715"/>
                    </a:cubicBezTo>
                    <a:cubicBezTo>
                      <a:pt x="7806" y="19648"/>
                      <a:pt x="8173" y="19548"/>
                      <a:pt x="8673" y="19415"/>
                    </a:cubicBezTo>
                    <a:close/>
                    <a:moveTo>
                      <a:pt x="16312" y="18547"/>
                    </a:moveTo>
                    <a:cubicBezTo>
                      <a:pt x="16312" y="19715"/>
                      <a:pt x="16212" y="20916"/>
                      <a:pt x="16212" y="22183"/>
                    </a:cubicBezTo>
                    <a:cubicBezTo>
                      <a:pt x="16212" y="23418"/>
                      <a:pt x="16312" y="24685"/>
                      <a:pt x="16312" y="25853"/>
                    </a:cubicBezTo>
                    <a:cubicBezTo>
                      <a:pt x="14310" y="25719"/>
                      <a:pt x="12342" y="25519"/>
                      <a:pt x="10641" y="25219"/>
                    </a:cubicBezTo>
                    <a:cubicBezTo>
                      <a:pt x="10574" y="24252"/>
                      <a:pt x="10508" y="23184"/>
                      <a:pt x="10508" y="22183"/>
                    </a:cubicBezTo>
                    <a:cubicBezTo>
                      <a:pt x="10508" y="21183"/>
                      <a:pt x="10541" y="20149"/>
                      <a:pt x="10641" y="19081"/>
                    </a:cubicBezTo>
                    <a:cubicBezTo>
                      <a:pt x="12376" y="18881"/>
                      <a:pt x="14310" y="18681"/>
                      <a:pt x="16312" y="18547"/>
                    </a:cubicBezTo>
                    <a:close/>
                    <a:moveTo>
                      <a:pt x="27853" y="18547"/>
                    </a:moveTo>
                    <a:lnTo>
                      <a:pt x="27853" y="18547"/>
                    </a:lnTo>
                    <a:cubicBezTo>
                      <a:pt x="29888" y="18681"/>
                      <a:pt x="31789" y="18881"/>
                      <a:pt x="33557" y="19081"/>
                    </a:cubicBezTo>
                    <a:cubicBezTo>
                      <a:pt x="33624" y="20149"/>
                      <a:pt x="33657" y="21183"/>
                      <a:pt x="33657" y="22217"/>
                    </a:cubicBezTo>
                    <a:cubicBezTo>
                      <a:pt x="33657" y="23251"/>
                      <a:pt x="33657" y="24318"/>
                      <a:pt x="33557" y="25252"/>
                    </a:cubicBezTo>
                    <a:cubicBezTo>
                      <a:pt x="31789" y="25552"/>
                      <a:pt x="29955" y="25753"/>
                      <a:pt x="27853" y="25886"/>
                    </a:cubicBezTo>
                    <a:cubicBezTo>
                      <a:pt x="27953" y="24719"/>
                      <a:pt x="27953" y="23484"/>
                      <a:pt x="27953" y="22217"/>
                    </a:cubicBezTo>
                    <a:cubicBezTo>
                      <a:pt x="27953" y="20983"/>
                      <a:pt x="27953" y="19715"/>
                      <a:pt x="27853" y="18547"/>
                    </a:cubicBezTo>
                    <a:close/>
                    <a:moveTo>
                      <a:pt x="22082" y="18314"/>
                    </a:moveTo>
                    <a:cubicBezTo>
                      <a:pt x="23317" y="18314"/>
                      <a:pt x="24551" y="18381"/>
                      <a:pt x="25818" y="18381"/>
                    </a:cubicBezTo>
                    <a:cubicBezTo>
                      <a:pt x="25885" y="19648"/>
                      <a:pt x="25885" y="20882"/>
                      <a:pt x="25885" y="22183"/>
                    </a:cubicBezTo>
                    <a:cubicBezTo>
                      <a:pt x="25885" y="23384"/>
                      <a:pt x="25885" y="24719"/>
                      <a:pt x="25818" y="25886"/>
                    </a:cubicBezTo>
                    <a:cubicBezTo>
                      <a:pt x="24584" y="25953"/>
                      <a:pt x="23350" y="25953"/>
                      <a:pt x="22082" y="25953"/>
                    </a:cubicBezTo>
                    <a:cubicBezTo>
                      <a:pt x="20815" y="25953"/>
                      <a:pt x="19547" y="25953"/>
                      <a:pt x="18313" y="25886"/>
                    </a:cubicBezTo>
                    <a:cubicBezTo>
                      <a:pt x="18313" y="24719"/>
                      <a:pt x="18213" y="23418"/>
                      <a:pt x="18213" y="22183"/>
                    </a:cubicBezTo>
                    <a:cubicBezTo>
                      <a:pt x="18213" y="20882"/>
                      <a:pt x="18313" y="19648"/>
                      <a:pt x="18313" y="18381"/>
                    </a:cubicBezTo>
                    <a:cubicBezTo>
                      <a:pt x="19547" y="18381"/>
                      <a:pt x="20815" y="18314"/>
                      <a:pt x="22082" y="18314"/>
                    </a:cubicBezTo>
                    <a:close/>
                    <a:moveTo>
                      <a:pt x="2669" y="25119"/>
                    </a:moveTo>
                    <a:lnTo>
                      <a:pt x="2669" y="25119"/>
                    </a:lnTo>
                    <a:cubicBezTo>
                      <a:pt x="3803" y="25686"/>
                      <a:pt x="5270" y="26186"/>
                      <a:pt x="6972" y="26520"/>
                    </a:cubicBezTo>
                    <a:cubicBezTo>
                      <a:pt x="7605" y="26653"/>
                      <a:pt x="8173" y="26787"/>
                      <a:pt x="8873" y="26920"/>
                    </a:cubicBezTo>
                    <a:cubicBezTo>
                      <a:pt x="9107" y="28488"/>
                      <a:pt x="9340" y="29889"/>
                      <a:pt x="9707" y="31257"/>
                    </a:cubicBezTo>
                    <a:cubicBezTo>
                      <a:pt x="9006" y="30956"/>
                      <a:pt x="8339" y="30556"/>
                      <a:pt x="7706" y="30222"/>
                    </a:cubicBezTo>
                    <a:cubicBezTo>
                      <a:pt x="5304" y="28821"/>
                      <a:pt x="3536" y="27054"/>
                      <a:pt x="2669" y="25119"/>
                    </a:cubicBezTo>
                    <a:close/>
                    <a:moveTo>
                      <a:pt x="41530" y="25152"/>
                    </a:moveTo>
                    <a:cubicBezTo>
                      <a:pt x="40662" y="27087"/>
                      <a:pt x="38861" y="28821"/>
                      <a:pt x="36526" y="30222"/>
                    </a:cubicBezTo>
                    <a:cubicBezTo>
                      <a:pt x="35892" y="30556"/>
                      <a:pt x="35192" y="30990"/>
                      <a:pt x="34458" y="31257"/>
                    </a:cubicBezTo>
                    <a:cubicBezTo>
                      <a:pt x="34825" y="29889"/>
                      <a:pt x="35125" y="28421"/>
                      <a:pt x="35325" y="26920"/>
                    </a:cubicBezTo>
                    <a:cubicBezTo>
                      <a:pt x="35959" y="26820"/>
                      <a:pt x="36660" y="26653"/>
                      <a:pt x="37193" y="26520"/>
                    </a:cubicBezTo>
                    <a:cubicBezTo>
                      <a:pt x="38894" y="26186"/>
                      <a:pt x="40362" y="25686"/>
                      <a:pt x="41530" y="25152"/>
                    </a:cubicBezTo>
                    <a:close/>
                    <a:moveTo>
                      <a:pt x="10841" y="27320"/>
                    </a:moveTo>
                    <a:lnTo>
                      <a:pt x="10841" y="27320"/>
                    </a:lnTo>
                    <a:cubicBezTo>
                      <a:pt x="12542" y="27521"/>
                      <a:pt x="14444" y="27721"/>
                      <a:pt x="16445" y="27854"/>
                    </a:cubicBezTo>
                    <a:cubicBezTo>
                      <a:pt x="16612" y="29856"/>
                      <a:pt x="16712" y="31690"/>
                      <a:pt x="16979" y="33425"/>
                    </a:cubicBezTo>
                    <a:cubicBezTo>
                      <a:pt x="15278" y="33158"/>
                      <a:pt x="13610" y="32758"/>
                      <a:pt x="12009" y="32257"/>
                    </a:cubicBezTo>
                    <a:cubicBezTo>
                      <a:pt x="11542" y="30689"/>
                      <a:pt x="11141" y="29022"/>
                      <a:pt x="10841" y="27320"/>
                    </a:cubicBezTo>
                    <a:close/>
                    <a:moveTo>
                      <a:pt x="33290" y="27320"/>
                    </a:moveTo>
                    <a:lnTo>
                      <a:pt x="33290" y="27320"/>
                    </a:lnTo>
                    <a:cubicBezTo>
                      <a:pt x="32990" y="29022"/>
                      <a:pt x="32557" y="30689"/>
                      <a:pt x="32123" y="32257"/>
                    </a:cubicBezTo>
                    <a:cubicBezTo>
                      <a:pt x="30622" y="32724"/>
                      <a:pt x="28954" y="33158"/>
                      <a:pt x="27153" y="33425"/>
                    </a:cubicBezTo>
                    <a:cubicBezTo>
                      <a:pt x="27386" y="31724"/>
                      <a:pt x="27620" y="29856"/>
                      <a:pt x="27686" y="27854"/>
                    </a:cubicBezTo>
                    <a:cubicBezTo>
                      <a:pt x="29688" y="27721"/>
                      <a:pt x="31556" y="27521"/>
                      <a:pt x="33290" y="27320"/>
                    </a:cubicBezTo>
                    <a:close/>
                    <a:moveTo>
                      <a:pt x="18447" y="27887"/>
                    </a:moveTo>
                    <a:cubicBezTo>
                      <a:pt x="19614" y="27988"/>
                      <a:pt x="20848" y="27988"/>
                      <a:pt x="22116" y="27988"/>
                    </a:cubicBezTo>
                    <a:cubicBezTo>
                      <a:pt x="23350" y="27988"/>
                      <a:pt x="24518" y="27988"/>
                      <a:pt x="25685" y="27887"/>
                    </a:cubicBezTo>
                    <a:lnTo>
                      <a:pt x="25685" y="27887"/>
                    </a:lnTo>
                    <a:cubicBezTo>
                      <a:pt x="25585" y="29989"/>
                      <a:pt x="25385" y="31890"/>
                      <a:pt x="25151" y="33592"/>
                    </a:cubicBezTo>
                    <a:cubicBezTo>
                      <a:pt x="24117" y="33725"/>
                      <a:pt x="23150" y="33725"/>
                      <a:pt x="22116" y="33725"/>
                    </a:cubicBezTo>
                    <a:cubicBezTo>
                      <a:pt x="21048" y="33725"/>
                      <a:pt x="20014" y="33725"/>
                      <a:pt x="19047" y="33592"/>
                    </a:cubicBezTo>
                    <a:cubicBezTo>
                      <a:pt x="18780" y="31890"/>
                      <a:pt x="18547" y="29989"/>
                      <a:pt x="18447" y="27887"/>
                    </a:cubicBezTo>
                    <a:close/>
                    <a:moveTo>
                      <a:pt x="8606" y="37161"/>
                    </a:moveTo>
                    <a:cubicBezTo>
                      <a:pt x="8606" y="37176"/>
                      <a:pt x="8609" y="37187"/>
                      <a:pt x="8615" y="37197"/>
                    </a:cubicBezTo>
                    <a:lnTo>
                      <a:pt x="8615" y="37197"/>
                    </a:lnTo>
                    <a:cubicBezTo>
                      <a:pt x="8638" y="37207"/>
                      <a:pt x="8660" y="37215"/>
                      <a:pt x="8673" y="37228"/>
                    </a:cubicBezTo>
                    <a:lnTo>
                      <a:pt x="8673" y="37228"/>
                    </a:lnTo>
                    <a:lnTo>
                      <a:pt x="8606" y="37161"/>
                    </a:lnTo>
                    <a:close/>
                    <a:moveTo>
                      <a:pt x="9674" y="38061"/>
                    </a:moveTo>
                    <a:lnTo>
                      <a:pt x="9807" y="38195"/>
                    </a:lnTo>
                    <a:cubicBezTo>
                      <a:pt x="9740" y="38195"/>
                      <a:pt x="9740" y="38162"/>
                      <a:pt x="9674" y="38061"/>
                    </a:cubicBezTo>
                    <a:close/>
                    <a:moveTo>
                      <a:pt x="3269" y="29355"/>
                    </a:moveTo>
                    <a:cubicBezTo>
                      <a:pt x="4203" y="30289"/>
                      <a:pt x="5337" y="31123"/>
                      <a:pt x="6638" y="31957"/>
                    </a:cubicBezTo>
                    <a:cubicBezTo>
                      <a:pt x="7839" y="32691"/>
                      <a:pt x="9140" y="33258"/>
                      <a:pt x="10508" y="33758"/>
                    </a:cubicBezTo>
                    <a:cubicBezTo>
                      <a:pt x="11108" y="35226"/>
                      <a:pt x="11642" y="36527"/>
                      <a:pt x="12376" y="37895"/>
                    </a:cubicBezTo>
                    <a:cubicBezTo>
                      <a:pt x="13143" y="39129"/>
                      <a:pt x="13977" y="40296"/>
                      <a:pt x="14944" y="41264"/>
                    </a:cubicBezTo>
                    <a:lnTo>
                      <a:pt x="14711" y="41197"/>
                    </a:lnTo>
                    <a:lnTo>
                      <a:pt x="14644" y="41097"/>
                    </a:lnTo>
                    <a:lnTo>
                      <a:pt x="14510" y="41030"/>
                    </a:lnTo>
                    <a:lnTo>
                      <a:pt x="14444" y="41030"/>
                    </a:lnTo>
                    <a:lnTo>
                      <a:pt x="14310" y="40930"/>
                    </a:lnTo>
                    <a:lnTo>
                      <a:pt x="14210" y="40930"/>
                    </a:lnTo>
                    <a:lnTo>
                      <a:pt x="14010" y="40797"/>
                    </a:lnTo>
                    <a:lnTo>
                      <a:pt x="13943" y="40797"/>
                    </a:lnTo>
                    <a:lnTo>
                      <a:pt x="13810" y="40730"/>
                    </a:lnTo>
                    <a:lnTo>
                      <a:pt x="13710" y="40730"/>
                    </a:lnTo>
                    <a:lnTo>
                      <a:pt x="13610" y="40630"/>
                    </a:lnTo>
                    <a:lnTo>
                      <a:pt x="13510" y="40563"/>
                    </a:lnTo>
                    <a:lnTo>
                      <a:pt x="13376" y="40463"/>
                    </a:lnTo>
                    <a:lnTo>
                      <a:pt x="13310" y="40463"/>
                    </a:lnTo>
                    <a:lnTo>
                      <a:pt x="13176" y="40396"/>
                    </a:lnTo>
                    <a:lnTo>
                      <a:pt x="13109" y="40296"/>
                    </a:lnTo>
                    <a:lnTo>
                      <a:pt x="12876" y="40230"/>
                    </a:lnTo>
                    <a:lnTo>
                      <a:pt x="12809" y="40130"/>
                    </a:lnTo>
                    <a:lnTo>
                      <a:pt x="12676" y="40063"/>
                    </a:lnTo>
                    <a:lnTo>
                      <a:pt x="12609" y="40063"/>
                    </a:lnTo>
                    <a:lnTo>
                      <a:pt x="12476" y="39963"/>
                    </a:lnTo>
                    <a:lnTo>
                      <a:pt x="12476" y="39896"/>
                    </a:lnTo>
                    <a:lnTo>
                      <a:pt x="12376" y="39896"/>
                    </a:lnTo>
                    <a:lnTo>
                      <a:pt x="12275" y="39829"/>
                    </a:lnTo>
                    <a:lnTo>
                      <a:pt x="12175" y="39829"/>
                    </a:lnTo>
                    <a:lnTo>
                      <a:pt x="12042" y="39696"/>
                    </a:lnTo>
                    <a:lnTo>
                      <a:pt x="11975" y="39696"/>
                    </a:lnTo>
                    <a:lnTo>
                      <a:pt x="11842" y="39563"/>
                    </a:lnTo>
                    <a:lnTo>
                      <a:pt x="11775" y="39563"/>
                    </a:lnTo>
                    <a:cubicBezTo>
                      <a:pt x="11708" y="39563"/>
                      <a:pt x="11708" y="39496"/>
                      <a:pt x="11642" y="39496"/>
                    </a:cubicBezTo>
                    <a:lnTo>
                      <a:pt x="11542" y="39396"/>
                    </a:lnTo>
                    <a:lnTo>
                      <a:pt x="11442" y="39329"/>
                    </a:lnTo>
                    <a:lnTo>
                      <a:pt x="11341" y="39229"/>
                    </a:lnTo>
                    <a:cubicBezTo>
                      <a:pt x="11308" y="39229"/>
                      <a:pt x="11208" y="39162"/>
                      <a:pt x="11208" y="39162"/>
                    </a:cubicBezTo>
                    <a:lnTo>
                      <a:pt x="11141" y="39162"/>
                    </a:lnTo>
                    <a:lnTo>
                      <a:pt x="11141" y="39062"/>
                    </a:lnTo>
                    <a:lnTo>
                      <a:pt x="11008" y="38995"/>
                    </a:lnTo>
                    <a:lnTo>
                      <a:pt x="10941" y="38995"/>
                    </a:lnTo>
                    <a:lnTo>
                      <a:pt x="10808" y="38862"/>
                    </a:lnTo>
                    <a:lnTo>
                      <a:pt x="10708" y="38862"/>
                    </a:lnTo>
                    <a:cubicBezTo>
                      <a:pt x="10708" y="38829"/>
                      <a:pt x="10674" y="38829"/>
                      <a:pt x="10608" y="38729"/>
                    </a:cubicBezTo>
                    <a:lnTo>
                      <a:pt x="10508" y="38729"/>
                    </a:lnTo>
                    <a:cubicBezTo>
                      <a:pt x="10508" y="38695"/>
                      <a:pt x="10474" y="38595"/>
                      <a:pt x="10374" y="38595"/>
                    </a:cubicBezTo>
                    <a:lnTo>
                      <a:pt x="10307" y="38528"/>
                    </a:lnTo>
                    <a:cubicBezTo>
                      <a:pt x="10307" y="38528"/>
                      <a:pt x="10274" y="38428"/>
                      <a:pt x="10174" y="38428"/>
                    </a:cubicBezTo>
                    <a:cubicBezTo>
                      <a:pt x="10107" y="38395"/>
                      <a:pt x="10041" y="38328"/>
                      <a:pt x="9974" y="38328"/>
                    </a:cubicBezTo>
                    <a:lnTo>
                      <a:pt x="9974" y="38228"/>
                    </a:lnTo>
                    <a:cubicBezTo>
                      <a:pt x="9940" y="38228"/>
                      <a:pt x="9840" y="38162"/>
                      <a:pt x="9840" y="38162"/>
                    </a:cubicBezTo>
                    <a:lnTo>
                      <a:pt x="9774" y="38061"/>
                    </a:lnTo>
                    <a:cubicBezTo>
                      <a:pt x="9707" y="38061"/>
                      <a:pt x="9707" y="38028"/>
                      <a:pt x="9640" y="37928"/>
                    </a:cubicBezTo>
                    <a:lnTo>
                      <a:pt x="9540" y="37928"/>
                    </a:lnTo>
                    <a:lnTo>
                      <a:pt x="9440" y="37828"/>
                    </a:lnTo>
                    <a:cubicBezTo>
                      <a:pt x="9340" y="37761"/>
                      <a:pt x="9307" y="37761"/>
                      <a:pt x="9207" y="37695"/>
                    </a:cubicBezTo>
                    <a:cubicBezTo>
                      <a:pt x="9107" y="37561"/>
                      <a:pt x="8973" y="37494"/>
                      <a:pt x="8873" y="37361"/>
                    </a:cubicBezTo>
                    <a:cubicBezTo>
                      <a:pt x="8807" y="37361"/>
                      <a:pt x="8773" y="37328"/>
                      <a:pt x="8675" y="37229"/>
                    </a:cubicBezTo>
                    <a:lnTo>
                      <a:pt x="8675" y="37229"/>
                    </a:lnTo>
                    <a:lnTo>
                      <a:pt x="8706" y="37261"/>
                    </a:lnTo>
                    <a:cubicBezTo>
                      <a:pt x="8680" y="37235"/>
                      <a:pt x="8634" y="37229"/>
                      <a:pt x="8615" y="37197"/>
                    </a:cubicBezTo>
                    <a:lnTo>
                      <a:pt x="8615" y="37197"/>
                    </a:lnTo>
                    <a:cubicBezTo>
                      <a:pt x="8578" y="37180"/>
                      <a:pt x="8539" y="37156"/>
                      <a:pt x="8539" y="37094"/>
                    </a:cubicBezTo>
                    <a:lnTo>
                      <a:pt x="8473" y="37094"/>
                    </a:lnTo>
                    <a:cubicBezTo>
                      <a:pt x="8473" y="37027"/>
                      <a:pt x="8439" y="36994"/>
                      <a:pt x="8339" y="36894"/>
                    </a:cubicBezTo>
                    <a:cubicBezTo>
                      <a:pt x="8306" y="36861"/>
                      <a:pt x="8206" y="36861"/>
                      <a:pt x="8206" y="36761"/>
                    </a:cubicBezTo>
                    <a:lnTo>
                      <a:pt x="8139" y="36761"/>
                    </a:lnTo>
                    <a:cubicBezTo>
                      <a:pt x="8072" y="36727"/>
                      <a:pt x="8072" y="36627"/>
                      <a:pt x="8006" y="36627"/>
                    </a:cubicBezTo>
                    <a:lnTo>
                      <a:pt x="8006" y="36560"/>
                    </a:lnTo>
                    <a:cubicBezTo>
                      <a:pt x="7939" y="36560"/>
                      <a:pt x="7872" y="36527"/>
                      <a:pt x="7806" y="36427"/>
                    </a:cubicBezTo>
                    <a:cubicBezTo>
                      <a:pt x="5871" y="34426"/>
                      <a:pt x="4303" y="32024"/>
                      <a:pt x="3269" y="29355"/>
                    </a:cubicBezTo>
                    <a:close/>
                    <a:moveTo>
                      <a:pt x="31189" y="34592"/>
                    </a:moveTo>
                    <a:lnTo>
                      <a:pt x="31189" y="34592"/>
                    </a:lnTo>
                    <a:cubicBezTo>
                      <a:pt x="30855" y="35259"/>
                      <a:pt x="30522" y="36060"/>
                      <a:pt x="30055" y="36660"/>
                    </a:cubicBezTo>
                    <a:cubicBezTo>
                      <a:pt x="28687" y="39029"/>
                      <a:pt x="26886" y="40830"/>
                      <a:pt x="24985" y="41697"/>
                    </a:cubicBezTo>
                    <a:cubicBezTo>
                      <a:pt x="25552" y="40597"/>
                      <a:pt x="26019" y="39062"/>
                      <a:pt x="26452" y="37361"/>
                    </a:cubicBezTo>
                    <a:cubicBezTo>
                      <a:pt x="26552" y="36761"/>
                      <a:pt x="26719" y="36093"/>
                      <a:pt x="26853" y="35493"/>
                    </a:cubicBezTo>
                    <a:cubicBezTo>
                      <a:pt x="28354" y="35326"/>
                      <a:pt x="29821" y="34926"/>
                      <a:pt x="31189" y="34592"/>
                    </a:cubicBezTo>
                    <a:close/>
                    <a:moveTo>
                      <a:pt x="13009" y="34592"/>
                    </a:moveTo>
                    <a:lnTo>
                      <a:pt x="13009" y="34592"/>
                    </a:lnTo>
                    <a:cubicBezTo>
                      <a:pt x="14377" y="34926"/>
                      <a:pt x="15845" y="35259"/>
                      <a:pt x="17346" y="35493"/>
                    </a:cubicBezTo>
                    <a:cubicBezTo>
                      <a:pt x="17446" y="36093"/>
                      <a:pt x="17546" y="36827"/>
                      <a:pt x="17679" y="37394"/>
                    </a:cubicBezTo>
                    <a:cubicBezTo>
                      <a:pt x="18080" y="39096"/>
                      <a:pt x="18580" y="40663"/>
                      <a:pt x="19147" y="41731"/>
                    </a:cubicBezTo>
                    <a:cubicBezTo>
                      <a:pt x="17212" y="40830"/>
                      <a:pt x="15511" y="39029"/>
                      <a:pt x="14043" y="36694"/>
                    </a:cubicBezTo>
                    <a:cubicBezTo>
                      <a:pt x="13710" y="36060"/>
                      <a:pt x="13310" y="35326"/>
                      <a:pt x="13009" y="34592"/>
                    </a:cubicBezTo>
                    <a:close/>
                    <a:moveTo>
                      <a:pt x="24818" y="35693"/>
                    </a:moveTo>
                    <a:lnTo>
                      <a:pt x="24818" y="35693"/>
                    </a:lnTo>
                    <a:cubicBezTo>
                      <a:pt x="24718" y="36093"/>
                      <a:pt x="24618" y="36527"/>
                      <a:pt x="24618" y="36927"/>
                    </a:cubicBezTo>
                    <a:cubicBezTo>
                      <a:pt x="23850" y="40330"/>
                      <a:pt x="22950" y="42398"/>
                      <a:pt x="22183" y="42398"/>
                    </a:cubicBezTo>
                    <a:cubicBezTo>
                      <a:pt x="21349" y="42398"/>
                      <a:pt x="20448" y="40330"/>
                      <a:pt x="19681" y="36927"/>
                    </a:cubicBezTo>
                    <a:cubicBezTo>
                      <a:pt x="19614" y="36527"/>
                      <a:pt x="19547" y="36093"/>
                      <a:pt x="19481" y="35693"/>
                    </a:cubicBezTo>
                    <a:lnTo>
                      <a:pt x="19481" y="35693"/>
                    </a:lnTo>
                    <a:cubicBezTo>
                      <a:pt x="20281" y="35760"/>
                      <a:pt x="21182" y="35760"/>
                      <a:pt x="22149" y="35760"/>
                    </a:cubicBezTo>
                    <a:cubicBezTo>
                      <a:pt x="23016" y="35760"/>
                      <a:pt x="23950" y="35760"/>
                      <a:pt x="24818" y="35693"/>
                    </a:cubicBezTo>
                    <a:close/>
                    <a:moveTo>
                      <a:pt x="22116" y="1"/>
                    </a:moveTo>
                    <a:cubicBezTo>
                      <a:pt x="15978" y="1"/>
                      <a:pt x="10474" y="2469"/>
                      <a:pt x="6471" y="6472"/>
                    </a:cubicBezTo>
                    <a:cubicBezTo>
                      <a:pt x="2502" y="10475"/>
                      <a:pt x="0" y="16046"/>
                      <a:pt x="0" y="22183"/>
                    </a:cubicBezTo>
                    <a:cubicBezTo>
                      <a:pt x="0" y="22917"/>
                      <a:pt x="33" y="23751"/>
                      <a:pt x="133" y="24518"/>
                    </a:cubicBezTo>
                    <a:cubicBezTo>
                      <a:pt x="1701" y="34826"/>
                      <a:pt x="10508" y="42665"/>
                      <a:pt x="21148" y="42665"/>
                    </a:cubicBezTo>
                    <a:cubicBezTo>
                      <a:pt x="24017" y="42665"/>
                      <a:pt x="26752" y="42098"/>
                      <a:pt x="29254" y="41064"/>
                    </a:cubicBezTo>
                    <a:cubicBezTo>
                      <a:pt x="30155" y="40096"/>
                      <a:pt x="31056" y="38929"/>
                      <a:pt x="31823" y="37695"/>
                    </a:cubicBezTo>
                    <a:cubicBezTo>
                      <a:pt x="32523" y="36527"/>
                      <a:pt x="33090" y="35226"/>
                      <a:pt x="33591" y="33758"/>
                    </a:cubicBezTo>
                    <a:cubicBezTo>
                      <a:pt x="35058" y="33258"/>
                      <a:pt x="36393" y="32691"/>
                      <a:pt x="37493" y="31990"/>
                    </a:cubicBezTo>
                    <a:cubicBezTo>
                      <a:pt x="38794" y="31156"/>
                      <a:pt x="39995" y="30323"/>
                      <a:pt x="40863" y="29355"/>
                    </a:cubicBezTo>
                    <a:cubicBezTo>
                      <a:pt x="41897" y="26887"/>
                      <a:pt x="42464" y="24085"/>
                      <a:pt x="42464" y="21216"/>
                    </a:cubicBezTo>
                    <a:cubicBezTo>
                      <a:pt x="42464" y="10542"/>
                      <a:pt x="34658" y="1702"/>
                      <a:pt x="24451" y="134"/>
                    </a:cubicBezTo>
                    <a:cubicBezTo>
                      <a:pt x="23684" y="68"/>
                      <a:pt x="22850" y="1"/>
                      <a:pt x="221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0" name="Google Shape;7200;p57"/>
              <p:cNvSpPr/>
              <p:nvPr/>
            </p:nvSpPr>
            <p:spPr>
              <a:xfrm>
                <a:off x="3562725" y="1139600"/>
                <a:ext cx="387800" cy="378625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145" extrusionOk="0">
                    <a:moveTo>
                      <a:pt x="8873" y="1568"/>
                    </a:moveTo>
                    <a:cubicBezTo>
                      <a:pt x="9640" y="1568"/>
                      <a:pt x="10541" y="3636"/>
                      <a:pt x="11308" y="7005"/>
                    </a:cubicBezTo>
                    <a:cubicBezTo>
                      <a:pt x="11375" y="7405"/>
                      <a:pt x="11508" y="7839"/>
                      <a:pt x="11608" y="8273"/>
                    </a:cubicBezTo>
                    <a:cubicBezTo>
                      <a:pt x="10708" y="8239"/>
                      <a:pt x="9807" y="8139"/>
                      <a:pt x="8940" y="8139"/>
                    </a:cubicBezTo>
                    <a:cubicBezTo>
                      <a:pt x="7972" y="8139"/>
                      <a:pt x="7105" y="8173"/>
                      <a:pt x="6271" y="8273"/>
                    </a:cubicBezTo>
                    <a:cubicBezTo>
                      <a:pt x="6305" y="7839"/>
                      <a:pt x="6371" y="7405"/>
                      <a:pt x="6371" y="7005"/>
                    </a:cubicBezTo>
                    <a:cubicBezTo>
                      <a:pt x="7172" y="3636"/>
                      <a:pt x="8039" y="1568"/>
                      <a:pt x="8873" y="1568"/>
                    </a:cubicBezTo>
                    <a:close/>
                    <a:moveTo>
                      <a:pt x="7772" y="0"/>
                    </a:moveTo>
                    <a:cubicBezTo>
                      <a:pt x="5337" y="0"/>
                      <a:pt x="3136" y="1101"/>
                      <a:pt x="1801" y="2902"/>
                    </a:cubicBezTo>
                    <a:lnTo>
                      <a:pt x="1701" y="2969"/>
                    </a:lnTo>
                    <a:cubicBezTo>
                      <a:pt x="701" y="4303"/>
                      <a:pt x="0" y="6004"/>
                      <a:pt x="0" y="7806"/>
                    </a:cubicBezTo>
                    <a:cubicBezTo>
                      <a:pt x="0" y="8139"/>
                      <a:pt x="100" y="8506"/>
                      <a:pt x="100" y="8840"/>
                    </a:cubicBezTo>
                    <a:cubicBezTo>
                      <a:pt x="367" y="8306"/>
                      <a:pt x="634" y="7839"/>
                      <a:pt x="934" y="7339"/>
                    </a:cubicBezTo>
                    <a:cubicBezTo>
                      <a:pt x="2335" y="4937"/>
                      <a:pt x="4103" y="3169"/>
                      <a:pt x="6004" y="2302"/>
                    </a:cubicBezTo>
                    <a:lnTo>
                      <a:pt x="6004" y="2302"/>
                    </a:lnTo>
                    <a:cubicBezTo>
                      <a:pt x="5437" y="3436"/>
                      <a:pt x="4970" y="4904"/>
                      <a:pt x="4537" y="6605"/>
                    </a:cubicBezTo>
                    <a:cubicBezTo>
                      <a:pt x="4437" y="7239"/>
                      <a:pt x="4303" y="7806"/>
                      <a:pt x="4203" y="8506"/>
                    </a:cubicBezTo>
                    <a:cubicBezTo>
                      <a:pt x="2802" y="8740"/>
                      <a:pt x="1401" y="8973"/>
                      <a:pt x="134" y="9273"/>
                    </a:cubicBezTo>
                    <a:cubicBezTo>
                      <a:pt x="267" y="9941"/>
                      <a:pt x="467" y="10574"/>
                      <a:pt x="734" y="11175"/>
                    </a:cubicBezTo>
                    <a:cubicBezTo>
                      <a:pt x="1768" y="10908"/>
                      <a:pt x="2802" y="10674"/>
                      <a:pt x="3836" y="10574"/>
                    </a:cubicBezTo>
                    <a:lnTo>
                      <a:pt x="3836" y="10574"/>
                    </a:lnTo>
                    <a:cubicBezTo>
                      <a:pt x="3703" y="11742"/>
                      <a:pt x="3536" y="12976"/>
                      <a:pt x="3436" y="14277"/>
                    </a:cubicBezTo>
                    <a:cubicBezTo>
                      <a:pt x="3970" y="14644"/>
                      <a:pt x="4637" y="14944"/>
                      <a:pt x="5337" y="15144"/>
                    </a:cubicBezTo>
                    <a:cubicBezTo>
                      <a:pt x="5471" y="13443"/>
                      <a:pt x="5604" y="11775"/>
                      <a:pt x="5871" y="10274"/>
                    </a:cubicBezTo>
                    <a:cubicBezTo>
                      <a:pt x="6838" y="10241"/>
                      <a:pt x="7872" y="10141"/>
                      <a:pt x="8940" y="10141"/>
                    </a:cubicBezTo>
                    <a:cubicBezTo>
                      <a:pt x="9974" y="10141"/>
                      <a:pt x="10941" y="10174"/>
                      <a:pt x="11975" y="10274"/>
                    </a:cubicBezTo>
                    <a:cubicBezTo>
                      <a:pt x="12109" y="11442"/>
                      <a:pt x="12309" y="12776"/>
                      <a:pt x="12376" y="14044"/>
                    </a:cubicBezTo>
                    <a:cubicBezTo>
                      <a:pt x="13109" y="13510"/>
                      <a:pt x="13677" y="12909"/>
                      <a:pt x="14177" y="12142"/>
                    </a:cubicBezTo>
                    <a:cubicBezTo>
                      <a:pt x="14110" y="11608"/>
                      <a:pt x="14043" y="11075"/>
                      <a:pt x="13977" y="10574"/>
                    </a:cubicBezTo>
                    <a:lnTo>
                      <a:pt x="13977" y="10574"/>
                    </a:lnTo>
                    <a:cubicBezTo>
                      <a:pt x="14310" y="10608"/>
                      <a:pt x="14677" y="10608"/>
                      <a:pt x="15011" y="10674"/>
                    </a:cubicBezTo>
                    <a:cubicBezTo>
                      <a:pt x="15211" y="10074"/>
                      <a:pt x="15444" y="9474"/>
                      <a:pt x="15511" y="8773"/>
                    </a:cubicBezTo>
                    <a:cubicBezTo>
                      <a:pt x="14877" y="8673"/>
                      <a:pt x="14277" y="8573"/>
                      <a:pt x="13710" y="8473"/>
                    </a:cubicBezTo>
                    <a:cubicBezTo>
                      <a:pt x="13610" y="7806"/>
                      <a:pt x="13443" y="7172"/>
                      <a:pt x="13310" y="6572"/>
                    </a:cubicBezTo>
                    <a:cubicBezTo>
                      <a:pt x="12876" y="4804"/>
                      <a:pt x="12376" y="3336"/>
                      <a:pt x="11842" y="2268"/>
                    </a:cubicBezTo>
                    <a:lnTo>
                      <a:pt x="11842" y="2268"/>
                    </a:lnTo>
                    <a:cubicBezTo>
                      <a:pt x="12843" y="2669"/>
                      <a:pt x="13843" y="3469"/>
                      <a:pt x="14711" y="4337"/>
                    </a:cubicBezTo>
                    <a:cubicBezTo>
                      <a:pt x="13443" y="1801"/>
                      <a:pt x="10808" y="0"/>
                      <a:pt x="7772" y="0"/>
                    </a:cubicBezTo>
                    <a:close/>
                  </a:path>
                </a:pathLst>
              </a:custGeom>
              <a:solidFill>
                <a:srgbClr val="FFFFFF">
                  <a:alpha val="14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1" name="Google Shape;7201;p57"/>
              <p:cNvSpPr/>
              <p:nvPr/>
            </p:nvSpPr>
            <p:spPr>
              <a:xfrm>
                <a:off x="2768825" y="1217100"/>
                <a:ext cx="2032300" cy="933675"/>
              </a:xfrm>
              <a:custGeom>
                <a:avLst/>
                <a:gdLst/>
                <a:ahLst/>
                <a:cxnLst/>
                <a:rect l="l" t="t" r="r" b="b"/>
                <a:pathLst>
                  <a:path w="81292" h="37347" extrusionOk="0">
                    <a:moveTo>
                      <a:pt x="76283" y="1"/>
                    </a:moveTo>
                    <a:cubicBezTo>
                      <a:pt x="73479" y="1"/>
                      <a:pt x="69563" y="623"/>
                      <a:pt x="64880" y="1804"/>
                    </a:cubicBezTo>
                    <a:cubicBezTo>
                      <a:pt x="62511" y="2337"/>
                      <a:pt x="59910" y="3071"/>
                      <a:pt x="57141" y="3905"/>
                    </a:cubicBezTo>
                    <a:cubicBezTo>
                      <a:pt x="57308" y="4139"/>
                      <a:pt x="57508" y="4339"/>
                      <a:pt x="57608" y="4406"/>
                    </a:cubicBezTo>
                    <a:cubicBezTo>
                      <a:pt x="60243" y="3638"/>
                      <a:pt x="62745" y="2971"/>
                      <a:pt x="65080" y="2337"/>
                    </a:cubicBezTo>
                    <a:cubicBezTo>
                      <a:pt x="69743" y="1210"/>
                      <a:pt x="73625" y="604"/>
                      <a:pt x="76325" y="604"/>
                    </a:cubicBezTo>
                    <a:cubicBezTo>
                      <a:pt x="78259" y="604"/>
                      <a:pt x="79586" y="916"/>
                      <a:pt x="80157" y="1570"/>
                    </a:cubicBezTo>
                    <a:cubicBezTo>
                      <a:pt x="80257" y="1670"/>
                      <a:pt x="80291" y="1804"/>
                      <a:pt x="80391" y="1870"/>
                    </a:cubicBezTo>
                    <a:cubicBezTo>
                      <a:pt x="80591" y="2404"/>
                      <a:pt x="80391" y="3038"/>
                      <a:pt x="79890" y="3872"/>
                    </a:cubicBezTo>
                    <a:cubicBezTo>
                      <a:pt x="79323" y="4806"/>
                      <a:pt x="78323" y="5840"/>
                      <a:pt x="77055" y="6907"/>
                    </a:cubicBezTo>
                    <a:cubicBezTo>
                      <a:pt x="71618" y="11744"/>
                      <a:pt x="60110" y="18315"/>
                      <a:pt x="45900" y="24520"/>
                    </a:cubicBezTo>
                    <a:cubicBezTo>
                      <a:pt x="34858" y="29257"/>
                      <a:pt x="24384" y="32859"/>
                      <a:pt x="16245" y="34861"/>
                    </a:cubicBezTo>
                    <a:cubicBezTo>
                      <a:pt x="11537" y="36033"/>
                      <a:pt x="7641" y="36656"/>
                      <a:pt x="4946" y="36656"/>
                    </a:cubicBezTo>
                    <a:cubicBezTo>
                      <a:pt x="3039" y="36656"/>
                      <a:pt x="1734" y="36344"/>
                      <a:pt x="1168" y="35695"/>
                    </a:cubicBezTo>
                    <a:cubicBezTo>
                      <a:pt x="1034" y="35561"/>
                      <a:pt x="934" y="35494"/>
                      <a:pt x="934" y="35361"/>
                    </a:cubicBezTo>
                    <a:cubicBezTo>
                      <a:pt x="734" y="34861"/>
                      <a:pt x="901" y="34194"/>
                      <a:pt x="1434" y="33360"/>
                    </a:cubicBezTo>
                    <a:cubicBezTo>
                      <a:pt x="1968" y="32526"/>
                      <a:pt x="2902" y="31492"/>
                      <a:pt x="4203" y="30324"/>
                    </a:cubicBezTo>
                    <a:cubicBezTo>
                      <a:pt x="7272" y="27589"/>
                      <a:pt x="12342" y="24353"/>
                      <a:pt x="18680" y="20851"/>
                    </a:cubicBezTo>
                    <a:lnTo>
                      <a:pt x="18580" y="20083"/>
                    </a:lnTo>
                    <a:cubicBezTo>
                      <a:pt x="12042" y="23686"/>
                      <a:pt x="6938" y="26988"/>
                      <a:pt x="3769" y="29824"/>
                    </a:cubicBezTo>
                    <a:cubicBezTo>
                      <a:pt x="2402" y="30991"/>
                      <a:pt x="1434" y="32025"/>
                      <a:pt x="834" y="32993"/>
                    </a:cubicBezTo>
                    <a:cubicBezTo>
                      <a:pt x="200" y="34027"/>
                      <a:pt x="0" y="34894"/>
                      <a:pt x="334" y="35595"/>
                    </a:cubicBezTo>
                    <a:cubicBezTo>
                      <a:pt x="400" y="35828"/>
                      <a:pt x="500" y="35995"/>
                      <a:pt x="601" y="36095"/>
                    </a:cubicBezTo>
                    <a:cubicBezTo>
                      <a:pt x="1315" y="36943"/>
                      <a:pt x="2899" y="37347"/>
                      <a:pt x="5167" y="37347"/>
                    </a:cubicBezTo>
                    <a:cubicBezTo>
                      <a:pt x="7981" y="37347"/>
                      <a:pt x="11849" y="36725"/>
                      <a:pt x="16412" y="35561"/>
                    </a:cubicBezTo>
                    <a:cubicBezTo>
                      <a:pt x="24618" y="33560"/>
                      <a:pt x="35192" y="29890"/>
                      <a:pt x="46133" y="25120"/>
                    </a:cubicBezTo>
                    <a:cubicBezTo>
                      <a:pt x="60477" y="18916"/>
                      <a:pt x="72085" y="12345"/>
                      <a:pt x="77589" y="7508"/>
                    </a:cubicBezTo>
                    <a:cubicBezTo>
                      <a:pt x="78890" y="6340"/>
                      <a:pt x="79924" y="5206"/>
                      <a:pt x="80458" y="4339"/>
                    </a:cubicBezTo>
                    <a:cubicBezTo>
                      <a:pt x="81125" y="3338"/>
                      <a:pt x="81291" y="2404"/>
                      <a:pt x="80991" y="1670"/>
                    </a:cubicBezTo>
                    <a:cubicBezTo>
                      <a:pt x="80958" y="1503"/>
                      <a:pt x="80791" y="1303"/>
                      <a:pt x="80658" y="1170"/>
                    </a:cubicBezTo>
                    <a:cubicBezTo>
                      <a:pt x="79985" y="380"/>
                      <a:pt x="78473" y="1"/>
                      <a:pt x="76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2" name="Google Shape;7202;p57"/>
              <p:cNvSpPr/>
              <p:nvPr/>
            </p:nvSpPr>
            <p:spPr>
              <a:xfrm>
                <a:off x="2769650" y="1219400"/>
                <a:ext cx="2032300" cy="933825"/>
              </a:xfrm>
              <a:custGeom>
                <a:avLst/>
                <a:gdLst/>
                <a:ahLst/>
                <a:cxnLst/>
                <a:rect l="l" t="t" r="r" b="b"/>
                <a:pathLst>
                  <a:path w="81292" h="37353" extrusionOk="0">
                    <a:moveTo>
                      <a:pt x="30489" y="22994"/>
                    </a:moveTo>
                    <a:lnTo>
                      <a:pt x="30489" y="22994"/>
                    </a:lnTo>
                    <a:cubicBezTo>
                      <a:pt x="31990" y="23694"/>
                      <a:pt x="33558" y="24395"/>
                      <a:pt x="35159" y="25095"/>
                    </a:cubicBezTo>
                    <a:cubicBezTo>
                      <a:pt x="36393" y="25629"/>
                      <a:pt x="37694" y="26162"/>
                      <a:pt x="38928" y="26663"/>
                    </a:cubicBezTo>
                    <a:cubicBezTo>
                      <a:pt x="36093" y="25495"/>
                      <a:pt x="33157" y="24161"/>
                      <a:pt x="30489" y="22994"/>
                    </a:cubicBezTo>
                    <a:close/>
                    <a:moveTo>
                      <a:pt x="5028" y="0"/>
                    </a:moveTo>
                    <a:cubicBezTo>
                      <a:pt x="2841" y="0"/>
                      <a:pt x="1320" y="371"/>
                      <a:pt x="634" y="1145"/>
                    </a:cubicBezTo>
                    <a:cubicBezTo>
                      <a:pt x="467" y="1311"/>
                      <a:pt x="401" y="1545"/>
                      <a:pt x="334" y="1645"/>
                    </a:cubicBezTo>
                    <a:cubicBezTo>
                      <a:pt x="0" y="2412"/>
                      <a:pt x="201" y="3279"/>
                      <a:pt x="834" y="4314"/>
                    </a:cubicBezTo>
                    <a:cubicBezTo>
                      <a:pt x="1468" y="5214"/>
                      <a:pt x="2402" y="6315"/>
                      <a:pt x="3803" y="7482"/>
                    </a:cubicBezTo>
                    <a:cubicBezTo>
                      <a:pt x="6972" y="10251"/>
                      <a:pt x="12042" y="13620"/>
                      <a:pt x="18580" y="17123"/>
                    </a:cubicBezTo>
                    <a:cubicBezTo>
                      <a:pt x="18580" y="16889"/>
                      <a:pt x="18680" y="16589"/>
                      <a:pt x="18680" y="16389"/>
                    </a:cubicBezTo>
                    <a:cubicBezTo>
                      <a:pt x="12343" y="12920"/>
                      <a:pt x="7306" y="9651"/>
                      <a:pt x="4203" y="6915"/>
                    </a:cubicBezTo>
                    <a:cubicBezTo>
                      <a:pt x="2903" y="5781"/>
                      <a:pt x="2002" y="4747"/>
                      <a:pt x="1468" y="3880"/>
                    </a:cubicBezTo>
                    <a:cubicBezTo>
                      <a:pt x="868" y="3046"/>
                      <a:pt x="734" y="2412"/>
                      <a:pt x="968" y="1878"/>
                    </a:cubicBezTo>
                    <a:cubicBezTo>
                      <a:pt x="968" y="1778"/>
                      <a:pt x="1035" y="1645"/>
                      <a:pt x="1168" y="1578"/>
                    </a:cubicBezTo>
                    <a:cubicBezTo>
                      <a:pt x="1739" y="909"/>
                      <a:pt x="3062" y="596"/>
                      <a:pt x="4994" y="596"/>
                    </a:cubicBezTo>
                    <a:cubicBezTo>
                      <a:pt x="7687" y="596"/>
                      <a:pt x="11565" y="1205"/>
                      <a:pt x="16245" y="2312"/>
                    </a:cubicBezTo>
                    <a:cubicBezTo>
                      <a:pt x="24385" y="4314"/>
                      <a:pt x="34859" y="7983"/>
                      <a:pt x="45900" y="12753"/>
                    </a:cubicBezTo>
                    <a:cubicBezTo>
                      <a:pt x="60077" y="18891"/>
                      <a:pt x="71585" y="25495"/>
                      <a:pt x="77055" y="30366"/>
                    </a:cubicBezTo>
                    <a:cubicBezTo>
                      <a:pt x="78390" y="31566"/>
                      <a:pt x="79357" y="32600"/>
                      <a:pt x="79891" y="33434"/>
                    </a:cubicBezTo>
                    <a:cubicBezTo>
                      <a:pt x="80391" y="34268"/>
                      <a:pt x="80591" y="34935"/>
                      <a:pt x="80391" y="35436"/>
                    </a:cubicBezTo>
                    <a:cubicBezTo>
                      <a:pt x="80291" y="35569"/>
                      <a:pt x="80258" y="35636"/>
                      <a:pt x="80191" y="35769"/>
                    </a:cubicBezTo>
                    <a:cubicBezTo>
                      <a:pt x="79611" y="36419"/>
                      <a:pt x="78292" y="36731"/>
                      <a:pt x="76376" y="36731"/>
                    </a:cubicBezTo>
                    <a:cubicBezTo>
                      <a:pt x="73669" y="36731"/>
                      <a:pt x="69769" y="36108"/>
                      <a:pt x="65080" y="34935"/>
                    </a:cubicBezTo>
                    <a:cubicBezTo>
                      <a:pt x="62779" y="34335"/>
                      <a:pt x="60344" y="33668"/>
                      <a:pt x="57708" y="32834"/>
                    </a:cubicBezTo>
                    <a:cubicBezTo>
                      <a:pt x="57508" y="33134"/>
                      <a:pt x="57275" y="33334"/>
                      <a:pt x="57175" y="33468"/>
                    </a:cubicBezTo>
                    <a:cubicBezTo>
                      <a:pt x="59910" y="34302"/>
                      <a:pt x="62545" y="35069"/>
                      <a:pt x="64880" y="35603"/>
                    </a:cubicBezTo>
                    <a:cubicBezTo>
                      <a:pt x="69527" y="36736"/>
                      <a:pt x="73438" y="37352"/>
                      <a:pt x="76251" y="37352"/>
                    </a:cubicBezTo>
                    <a:cubicBezTo>
                      <a:pt x="78486" y="37352"/>
                      <a:pt x="80027" y="36963"/>
                      <a:pt x="80691" y="36136"/>
                    </a:cubicBezTo>
                    <a:cubicBezTo>
                      <a:pt x="80791" y="35970"/>
                      <a:pt x="80925" y="35836"/>
                      <a:pt x="81025" y="35636"/>
                    </a:cubicBezTo>
                    <a:cubicBezTo>
                      <a:pt x="81292" y="34935"/>
                      <a:pt x="81192" y="34068"/>
                      <a:pt x="80458" y="33001"/>
                    </a:cubicBezTo>
                    <a:cubicBezTo>
                      <a:pt x="79924" y="32067"/>
                      <a:pt x="78890" y="30999"/>
                      <a:pt x="77589" y="29832"/>
                    </a:cubicBezTo>
                    <a:cubicBezTo>
                      <a:pt x="72085" y="24995"/>
                      <a:pt x="60510" y="18390"/>
                      <a:pt x="46167" y="12119"/>
                    </a:cubicBezTo>
                    <a:cubicBezTo>
                      <a:pt x="35192" y="7382"/>
                      <a:pt x="24651" y="3780"/>
                      <a:pt x="16412" y="1778"/>
                    </a:cubicBezTo>
                    <a:cubicBezTo>
                      <a:pt x="11757" y="615"/>
                      <a:pt x="7842" y="0"/>
                      <a:pt x="50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7" name="Google Shape;7377;p61"/>
          <p:cNvSpPr txBox="1">
            <a:spLocks noGrp="1"/>
          </p:cNvSpPr>
          <p:nvPr>
            <p:ph type="title"/>
          </p:nvPr>
        </p:nvSpPr>
        <p:spPr>
          <a:xfrm>
            <a:off x="799186" y="2103492"/>
            <a:ext cx="382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a-IR" b="1" dirty="0">
                <a:cs typeface="B Titr" panose="00000700000000000000" pitchFamily="2" charset="-78"/>
              </a:rPr>
              <a:t>تشکر از توجه </a:t>
            </a:r>
            <a:r>
              <a:rPr lang="fa-IR" b="1" dirty="0" smtClean="0">
                <a:cs typeface="B Titr" panose="00000700000000000000" pitchFamily="2" charset="-78"/>
              </a:rPr>
              <a:t>شما</a:t>
            </a:r>
            <a:endParaRPr dirty="0">
              <a:cs typeface="B Titr" panose="00000700000000000000" pitchFamily="2" charset="-78"/>
            </a:endParaRPr>
          </a:p>
        </p:txBody>
      </p:sp>
      <p:grpSp>
        <p:nvGrpSpPr>
          <p:cNvPr id="7380" name="Google Shape;7380;p61"/>
          <p:cNvGrpSpPr/>
          <p:nvPr/>
        </p:nvGrpSpPr>
        <p:grpSpPr>
          <a:xfrm>
            <a:off x="4340431" y="1915867"/>
            <a:ext cx="4026562" cy="3183842"/>
            <a:chOff x="4340431" y="1915867"/>
            <a:chExt cx="4026562" cy="3183842"/>
          </a:xfrm>
        </p:grpSpPr>
        <p:grpSp>
          <p:nvGrpSpPr>
            <p:cNvPr id="7381" name="Google Shape;7381;p61"/>
            <p:cNvGrpSpPr/>
            <p:nvPr/>
          </p:nvGrpSpPr>
          <p:grpSpPr>
            <a:xfrm>
              <a:off x="4340431" y="3572496"/>
              <a:ext cx="4026562" cy="1527213"/>
              <a:chOff x="4304700" y="3595547"/>
              <a:chExt cx="4193025" cy="1590350"/>
            </a:xfrm>
          </p:grpSpPr>
          <p:sp>
            <p:nvSpPr>
              <p:cNvPr id="7382" name="Google Shape;7382;p61"/>
              <p:cNvSpPr/>
              <p:nvPr/>
            </p:nvSpPr>
            <p:spPr>
              <a:xfrm>
                <a:off x="7672100" y="4323597"/>
                <a:ext cx="36695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14678" h="2002" extrusionOk="0">
                    <a:moveTo>
                      <a:pt x="7339" y="0"/>
                    </a:moveTo>
                    <a:cubicBezTo>
                      <a:pt x="3303" y="0"/>
                      <a:pt x="0" y="434"/>
                      <a:pt x="0" y="1001"/>
                    </a:cubicBezTo>
                    <a:cubicBezTo>
                      <a:pt x="0" y="1535"/>
                      <a:pt x="3303" y="2002"/>
                      <a:pt x="7339" y="2002"/>
                    </a:cubicBezTo>
                    <a:cubicBezTo>
                      <a:pt x="11409" y="2002"/>
                      <a:pt x="14678" y="1535"/>
                      <a:pt x="14678" y="1001"/>
                    </a:cubicBezTo>
                    <a:cubicBezTo>
                      <a:pt x="14678" y="434"/>
                      <a:pt x="11409" y="0"/>
                      <a:pt x="7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3" name="Google Shape;7383;p61"/>
              <p:cNvSpPr/>
              <p:nvPr/>
            </p:nvSpPr>
            <p:spPr>
              <a:xfrm>
                <a:off x="7851400" y="4323597"/>
                <a:ext cx="25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" extrusionOk="0">
                    <a:moveTo>
                      <a:pt x="0" y="0"/>
                    </a:move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4" name="Google Shape;7384;p61"/>
              <p:cNvSpPr/>
              <p:nvPr/>
            </p:nvSpPr>
            <p:spPr>
              <a:xfrm>
                <a:off x="7667100" y="4349447"/>
                <a:ext cx="375300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5012" h="1669" extrusionOk="0">
                    <a:moveTo>
                      <a:pt x="167" y="0"/>
                    </a:moveTo>
                    <a:cubicBezTo>
                      <a:pt x="34" y="100"/>
                      <a:pt x="0" y="200"/>
                      <a:pt x="0" y="300"/>
                    </a:cubicBezTo>
                    <a:cubicBezTo>
                      <a:pt x="0" y="1034"/>
                      <a:pt x="3369" y="1668"/>
                      <a:pt x="7506" y="1668"/>
                    </a:cubicBezTo>
                    <a:cubicBezTo>
                      <a:pt x="11642" y="1668"/>
                      <a:pt x="15011" y="1034"/>
                      <a:pt x="15011" y="300"/>
                    </a:cubicBezTo>
                    <a:cubicBezTo>
                      <a:pt x="15011" y="167"/>
                      <a:pt x="14944" y="100"/>
                      <a:pt x="14844" y="0"/>
                    </a:cubicBezTo>
                    <a:cubicBezTo>
                      <a:pt x="14544" y="534"/>
                      <a:pt x="11375" y="968"/>
                      <a:pt x="7506" y="968"/>
                    </a:cubicBezTo>
                    <a:cubicBezTo>
                      <a:pt x="3536" y="968"/>
                      <a:pt x="334" y="534"/>
                      <a:pt x="1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5" name="Google Shape;7385;p61"/>
              <p:cNvSpPr/>
              <p:nvPr/>
            </p:nvSpPr>
            <p:spPr>
              <a:xfrm>
                <a:off x="7811375" y="3705647"/>
                <a:ext cx="87575" cy="638825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25553" extrusionOk="0">
                    <a:moveTo>
                      <a:pt x="0" y="1"/>
                    </a:moveTo>
                    <a:lnTo>
                      <a:pt x="0" y="25152"/>
                    </a:lnTo>
                    <a:cubicBezTo>
                      <a:pt x="0" y="25385"/>
                      <a:pt x="767" y="25552"/>
                      <a:pt x="1735" y="25552"/>
                    </a:cubicBezTo>
                    <a:cubicBezTo>
                      <a:pt x="2702" y="25552"/>
                      <a:pt x="3503" y="25385"/>
                      <a:pt x="3503" y="25152"/>
                    </a:cubicBezTo>
                    <a:lnTo>
                      <a:pt x="35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6" name="Google Shape;7386;p61"/>
              <p:cNvSpPr/>
              <p:nvPr/>
            </p:nvSpPr>
            <p:spPr>
              <a:xfrm>
                <a:off x="7812200" y="3705647"/>
                <a:ext cx="25875" cy="6379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5519" extrusionOk="0">
                    <a:moveTo>
                      <a:pt x="0" y="1"/>
                    </a:moveTo>
                    <a:lnTo>
                      <a:pt x="0" y="25185"/>
                    </a:lnTo>
                    <a:cubicBezTo>
                      <a:pt x="0" y="25352"/>
                      <a:pt x="401" y="25452"/>
                      <a:pt x="1035" y="25519"/>
                    </a:cubicBezTo>
                    <a:lnTo>
                      <a:pt x="10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7" name="Google Shape;7387;p61"/>
              <p:cNvSpPr/>
              <p:nvPr/>
            </p:nvSpPr>
            <p:spPr>
              <a:xfrm>
                <a:off x="7800525" y="4329422"/>
                <a:ext cx="110925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602" extrusionOk="0">
                    <a:moveTo>
                      <a:pt x="467" y="1"/>
                    </a:moveTo>
                    <a:cubicBezTo>
                      <a:pt x="167" y="67"/>
                      <a:pt x="0" y="134"/>
                      <a:pt x="0" y="234"/>
                    </a:cubicBezTo>
                    <a:cubicBezTo>
                      <a:pt x="0" y="434"/>
                      <a:pt x="1001" y="601"/>
                      <a:pt x="2202" y="601"/>
                    </a:cubicBezTo>
                    <a:cubicBezTo>
                      <a:pt x="3436" y="601"/>
                      <a:pt x="4437" y="434"/>
                      <a:pt x="4437" y="234"/>
                    </a:cubicBezTo>
                    <a:cubicBezTo>
                      <a:pt x="4437" y="134"/>
                      <a:pt x="4237" y="67"/>
                      <a:pt x="3970" y="1"/>
                    </a:cubicBezTo>
                    <a:lnTo>
                      <a:pt x="3970" y="134"/>
                    </a:lnTo>
                    <a:cubicBezTo>
                      <a:pt x="3970" y="268"/>
                      <a:pt x="3169" y="334"/>
                      <a:pt x="2202" y="334"/>
                    </a:cubicBezTo>
                    <a:cubicBezTo>
                      <a:pt x="1268" y="334"/>
                      <a:pt x="467" y="268"/>
                      <a:pt x="467" y="134"/>
                    </a:cubicBezTo>
                    <a:lnTo>
                      <a:pt x="4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8" name="Google Shape;7388;p61"/>
              <p:cNvSpPr/>
              <p:nvPr/>
            </p:nvSpPr>
            <p:spPr>
              <a:xfrm>
                <a:off x="7783000" y="3595547"/>
                <a:ext cx="145975" cy="127650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106" extrusionOk="0">
                    <a:moveTo>
                      <a:pt x="2836" y="1"/>
                    </a:moveTo>
                    <a:cubicBezTo>
                      <a:pt x="1266" y="1"/>
                      <a:pt x="1" y="1156"/>
                      <a:pt x="1" y="2570"/>
                    </a:cubicBezTo>
                    <a:cubicBezTo>
                      <a:pt x="1" y="3971"/>
                      <a:pt x="1302" y="5105"/>
                      <a:pt x="2903" y="5105"/>
                    </a:cubicBezTo>
                    <a:cubicBezTo>
                      <a:pt x="4504" y="5105"/>
                      <a:pt x="5838" y="3938"/>
                      <a:pt x="5838" y="2570"/>
                    </a:cubicBezTo>
                    <a:cubicBezTo>
                      <a:pt x="5838" y="1136"/>
                      <a:pt x="4538" y="1"/>
                      <a:pt x="2903" y="1"/>
                    </a:cubicBezTo>
                    <a:cubicBezTo>
                      <a:pt x="2881" y="1"/>
                      <a:pt x="2858" y="1"/>
                      <a:pt x="2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9" name="Google Shape;7389;p61"/>
              <p:cNvSpPr/>
              <p:nvPr/>
            </p:nvSpPr>
            <p:spPr>
              <a:xfrm>
                <a:off x="7781350" y="3653947"/>
                <a:ext cx="145950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2770" extrusionOk="0">
                    <a:moveTo>
                      <a:pt x="0" y="0"/>
                    </a:moveTo>
                    <a:lnTo>
                      <a:pt x="0" y="234"/>
                    </a:lnTo>
                    <a:cubicBezTo>
                      <a:pt x="0" y="1602"/>
                      <a:pt x="1335" y="2769"/>
                      <a:pt x="2936" y="2769"/>
                    </a:cubicBezTo>
                    <a:cubicBezTo>
                      <a:pt x="4570" y="2769"/>
                      <a:pt x="5838" y="1635"/>
                      <a:pt x="5838" y="234"/>
                    </a:cubicBezTo>
                    <a:lnTo>
                      <a:pt x="5838" y="0"/>
                    </a:lnTo>
                    <a:cubicBezTo>
                      <a:pt x="5771" y="1335"/>
                      <a:pt x="4537" y="2402"/>
                      <a:pt x="2969" y="2402"/>
                    </a:cubicBezTo>
                    <a:cubicBezTo>
                      <a:pt x="1435" y="2402"/>
                      <a:pt x="200" y="1335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0" name="Google Shape;7390;p61"/>
              <p:cNvSpPr/>
              <p:nvPr/>
            </p:nvSpPr>
            <p:spPr>
              <a:xfrm>
                <a:off x="7824700" y="3606422"/>
                <a:ext cx="26725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901" extrusionOk="0">
                    <a:moveTo>
                      <a:pt x="535" y="0"/>
                    </a:moveTo>
                    <a:cubicBezTo>
                      <a:pt x="234" y="0"/>
                      <a:pt x="1" y="200"/>
                      <a:pt x="1" y="467"/>
                    </a:cubicBezTo>
                    <a:cubicBezTo>
                      <a:pt x="1" y="701"/>
                      <a:pt x="234" y="901"/>
                      <a:pt x="535" y="901"/>
                    </a:cubicBezTo>
                    <a:cubicBezTo>
                      <a:pt x="835" y="901"/>
                      <a:pt x="1068" y="701"/>
                      <a:pt x="1068" y="467"/>
                    </a:cubicBezTo>
                    <a:cubicBezTo>
                      <a:pt x="1068" y="200"/>
                      <a:pt x="835" y="0"/>
                      <a:pt x="5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1" name="Google Shape;7391;p61"/>
              <p:cNvSpPr/>
              <p:nvPr/>
            </p:nvSpPr>
            <p:spPr>
              <a:xfrm>
                <a:off x="7813025" y="3630147"/>
                <a:ext cx="125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19" extrusionOk="0">
                    <a:moveTo>
                      <a:pt x="183" y="1"/>
                    </a:moveTo>
                    <a:cubicBezTo>
                      <a:pt x="68" y="1"/>
                      <a:pt x="1" y="110"/>
                      <a:pt x="1" y="219"/>
                    </a:cubicBezTo>
                    <a:cubicBezTo>
                      <a:pt x="1" y="352"/>
                      <a:pt x="134" y="419"/>
                      <a:pt x="268" y="419"/>
                    </a:cubicBezTo>
                    <a:cubicBezTo>
                      <a:pt x="368" y="419"/>
                      <a:pt x="501" y="352"/>
                      <a:pt x="501" y="219"/>
                    </a:cubicBezTo>
                    <a:cubicBezTo>
                      <a:pt x="501" y="85"/>
                      <a:pt x="368" y="18"/>
                      <a:pt x="268" y="18"/>
                    </a:cubicBezTo>
                    <a:cubicBezTo>
                      <a:pt x="237" y="6"/>
                      <a:pt x="209" y="1"/>
                      <a:pt x="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2" name="Google Shape;7392;p61"/>
              <p:cNvSpPr/>
              <p:nvPr/>
            </p:nvSpPr>
            <p:spPr>
              <a:xfrm>
                <a:off x="7833050" y="4698022"/>
                <a:ext cx="3753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15012" h="2336" extrusionOk="0">
                    <a:moveTo>
                      <a:pt x="7506" y="1"/>
                    </a:moveTo>
                    <a:cubicBezTo>
                      <a:pt x="3369" y="1"/>
                      <a:pt x="0" y="501"/>
                      <a:pt x="0" y="1168"/>
                    </a:cubicBezTo>
                    <a:cubicBezTo>
                      <a:pt x="0" y="1769"/>
                      <a:pt x="3369" y="2336"/>
                      <a:pt x="7506" y="2336"/>
                    </a:cubicBezTo>
                    <a:cubicBezTo>
                      <a:pt x="11675" y="2336"/>
                      <a:pt x="15011" y="1835"/>
                      <a:pt x="15011" y="1168"/>
                    </a:cubicBezTo>
                    <a:cubicBezTo>
                      <a:pt x="15011" y="534"/>
                      <a:pt x="11642" y="1"/>
                      <a:pt x="75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3" name="Google Shape;7393;p61"/>
              <p:cNvSpPr/>
              <p:nvPr/>
            </p:nvSpPr>
            <p:spPr>
              <a:xfrm>
                <a:off x="8017350" y="4698022"/>
                <a:ext cx="25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" extrusionOk="0">
                    <a:moveTo>
                      <a:pt x="0" y="1"/>
                    </a:moveTo>
                    <a:lnTo>
                      <a:pt x="100" y="1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4" name="Google Shape;7394;p61"/>
              <p:cNvSpPr/>
              <p:nvPr/>
            </p:nvSpPr>
            <p:spPr>
              <a:xfrm>
                <a:off x="7828875" y="4728047"/>
                <a:ext cx="38447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969" extrusionOk="0">
                    <a:moveTo>
                      <a:pt x="201" y="0"/>
                    </a:moveTo>
                    <a:cubicBezTo>
                      <a:pt x="34" y="134"/>
                      <a:pt x="1" y="234"/>
                      <a:pt x="34" y="367"/>
                    </a:cubicBezTo>
                    <a:cubicBezTo>
                      <a:pt x="34" y="1235"/>
                      <a:pt x="3470" y="1969"/>
                      <a:pt x="7706" y="1969"/>
                    </a:cubicBezTo>
                    <a:cubicBezTo>
                      <a:pt x="11976" y="1969"/>
                      <a:pt x="15378" y="1235"/>
                      <a:pt x="15378" y="367"/>
                    </a:cubicBezTo>
                    <a:cubicBezTo>
                      <a:pt x="15378" y="234"/>
                      <a:pt x="15312" y="101"/>
                      <a:pt x="15211" y="34"/>
                    </a:cubicBezTo>
                    <a:cubicBezTo>
                      <a:pt x="14911" y="668"/>
                      <a:pt x="11676" y="1135"/>
                      <a:pt x="7706" y="1135"/>
                    </a:cubicBezTo>
                    <a:cubicBezTo>
                      <a:pt x="3670" y="1135"/>
                      <a:pt x="368" y="634"/>
                      <a:pt x="2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5" name="Google Shape;7395;p61"/>
              <p:cNvSpPr/>
              <p:nvPr/>
            </p:nvSpPr>
            <p:spPr>
              <a:xfrm>
                <a:off x="7978150" y="3993347"/>
                <a:ext cx="87600" cy="728050"/>
              </a:xfrm>
              <a:custGeom>
                <a:avLst/>
                <a:gdLst/>
                <a:ahLst/>
                <a:cxnLst/>
                <a:rect l="l" t="t" r="r" b="b"/>
                <a:pathLst>
                  <a:path w="3504" h="29122" extrusionOk="0">
                    <a:moveTo>
                      <a:pt x="1" y="1"/>
                    </a:moveTo>
                    <a:lnTo>
                      <a:pt x="1" y="28721"/>
                    </a:lnTo>
                    <a:cubicBezTo>
                      <a:pt x="1" y="28955"/>
                      <a:pt x="768" y="29122"/>
                      <a:pt x="1735" y="29122"/>
                    </a:cubicBezTo>
                    <a:cubicBezTo>
                      <a:pt x="2702" y="29122"/>
                      <a:pt x="3503" y="28921"/>
                      <a:pt x="3503" y="28721"/>
                    </a:cubicBezTo>
                    <a:lnTo>
                      <a:pt x="35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6" name="Google Shape;7396;p61"/>
              <p:cNvSpPr/>
              <p:nvPr/>
            </p:nvSpPr>
            <p:spPr>
              <a:xfrm>
                <a:off x="7978150" y="3993347"/>
                <a:ext cx="25875" cy="7272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9089" extrusionOk="0">
                    <a:moveTo>
                      <a:pt x="1" y="1"/>
                    </a:moveTo>
                    <a:lnTo>
                      <a:pt x="1" y="28721"/>
                    </a:lnTo>
                    <a:cubicBezTo>
                      <a:pt x="1" y="28888"/>
                      <a:pt x="401" y="29022"/>
                      <a:pt x="1035" y="29088"/>
                    </a:cubicBezTo>
                    <a:lnTo>
                      <a:pt x="10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7" name="Google Shape;7397;p61"/>
              <p:cNvSpPr/>
              <p:nvPr/>
            </p:nvSpPr>
            <p:spPr>
              <a:xfrm>
                <a:off x="7963150" y="4704697"/>
                <a:ext cx="11260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668" extrusionOk="0">
                    <a:moveTo>
                      <a:pt x="534" y="0"/>
                    </a:moveTo>
                    <a:cubicBezTo>
                      <a:pt x="267" y="101"/>
                      <a:pt x="100" y="167"/>
                      <a:pt x="0" y="267"/>
                    </a:cubicBezTo>
                    <a:cubicBezTo>
                      <a:pt x="0" y="467"/>
                      <a:pt x="1001" y="668"/>
                      <a:pt x="2268" y="668"/>
                    </a:cubicBezTo>
                    <a:cubicBezTo>
                      <a:pt x="3503" y="668"/>
                      <a:pt x="4503" y="501"/>
                      <a:pt x="4503" y="267"/>
                    </a:cubicBezTo>
                    <a:cubicBezTo>
                      <a:pt x="4503" y="167"/>
                      <a:pt x="4337" y="101"/>
                      <a:pt x="4036" y="0"/>
                    </a:cubicBezTo>
                    <a:lnTo>
                      <a:pt x="4036" y="167"/>
                    </a:lnTo>
                    <a:cubicBezTo>
                      <a:pt x="4036" y="301"/>
                      <a:pt x="3269" y="434"/>
                      <a:pt x="2302" y="434"/>
                    </a:cubicBezTo>
                    <a:cubicBezTo>
                      <a:pt x="1334" y="434"/>
                      <a:pt x="534" y="301"/>
                      <a:pt x="534" y="167"/>
                    </a:cubicBezTo>
                    <a:lnTo>
                      <a:pt x="5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8" name="Google Shape;7398;p61"/>
              <p:cNvSpPr/>
              <p:nvPr/>
            </p:nvSpPr>
            <p:spPr>
              <a:xfrm>
                <a:off x="7947300" y="3866597"/>
                <a:ext cx="148450" cy="145950"/>
              </a:xfrm>
              <a:custGeom>
                <a:avLst/>
                <a:gdLst/>
                <a:ahLst/>
                <a:cxnLst/>
                <a:rect l="l" t="t" r="r" b="b"/>
                <a:pathLst>
                  <a:path w="5938" h="5838" extrusionOk="0">
                    <a:moveTo>
                      <a:pt x="2969" y="0"/>
                    </a:moveTo>
                    <a:cubicBezTo>
                      <a:pt x="1301" y="0"/>
                      <a:pt x="0" y="1335"/>
                      <a:pt x="0" y="2936"/>
                    </a:cubicBezTo>
                    <a:cubicBezTo>
                      <a:pt x="0" y="4537"/>
                      <a:pt x="1335" y="5838"/>
                      <a:pt x="2969" y="5838"/>
                    </a:cubicBezTo>
                    <a:cubicBezTo>
                      <a:pt x="4604" y="5838"/>
                      <a:pt x="5938" y="4537"/>
                      <a:pt x="5938" y="2936"/>
                    </a:cubicBezTo>
                    <a:cubicBezTo>
                      <a:pt x="5938" y="1301"/>
                      <a:pt x="4604" y="0"/>
                      <a:pt x="29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9" name="Google Shape;7399;p61"/>
              <p:cNvSpPr/>
              <p:nvPr/>
            </p:nvSpPr>
            <p:spPr>
              <a:xfrm>
                <a:off x="7947300" y="3934972"/>
                <a:ext cx="148450" cy="77575"/>
              </a:xfrm>
              <a:custGeom>
                <a:avLst/>
                <a:gdLst/>
                <a:ahLst/>
                <a:cxnLst/>
                <a:rect l="l" t="t" r="r" b="b"/>
                <a:pathLst>
                  <a:path w="5938" h="3103" extrusionOk="0">
                    <a:moveTo>
                      <a:pt x="0" y="1"/>
                    </a:moveTo>
                    <a:lnTo>
                      <a:pt x="0" y="201"/>
                    </a:lnTo>
                    <a:cubicBezTo>
                      <a:pt x="0" y="1802"/>
                      <a:pt x="1335" y="3103"/>
                      <a:pt x="2969" y="3103"/>
                    </a:cubicBezTo>
                    <a:cubicBezTo>
                      <a:pt x="4604" y="3103"/>
                      <a:pt x="5938" y="1802"/>
                      <a:pt x="5938" y="201"/>
                    </a:cubicBezTo>
                    <a:lnTo>
                      <a:pt x="5938" y="1"/>
                    </a:lnTo>
                    <a:cubicBezTo>
                      <a:pt x="5804" y="1502"/>
                      <a:pt x="4570" y="2703"/>
                      <a:pt x="2969" y="2703"/>
                    </a:cubicBezTo>
                    <a:cubicBezTo>
                      <a:pt x="1401" y="2703"/>
                      <a:pt x="134" y="1502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0" name="Google Shape;7400;p61"/>
              <p:cNvSpPr/>
              <p:nvPr/>
            </p:nvSpPr>
            <p:spPr>
              <a:xfrm>
                <a:off x="7989000" y="3879097"/>
                <a:ext cx="27525" cy="2755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567" y="1"/>
                    </a:moveTo>
                    <a:cubicBezTo>
                      <a:pt x="267" y="1"/>
                      <a:pt x="0" y="268"/>
                      <a:pt x="0" y="568"/>
                    </a:cubicBezTo>
                    <a:cubicBezTo>
                      <a:pt x="0" y="835"/>
                      <a:pt x="267" y="1102"/>
                      <a:pt x="567" y="1102"/>
                    </a:cubicBezTo>
                    <a:cubicBezTo>
                      <a:pt x="834" y="1102"/>
                      <a:pt x="1101" y="835"/>
                      <a:pt x="1101" y="568"/>
                    </a:cubicBezTo>
                    <a:cubicBezTo>
                      <a:pt x="1101" y="268"/>
                      <a:pt x="834" y="1"/>
                      <a:pt x="5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1" name="Google Shape;7401;p61"/>
              <p:cNvSpPr/>
              <p:nvPr/>
            </p:nvSpPr>
            <p:spPr>
              <a:xfrm>
                <a:off x="7978150" y="3906622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34" y="1"/>
                    </a:moveTo>
                    <a:cubicBezTo>
                      <a:pt x="101" y="1"/>
                      <a:pt x="1" y="134"/>
                      <a:pt x="1" y="234"/>
                    </a:cubicBezTo>
                    <a:cubicBezTo>
                      <a:pt x="1" y="368"/>
                      <a:pt x="101" y="501"/>
                      <a:pt x="234" y="501"/>
                    </a:cubicBezTo>
                    <a:cubicBezTo>
                      <a:pt x="367" y="501"/>
                      <a:pt x="501" y="368"/>
                      <a:pt x="501" y="234"/>
                    </a:cubicBezTo>
                    <a:cubicBezTo>
                      <a:pt x="501" y="134"/>
                      <a:pt x="367" y="1"/>
                      <a:pt x="2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2" name="Google Shape;7402;p61"/>
              <p:cNvSpPr/>
              <p:nvPr/>
            </p:nvSpPr>
            <p:spPr>
              <a:xfrm>
                <a:off x="8059050" y="5094147"/>
                <a:ext cx="43532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2736" extrusionOk="0">
                    <a:moveTo>
                      <a:pt x="8706" y="0"/>
                    </a:moveTo>
                    <a:cubicBezTo>
                      <a:pt x="3936" y="0"/>
                      <a:pt x="0" y="601"/>
                      <a:pt x="0" y="1368"/>
                    </a:cubicBezTo>
                    <a:cubicBezTo>
                      <a:pt x="0" y="2102"/>
                      <a:pt x="3870" y="2736"/>
                      <a:pt x="8706" y="2736"/>
                    </a:cubicBezTo>
                    <a:cubicBezTo>
                      <a:pt x="13510" y="2736"/>
                      <a:pt x="17413" y="2102"/>
                      <a:pt x="17413" y="1368"/>
                    </a:cubicBezTo>
                    <a:cubicBezTo>
                      <a:pt x="17413" y="601"/>
                      <a:pt x="13543" y="0"/>
                      <a:pt x="8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3" name="Google Shape;7403;p61"/>
              <p:cNvSpPr/>
              <p:nvPr/>
            </p:nvSpPr>
            <p:spPr>
              <a:xfrm>
                <a:off x="8272525" y="5094147"/>
                <a:ext cx="3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" extrusionOk="0">
                    <a:moveTo>
                      <a:pt x="1" y="0"/>
                    </a:moveTo>
                    <a:lnTo>
                      <a:pt x="134" y="0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4" name="Google Shape;7404;p61"/>
              <p:cNvSpPr/>
              <p:nvPr/>
            </p:nvSpPr>
            <p:spPr>
              <a:xfrm>
                <a:off x="8054050" y="5129172"/>
                <a:ext cx="443675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17747" h="2269" extrusionOk="0">
                    <a:moveTo>
                      <a:pt x="234" y="0"/>
                    </a:moveTo>
                    <a:cubicBezTo>
                      <a:pt x="67" y="167"/>
                      <a:pt x="0" y="300"/>
                      <a:pt x="0" y="434"/>
                    </a:cubicBezTo>
                    <a:cubicBezTo>
                      <a:pt x="0" y="1435"/>
                      <a:pt x="3970" y="2269"/>
                      <a:pt x="8873" y="2269"/>
                    </a:cubicBezTo>
                    <a:cubicBezTo>
                      <a:pt x="13810" y="2269"/>
                      <a:pt x="17746" y="1435"/>
                      <a:pt x="17746" y="434"/>
                    </a:cubicBezTo>
                    <a:cubicBezTo>
                      <a:pt x="17746" y="300"/>
                      <a:pt x="17713" y="167"/>
                      <a:pt x="17579" y="34"/>
                    </a:cubicBezTo>
                    <a:cubicBezTo>
                      <a:pt x="17246" y="767"/>
                      <a:pt x="13510" y="1301"/>
                      <a:pt x="8906" y="1301"/>
                    </a:cubicBezTo>
                    <a:cubicBezTo>
                      <a:pt x="4236" y="1301"/>
                      <a:pt x="467" y="701"/>
                      <a:pt x="2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5" name="Google Shape;7405;p61"/>
              <p:cNvSpPr/>
              <p:nvPr/>
            </p:nvSpPr>
            <p:spPr>
              <a:xfrm>
                <a:off x="8225825" y="4266872"/>
                <a:ext cx="102600" cy="85482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34193" extrusionOk="0">
                    <a:moveTo>
                      <a:pt x="1" y="1"/>
                    </a:moveTo>
                    <a:lnTo>
                      <a:pt x="1" y="33758"/>
                    </a:lnTo>
                    <a:cubicBezTo>
                      <a:pt x="1" y="33992"/>
                      <a:pt x="935" y="34192"/>
                      <a:pt x="2035" y="34192"/>
                    </a:cubicBezTo>
                    <a:cubicBezTo>
                      <a:pt x="3170" y="34192"/>
                      <a:pt x="4104" y="33992"/>
                      <a:pt x="4104" y="33758"/>
                    </a:cubicBezTo>
                    <a:lnTo>
                      <a:pt x="41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6" name="Google Shape;7406;p61"/>
              <p:cNvSpPr/>
              <p:nvPr/>
            </p:nvSpPr>
            <p:spPr>
              <a:xfrm>
                <a:off x="8225825" y="4266872"/>
                <a:ext cx="30050" cy="853975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34159" extrusionOk="0">
                    <a:moveTo>
                      <a:pt x="1" y="1"/>
                    </a:moveTo>
                    <a:lnTo>
                      <a:pt x="1" y="33758"/>
                    </a:lnTo>
                    <a:cubicBezTo>
                      <a:pt x="1" y="33925"/>
                      <a:pt x="501" y="34092"/>
                      <a:pt x="1201" y="34159"/>
                    </a:cubicBezTo>
                    <a:lnTo>
                      <a:pt x="12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7" name="Google Shape;7407;p61"/>
              <p:cNvSpPr/>
              <p:nvPr/>
            </p:nvSpPr>
            <p:spPr>
              <a:xfrm>
                <a:off x="8212475" y="5103322"/>
                <a:ext cx="129300" cy="20025"/>
              </a:xfrm>
              <a:custGeom>
                <a:avLst/>
                <a:gdLst/>
                <a:ahLst/>
                <a:cxnLst/>
                <a:rect l="l" t="t" r="r" b="b"/>
                <a:pathLst>
                  <a:path w="5172" h="801" extrusionOk="0">
                    <a:moveTo>
                      <a:pt x="535" y="0"/>
                    </a:moveTo>
                    <a:cubicBezTo>
                      <a:pt x="201" y="67"/>
                      <a:pt x="1" y="167"/>
                      <a:pt x="1" y="300"/>
                    </a:cubicBezTo>
                    <a:cubicBezTo>
                      <a:pt x="1" y="567"/>
                      <a:pt x="1168" y="801"/>
                      <a:pt x="2569" y="801"/>
                    </a:cubicBezTo>
                    <a:cubicBezTo>
                      <a:pt x="4004" y="801"/>
                      <a:pt x="5171" y="567"/>
                      <a:pt x="5171" y="300"/>
                    </a:cubicBezTo>
                    <a:cubicBezTo>
                      <a:pt x="5171" y="167"/>
                      <a:pt x="4938" y="67"/>
                      <a:pt x="4604" y="0"/>
                    </a:cubicBezTo>
                    <a:lnTo>
                      <a:pt x="4604" y="167"/>
                    </a:lnTo>
                    <a:cubicBezTo>
                      <a:pt x="4604" y="334"/>
                      <a:pt x="3704" y="467"/>
                      <a:pt x="2569" y="467"/>
                    </a:cubicBezTo>
                    <a:cubicBezTo>
                      <a:pt x="1469" y="467"/>
                      <a:pt x="535" y="334"/>
                      <a:pt x="535" y="167"/>
                    </a:cubicBezTo>
                    <a:lnTo>
                      <a:pt x="5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8" name="Google Shape;7408;p61"/>
              <p:cNvSpPr/>
              <p:nvPr/>
            </p:nvSpPr>
            <p:spPr>
              <a:xfrm>
                <a:off x="8191625" y="4119272"/>
                <a:ext cx="171000" cy="170975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6839" extrusionOk="0">
                    <a:moveTo>
                      <a:pt x="3403" y="1"/>
                    </a:moveTo>
                    <a:cubicBezTo>
                      <a:pt x="1535" y="1"/>
                      <a:pt x="1" y="1535"/>
                      <a:pt x="1" y="3403"/>
                    </a:cubicBezTo>
                    <a:cubicBezTo>
                      <a:pt x="1" y="5304"/>
                      <a:pt x="1535" y="6839"/>
                      <a:pt x="3403" y="6839"/>
                    </a:cubicBezTo>
                    <a:cubicBezTo>
                      <a:pt x="5305" y="6839"/>
                      <a:pt x="6839" y="5304"/>
                      <a:pt x="6839" y="3403"/>
                    </a:cubicBezTo>
                    <a:cubicBezTo>
                      <a:pt x="6839" y="1535"/>
                      <a:pt x="5305" y="1"/>
                      <a:pt x="3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9" name="Google Shape;7409;p61"/>
              <p:cNvSpPr/>
              <p:nvPr/>
            </p:nvSpPr>
            <p:spPr>
              <a:xfrm>
                <a:off x="8191625" y="4198497"/>
                <a:ext cx="171000" cy="917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3670" extrusionOk="0">
                    <a:moveTo>
                      <a:pt x="1" y="1"/>
                    </a:moveTo>
                    <a:lnTo>
                      <a:pt x="1" y="234"/>
                    </a:lnTo>
                    <a:cubicBezTo>
                      <a:pt x="1" y="2135"/>
                      <a:pt x="1535" y="3670"/>
                      <a:pt x="3403" y="3670"/>
                    </a:cubicBezTo>
                    <a:cubicBezTo>
                      <a:pt x="5305" y="3670"/>
                      <a:pt x="6839" y="2135"/>
                      <a:pt x="6839" y="234"/>
                    </a:cubicBezTo>
                    <a:lnTo>
                      <a:pt x="6839" y="1"/>
                    </a:lnTo>
                    <a:cubicBezTo>
                      <a:pt x="6706" y="1735"/>
                      <a:pt x="5205" y="3170"/>
                      <a:pt x="3403" y="3170"/>
                    </a:cubicBezTo>
                    <a:cubicBezTo>
                      <a:pt x="1635" y="3170"/>
                      <a:pt x="134" y="1735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0" name="Google Shape;7410;p61"/>
              <p:cNvSpPr/>
              <p:nvPr/>
            </p:nvSpPr>
            <p:spPr>
              <a:xfrm>
                <a:off x="8240850" y="4133447"/>
                <a:ext cx="30875" cy="3172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69" extrusionOk="0">
                    <a:moveTo>
                      <a:pt x="600" y="1"/>
                    </a:moveTo>
                    <a:cubicBezTo>
                      <a:pt x="267" y="1"/>
                      <a:pt x="0" y="268"/>
                      <a:pt x="0" y="635"/>
                    </a:cubicBezTo>
                    <a:cubicBezTo>
                      <a:pt x="0" y="968"/>
                      <a:pt x="267" y="1268"/>
                      <a:pt x="600" y="1268"/>
                    </a:cubicBezTo>
                    <a:cubicBezTo>
                      <a:pt x="934" y="1268"/>
                      <a:pt x="1234" y="968"/>
                      <a:pt x="1234" y="635"/>
                    </a:cubicBezTo>
                    <a:cubicBezTo>
                      <a:pt x="1234" y="301"/>
                      <a:pt x="934" y="1"/>
                      <a:pt x="6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1" name="Google Shape;7411;p61"/>
              <p:cNvSpPr/>
              <p:nvPr/>
            </p:nvSpPr>
            <p:spPr>
              <a:xfrm>
                <a:off x="8226650" y="4165147"/>
                <a:ext cx="150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568" extrusionOk="0">
                    <a:moveTo>
                      <a:pt x="301" y="0"/>
                    </a:moveTo>
                    <a:cubicBezTo>
                      <a:pt x="134" y="0"/>
                      <a:pt x="1" y="134"/>
                      <a:pt x="1" y="301"/>
                    </a:cubicBezTo>
                    <a:cubicBezTo>
                      <a:pt x="1" y="467"/>
                      <a:pt x="134" y="567"/>
                      <a:pt x="301" y="567"/>
                    </a:cubicBezTo>
                    <a:cubicBezTo>
                      <a:pt x="468" y="567"/>
                      <a:pt x="601" y="467"/>
                      <a:pt x="601" y="301"/>
                    </a:cubicBezTo>
                    <a:cubicBezTo>
                      <a:pt x="601" y="134"/>
                      <a:pt x="468" y="0"/>
                      <a:pt x="3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2" name="Google Shape;7412;p61"/>
              <p:cNvSpPr/>
              <p:nvPr/>
            </p:nvSpPr>
            <p:spPr>
              <a:xfrm>
                <a:off x="7837225" y="3718997"/>
                <a:ext cx="457000" cy="70802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28321" extrusionOk="0">
                    <a:moveTo>
                      <a:pt x="634" y="0"/>
                    </a:moveTo>
                    <a:cubicBezTo>
                      <a:pt x="300" y="0"/>
                      <a:pt x="34" y="300"/>
                      <a:pt x="0" y="734"/>
                    </a:cubicBezTo>
                    <a:cubicBezTo>
                      <a:pt x="0" y="6838"/>
                      <a:pt x="734" y="10641"/>
                      <a:pt x="1401" y="12709"/>
                    </a:cubicBezTo>
                    <a:cubicBezTo>
                      <a:pt x="2235" y="15411"/>
                      <a:pt x="3403" y="16979"/>
                      <a:pt x="4570" y="16979"/>
                    </a:cubicBezTo>
                    <a:cubicBezTo>
                      <a:pt x="4770" y="16979"/>
                      <a:pt x="5271" y="16879"/>
                      <a:pt x="5738" y="16279"/>
                    </a:cubicBezTo>
                    <a:cubicBezTo>
                      <a:pt x="6238" y="20215"/>
                      <a:pt x="7372" y="22750"/>
                      <a:pt x="8373" y="24351"/>
                    </a:cubicBezTo>
                    <a:cubicBezTo>
                      <a:pt x="9941" y="26786"/>
                      <a:pt x="12176" y="28321"/>
                      <a:pt x="14244" y="28321"/>
                    </a:cubicBezTo>
                    <a:cubicBezTo>
                      <a:pt x="16245" y="28321"/>
                      <a:pt x="18280" y="26853"/>
                      <a:pt x="18280" y="23550"/>
                    </a:cubicBezTo>
                    <a:cubicBezTo>
                      <a:pt x="18280" y="23183"/>
                      <a:pt x="17980" y="22850"/>
                      <a:pt x="17513" y="22850"/>
                    </a:cubicBezTo>
                    <a:cubicBezTo>
                      <a:pt x="17079" y="22850"/>
                      <a:pt x="16712" y="23150"/>
                      <a:pt x="16712" y="23550"/>
                    </a:cubicBezTo>
                    <a:cubicBezTo>
                      <a:pt x="16712" y="25585"/>
                      <a:pt x="15811" y="26853"/>
                      <a:pt x="14310" y="26853"/>
                    </a:cubicBezTo>
                    <a:cubicBezTo>
                      <a:pt x="13143" y="26853"/>
                      <a:pt x="11342" y="25952"/>
                      <a:pt x="9807" y="23584"/>
                    </a:cubicBezTo>
                    <a:cubicBezTo>
                      <a:pt x="8573" y="21716"/>
                      <a:pt x="7172" y="18247"/>
                      <a:pt x="7172" y="12509"/>
                    </a:cubicBezTo>
                    <a:cubicBezTo>
                      <a:pt x="7172" y="12109"/>
                      <a:pt x="6838" y="11775"/>
                      <a:pt x="6371" y="11775"/>
                    </a:cubicBezTo>
                    <a:cubicBezTo>
                      <a:pt x="6271" y="11775"/>
                      <a:pt x="6205" y="11775"/>
                      <a:pt x="6105" y="11842"/>
                    </a:cubicBezTo>
                    <a:lnTo>
                      <a:pt x="6038" y="11842"/>
                    </a:lnTo>
                    <a:cubicBezTo>
                      <a:pt x="5704" y="11842"/>
                      <a:pt x="5471" y="12109"/>
                      <a:pt x="5471" y="12543"/>
                    </a:cubicBezTo>
                    <a:cubicBezTo>
                      <a:pt x="5471" y="14477"/>
                      <a:pt x="5037" y="15511"/>
                      <a:pt x="4637" y="15511"/>
                    </a:cubicBezTo>
                    <a:cubicBezTo>
                      <a:pt x="4303" y="15511"/>
                      <a:pt x="3403" y="14811"/>
                      <a:pt x="2569" y="12176"/>
                    </a:cubicBezTo>
                    <a:cubicBezTo>
                      <a:pt x="1968" y="10174"/>
                      <a:pt x="1201" y="6572"/>
                      <a:pt x="1201" y="701"/>
                    </a:cubicBezTo>
                    <a:cubicBezTo>
                      <a:pt x="1201" y="334"/>
                      <a:pt x="968" y="0"/>
                      <a:pt x="6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3" name="Google Shape;7413;p61"/>
              <p:cNvSpPr/>
              <p:nvPr/>
            </p:nvSpPr>
            <p:spPr>
              <a:xfrm>
                <a:off x="4763350" y="4323597"/>
                <a:ext cx="36695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14678" h="2002" extrusionOk="0">
                    <a:moveTo>
                      <a:pt x="7339" y="0"/>
                    </a:moveTo>
                    <a:cubicBezTo>
                      <a:pt x="3270" y="0"/>
                      <a:pt x="1" y="434"/>
                      <a:pt x="1" y="1001"/>
                    </a:cubicBezTo>
                    <a:cubicBezTo>
                      <a:pt x="1" y="1535"/>
                      <a:pt x="3270" y="2002"/>
                      <a:pt x="7339" y="2002"/>
                    </a:cubicBezTo>
                    <a:cubicBezTo>
                      <a:pt x="11376" y="2002"/>
                      <a:pt x="14678" y="1535"/>
                      <a:pt x="14678" y="1001"/>
                    </a:cubicBezTo>
                    <a:cubicBezTo>
                      <a:pt x="14678" y="434"/>
                      <a:pt x="11376" y="0"/>
                      <a:pt x="7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4" name="Google Shape;7414;p61"/>
              <p:cNvSpPr/>
              <p:nvPr/>
            </p:nvSpPr>
            <p:spPr>
              <a:xfrm>
                <a:off x="4947650" y="4323597"/>
                <a:ext cx="1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1" extrusionOk="0">
                    <a:moveTo>
                      <a:pt x="67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5" name="Google Shape;7415;p61"/>
              <p:cNvSpPr/>
              <p:nvPr/>
            </p:nvSpPr>
            <p:spPr>
              <a:xfrm>
                <a:off x="4759175" y="4349447"/>
                <a:ext cx="376150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5046" h="1669" extrusionOk="0">
                    <a:moveTo>
                      <a:pt x="168" y="0"/>
                    </a:moveTo>
                    <a:cubicBezTo>
                      <a:pt x="68" y="100"/>
                      <a:pt x="1" y="167"/>
                      <a:pt x="1" y="300"/>
                    </a:cubicBezTo>
                    <a:cubicBezTo>
                      <a:pt x="1" y="1034"/>
                      <a:pt x="3370" y="1668"/>
                      <a:pt x="7506" y="1668"/>
                    </a:cubicBezTo>
                    <a:cubicBezTo>
                      <a:pt x="11609" y="1668"/>
                      <a:pt x="15012" y="1034"/>
                      <a:pt x="15012" y="300"/>
                    </a:cubicBezTo>
                    <a:cubicBezTo>
                      <a:pt x="15045" y="200"/>
                      <a:pt x="14945" y="100"/>
                      <a:pt x="14845" y="0"/>
                    </a:cubicBezTo>
                    <a:cubicBezTo>
                      <a:pt x="14678" y="534"/>
                      <a:pt x="11442" y="968"/>
                      <a:pt x="7506" y="968"/>
                    </a:cubicBezTo>
                    <a:cubicBezTo>
                      <a:pt x="3604" y="968"/>
                      <a:pt x="435" y="534"/>
                      <a:pt x="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6" name="Google Shape;7416;p61"/>
              <p:cNvSpPr/>
              <p:nvPr/>
            </p:nvSpPr>
            <p:spPr>
              <a:xfrm>
                <a:off x="4902625" y="3705647"/>
                <a:ext cx="87575" cy="638825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25553" extrusionOk="0">
                    <a:moveTo>
                      <a:pt x="0" y="1"/>
                    </a:moveTo>
                    <a:lnTo>
                      <a:pt x="0" y="25152"/>
                    </a:lnTo>
                    <a:cubicBezTo>
                      <a:pt x="0" y="25385"/>
                      <a:pt x="801" y="25552"/>
                      <a:pt x="1768" y="25552"/>
                    </a:cubicBezTo>
                    <a:cubicBezTo>
                      <a:pt x="2702" y="25552"/>
                      <a:pt x="3503" y="25385"/>
                      <a:pt x="3503" y="25152"/>
                    </a:cubicBezTo>
                    <a:lnTo>
                      <a:pt x="35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7" name="Google Shape;7417;p61"/>
              <p:cNvSpPr/>
              <p:nvPr/>
            </p:nvSpPr>
            <p:spPr>
              <a:xfrm>
                <a:off x="4964325" y="3705647"/>
                <a:ext cx="25875" cy="6379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5519" extrusionOk="0">
                    <a:moveTo>
                      <a:pt x="1" y="1"/>
                    </a:moveTo>
                    <a:lnTo>
                      <a:pt x="1" y="25519"/>
                    </a:lnTo>
                    <a:cubicBezTo>
                      <a:pt x="635" y="25452"/>
                      <a:pt x="1035" y="25352"/>
                      <a:pt x="1035" y="25185"/>
                    </a:cubicBezTo>
                    <a:lnTo>
                      <a:pt x="10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8" name="Google Shape;7418;p61"/>
              <p:cNvSpPr/>
              <p:nvPr/>
            </p:nvSpPr>
            <p:spPr>
              <a:xfrm>
                <a:off x="4890125" y="4329422"/>
                <a:ext cx="110925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602" extrusionOk="0">
                    <a:moveTo>
                      <a:pt x="467" y="1"/>
                    </a:moveTo>
                    <a:cubicBezTo>
                      <a:pt x="167" y="67"/>
                      <a:pt x="0" y="134"/>
                      <a:pt x="0" y="234"/>
                    </a:cubicBezTo>
                    <a:cubicBezTo>
                      <a:pt x="0" y="434"/>
                      <a:pt x="1001" y="601"/>
                      <a:pt x="2202" y="601"/>
                    </a:cubicBezTo>
                    <a:cubicBezTo>
                      <a:pt x="3436" y="601"/>
                      <a:pt x="4437" y="434"/>
                      <a:pt x="4437" y="234"/>
                    </a:cubicBezTo>
                    <a:cubicBezTo>
                      <a:pt x="4437" y="134"/>
                      <a:pt x="4270" y="67"/>
                      <a:pt x="3970" y="1"/>
                    </a:cubicBezTo>
                    <a:lnTo>
                      <a:pt x="3970" y="134"/>
                    </a:lnTo>
                    <a:cubicBezTo>
                      <a:pt x="3970" y="268"/>
                      <a:pt x="3169" y="334"/>
                      <a:pt x="2202" y="334"/>
                    </a:cubicBezTo>
                    <a:cubicBezTo>
                      <a:pt x="1268" y="334"/>
                      <a:pt x="467" y="268"/>
                      <a:pt x="467" y="134"/>
                    </a:cubicBezTo>
                    <a:lnTo>
                      <a:pt x="4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9" name="Google Shape;7419;p61"/>
              <p:cNvSpPr/>
              <p:nvPr/>
            </p:nvSpPr>
            <p:spPr>
              <a:xfrm>
                <a:off x="4872600" y="3595547"/>
                <a:ext cx="145975" cy="127650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106" extrusionOk="0">
                    <a:moveTo>
                      <a:pt x="2971" y="1"/>
                    </a:moveTo>
                    <a:cubicBezTo>
                      <a:pt x="2948" y="1"/>
                      <a:pt x="2925" y="1"/>
                      <a:pt x="2903" y="1"/>
                    </a:cubicBezTo>
                    <a:cubicBezTo>
                      <a:pt x="1301" y="1"/>
                      <a:pt x="1" y="1136"/>
                      <a:pt x="1" y="2570"/>
                    </a:cubicBezTo>
                    <a:cubicBezTo>
                      <a:pt x="1" y="3938"/>
                      <a:pt x="1335" y="5105"/>
                      <a:pt x="2903" y="5105"/>
                    </a:cubicBezTo>
                    <a:cubicBezTo>
                      <a:pt x="4537" y="5105"/>
                      <a:pt x="5838" y="3971"/>
                      <a:pt x="5838" y="2570"/>
                    </a:cubicBezTo>
                    <a:cubicBezTo>
                      <a:pt x="5838" y="1156"/>
                      <a:pt x="4573" y="1"/>
                      <a:pt x="2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0" name="Google Shape;7420;p61"/>
              <p:cNvSpPr/>
              <p:nvPr/>
            </p:nvSpPr>
            <p:spPr>
              <a:xfrm>
                <a:off x="4874275" y="3653947"/>
                <a:ext cx="145950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2770" extrusionOk="0">
                    <a:moveTo>
                      <a:pt x="0" y="0"/>
                    </a:moveTo>
                    <a:lnTo>
                      <a:pt x="0" y="234"/>
                    </a:lnTo>
                    <a:cubicBezTo>
                      <a:pt x="0" y="1635"/>
                      <a:pt x="1301" y="2769"/>
                      <a:pt x="2936" y="2769"/>
                    </a:cubicBezTo>
                    <a:cubicBezTo>
                      <a:pt x="4503" y="2769"/>
                      <a:pt x="5838" y="1602"/>
                      <a:pt x="5838" y="234"/>
                    </a:cubicBezTo>
                    <a:lnTo>
                      <a:pt x="5838" y="0"/>
                    </a:lnTo>
                    <a:cubicBezTo>
                      <a:pt x="5638" y="1335"/>
                      <a:pt x="4403" y="2402"/>
                      <a:pt x="2902" y="2402"/>
                    </a:cubicBezTo>
                    <a:cubicBezTo>
                      <a:pt x="1335" y="2402"/>
                      <a:pt x="100" y="1335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1" name="Google Shape;7421;p61"/>
              <p:cNvSpPr/>
              <p:nvPr/>
            </p:nvSpPr>
            <p:spPr>
              <a:xfrm>
                <a:off x="4949325" y="3606422"/>
                <a:ext cx="27550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901" extrusionOk="0">
                    <a:moveTo>
                      <a:pt x="567" y="0"/>
                    </a:moveTo>
                    <a:cubicBezTo>
                      <a:pt x="267" y="0"/>
                      <a:pt x="0" y="200"/>
                      <a:pt x="0" y="467"/>
                    </a:cubicBezTo>
                    <a:cubicBezTo>
                      <a:pt x="0" y="701"/>
                      <a:pt x="267" y="901"/>
                      <a:pt x="567" y="901"/>
                    </a:cubicBezTo>
                    <a:cubicBezTo>
                      <a:pt x="834" y="901"/>
                      <a:pt x="1101" y="701"/>
                      <a:pt x="1101" y="467"/>
                    </a:cubicBezTo>
                    <a:cubicBezTo>
                      <a:pt x="1101" y="200"/>
                      <a:pt x="901" y="0"/>
                      <a:pt x="5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2" name="Google Shape;7422;p61"/>
              <p:cNvSpPr/>
              <p:nvPr/>
            </p:nvSpPr>
            <p:spPr>
              <a:xfrm>
                <a:off x="4976850" y="3630147"/>
                <a:ext cx="1252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19" extrusionOk="0">
                    <a:moveTo>
                      <a:pt x="306" y="1"/>
                    </a:moveTo>
                    <a:cubicBezTo>
                      <a:pt x="283" y="1"/>
                      <a:pt x="258" y="6"/>
                      <a:pt x="234" y="18"/>
                    </a:cubicBezTo>
                    <a:cubicBezTo>
                      <a:pt x="134" y="18"/>
                      <a:pt x="0" y="85"/>
                      <a:pt x="0" y="219"/>
                    </a:cubicBezTo>
                    <a:cubicBezTo>
                      <a:pt x="0" y="352"/>
                      <a:pt x="134" y="419"/>
                      <a:pt x="234" y="419"/>
                    </a:cubicBezTo>
                    <a:cubicBezTo>
                      <a:pt x="367" y="419"/>
                      <a:pt x="501" y="352"/>
                      <a:pt x="501" y="219"/>
                    </a:cubicBezTo>
                    <a:cubicBezTo>
                      <a:pt x="501" y="110"/>
                      <a:pt x="412" y="1"/>
                      <a:pt x="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3" name="Google Shape;7423;p61"/>
              <p:cNvSpPr/>
              <p:nvPr/>
            </p:nvSpPr>
            <p:spPr>
              <a:xfrm>
                <a:off x="4593225" y="4698022"/>
                <a:ext cx="3753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15012" h="2336" extrusionOk="0">
                    <a:moveTo>
                      <a:pt x="7506" y="1"/>
                    </a:moveTo>
                    <a:cubicBezTo>
                      <a:pt x="3370" y="1"/>
                      <a:pt x="1" y="534"/>
                      <a:pt x="1" y="1168"/>
                    </a:cubicBezTo>
                    <a:cubicBezTo>
                      <a:pt x="1" y="1835"/>
                      <a:pt x="3337" y="2336"/>
                      <a:pt x="7506" y="2336"/>
                    </a:cubicBezTo>
                    <a:cubicBezTo>
                      <a:pt x="11643" y="2336"/>
                      <a:pt x="15012" y="1769"/>
                      <a:pt x="15012" y="1168"/>
                    </a:cubicBezTo>
                    <a:cubicBezTo>
                      <a:pt x="15012" y="501"/>
                      <a:pt x="11643" y="1"/>
                      <a:pt x="75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4" name="Google Shape;7424;p61"/>
              <p:cNvSpPr/>
              <p:nvPr/>
            </p:nvSpPr>
            <p:spPr>
              <a:xfrm>
                <a:off x="4781700" y="4698022"/>
                <a:ext cx="25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" extrusionOk="0">
                    <a:moveTo>
                      <a:pt x="10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5" name="Google Shape;7425;p61"/>
              <p:cNvSpPr/>
              <p:nvPr/>
            </p:nvSpPr>
            <p:spPr>
              <a:xfrm>
                <a:off x="4589075" y="4728047"/>
                <a:ext cx="384450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1969" extrusionOk="0">
                    <a:moveTo>
                      <a:pt x="15178" y="0"/>
                    </a:moveTo>
                    <a:cubicBezTo>
                      <a:pt x="15011" y="634"/>
                      <a:pt x="11708" y="1135"/>
                      <a:pt x="7672" y="1135"/>
                    </a:cubicBezTo>
                    <a:cubicBezTo>
                      <a:pt x="3703" y="1135"/>
                      <a:pt x="467" y="668"/>
                      <a:pt x="167" y="34"/>
                    </a:cubicBezTo>
                    <a:cubicBezTo>
                      <a:pt x="67" y="101"/>
                      <a:pt x="0" y="234"/>
                      <a:pt x="0" y="367"/>
                    </a:cubicBezTo>
                    <a:cubicBezTo>
                      <a:pt x="0" y="1235"/>
                      <a:pt x="3403" y="1969"/>
                      <a:pt x="7672" y="1969"/>
                    </a:cubicBezTo>
                    <a:cubicBezTo>
                      <a:pt x="11909" y="1969"/>
                      <a:pt x="15344" y="1235"/>
                      <a:pt x="15344" y="367"/>
                    </a:cubicBezTo>
                    <a:cubicBezTo>
                      <a:pt x="15378" y="234"/>
                      <a:pt x="15311" y="134"/>
                      <a:pt x="15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6" name="Google Shape;7426;p61"/>
              <p:cNvSpPr/>
              <p:nvPr/>
            </p:nvSpPr>
            <p:spPr>
              <a:xfrm>
                <a:off x="4735825" y="3993347"/>
                <a:ext cx="87600" cy="728050"/>
              </a:xfrm>
              <a:custGeom>
                <a:avLst/>
                <a:gdLst/>
                <a:ahLst/>
                <a:cxnLst/>
                <a:rect l="l" t="t" r="r" b="b"/>
                <a:pathLst>
                  <a:path w="3504" h="29122" extrusionOk="0">
                    <a:moveTo>
                      <a:pt x="1" y="1"/>
                    </a:moveTo>
                    <a:lnTo>
                      <a:pt x="1" y="28721"/>
                    </a:lnTo>
                    <a:cubicBezTo>
                      <a:pt x="1" y="28921"/>
                      <a:pt x="802" y="29122"/>
                      <a:pt x="1769" y="29122"/>
                    </a:cubicBezTo>
                    <a:cubicBezTo>
                      <a:pt x="2703" y="29122"/>
                      <a:pt x="3503" y="28955"/>
                      <a:pt x="3503" y="28721"/>
                    </a:cubicBezTo>
                    <a:lnTo>
                      <a:pt x="35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7" name="Google Shape;7427;p61"/>
              <p:cNvSpPr/>
              <p:nvPr/>
            </p:nvSpPr>
            <p:spPr>
              <a:xfrm>
                <a:off x="4798375" y="3993347"/>
                <a:ext cx="25875" cy="7272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9089" extrusionOk="0">
                    <a:moveTo>
                      <a:pt x="1" y="1"/>
                    </a:moveTo>
                    <a:lnTo>
                      <a:pt x="1" y="29088"/>
                    </a:lnTo>
                    <a:cubicBezTo>
                      <a:pt x="635" y="29022"/>
                      <a:pt x="1035" y="28888"/>
                      <a:pt x="1035" y="28721"/>
                    </a:cubicBezTo>
                    <a:lnTo>
                      <a:pt x="10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8" name="Google Shape;7428;p61"/>
              <p:cNvSpPr/>
              <p:nvPr/>
            </p:nvSpPr>
            <p:spPr>
              <a:xfrm>
                <a:off x="4725825" y="4704697"/>
                <a:ext cx="11260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668" extrusionOk="0">
                    <a:moveTo>
                      <a:pt x="434" y="0"/>
                    </a:moveTo>
                    <a:cubicBezTo>
                      <a:pt x="134" y="101"/>
                      <a:pt x="1" y="167"/>
                      <a:pt x="1" y="267"/>
                    </a:cubicBezTo>
                    <a:cubicBezTo>
                      <a:pt x="1" y="501"/>
                      <a:pt x="1001" y="668"/>
                      <a:pt x="2236" y="668"/>
                    </a:cubicBezTo>
                    <a:cubicBezTo>
                      <a:pt x="3503" y="668"/>
                      <a:pt x="4504" y="467"/>
                      <a:pt x="4504" y="267"/>
                    </a:cubicBezTo>
                    <a:cubicBezTo>
                      <a:pt x="4404" y="167"/>
                      <a:pt x="4237" y="101"/>
                      <a:pt x="3937" y="0"/>
                    </a:cubicBezTo>
                    <a:lnTo>
                      <a:pt x="3937" y="167"/>
                    </a:lnTo>
                    <a:cubicBezTo>
                      <a:pt x="3937" y="301"/>
                      <a:pt x="3136" y="434"/>
                      <a:pt x="2202" y="434"/>
                    </a:cubicBezTo>
                    <a:cubicBezTo>
                      <a:pt x="1235" y="434"/>
                      <a:pt x="434" y="301"/>
                      <a:pt x="434" y="167"/>
                    </a:cubicBezTo>
                    <a:lnTo>
                      <a:pt x="4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9" name="Google Shape;7429;p61"/>
              <p:cNvSpPr/>
              <p:nvPr/>
            </p:nvSpPr>
            <p:spPr>
              <a:xfrm>
                <a:off x="4706650" y="3866597"/>
                <a:ext cx="148475" cy="145950"/>
              </a:xfrm>
              <a:custGeom>
                <a:avLst/>
                <a:gdLst/>
                <a:ahLst/>
                <a:cxnLst/>
                <a:rect l="l" t="t" r="r" b="b"/>
                <a:pathLst>
                  <a:path w="5939" h="5838" extrusionOk="0">
                    <a:moveTo>
                      <a:pt x="2969" y="0"/>
                    </a:moveTo>
                    <a:cubicBezTo>
                      <a:pt x="1335" y="0"/>
                      <a:pt x="0" y="1301"/>
                      <a:pt x="0" y="2936"/>
                    </a:cubicBezTo>
                    <a:cubicBezTo>
                      <a:pt x="0" y="4537"/>
                      <a:pt x="1335" y="5838"/>
                      <a:pt x="2969" y="5838"/>
                    </a:cubicBezTo>
                    <a:cubicBezTo>
                      <a:pt x="4604" y="5838"/>
                      <a:pt x="5938" y="4537"/>
                      <a:pt x="5938" y="2936"/>
                    </a:cubicBezTo>
                    <a:cubicBezTo>
                      <a:pt x="5938" y="1335"/>
                      <a:pt x="4604" y="0"/>
                      <a:pt x="29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0" name="Google Shape;7430;p61"/>
              <p:cNvSpPr/>
              <p:nvPr/>
            </p:nvSpPr>
            <p:spPr>
              <a:xfrm>
                <a:off x="4706650" y="3934972"/>
                <a:ext cx="148475" cy="77575"/>
              </a:xfrm>
              <a:custGeom>
                <a:avLst/>
                <a:gdLst/>
                <a:ahLst/>
                <a:cxnLst/>
                <a:rect l="l" t="t" r="r" b="b"/>
                <a:pathLst>
                  <a:path w="5939" h="3103" extrusionOk="0">
                    <a:moveTo>
                      <a:pt x="0" y="1"/>
                    </a:moveTo>
                    <a:lnTo>
                      <a:pt x="0" y="201"/>
                    </a:lnTo>
                    <a:cubicBezTo>
                      <a:pt x="0" y="1802"/>
                      <a:pt x="1335" y="3103"/>
                      <a:pt x="2969" y="3103"/>
                    </a:cubicBezTo>
                    <a:cubicBezTo>
                      <a:pt x="4604" y="3103"/>
                      <a:pt x="5938" y="1802"/>
                      <a:pt x="5938" y="201"/>
                    </a:cubicBezTo>
                    <a:lnTo>
                      <a:pt x="5938" y="1"/>
                    </a:lnTo>
                    <a:cubicBezTo>
                      <a:pt x="5805" y="1502"/>
                      <a:pt x="4504" y="2703"/>
                      <a:pt x="2969" y="2703"/>
                    </a:cubicBezTo>
                    <a:cubicBezTo>
                      <a:pt x="1368" y="2703"/>
                      <a:pt x="134" y="1502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1" name="Google Shape;7431;p61"/>
              <p:cNvSpPr/>
              <p:nvPr/>
            </p:nvSpPr>
            <p:spPr>
              <a:xfrm>
                <a:off x="4785050" y="3879097"/>
                <a:ext cx="26700" cy="2755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102" extrusionOk="0">
                    <a:moveTo>
                      <a:pt x="534" y="1"/>
                    </a:moveTo>
                    <a:cubicBezTo>
                      <a:pt x="234" y="1"/>
                      <a:pt x="0" y="268"/>
                      <a:pt x="0" y="568"/>
                    </a:cubicBezTo>
                    <a:cubicBezTo>
                      <a:pt x="0" y="835"/>
                      <a:pt x="234" y="1102"/>
                      <a:pt x="534" y="1102"/>
                    </a:cubicBezTo>
                    <a:cubicBezTo>
                      <a:pt x="834" y="1102"/>
                      <a:pt x="1067" y="835"/>
                      <a:pt x="1067" y="568"/>
                    </a:cubicBezTo>
                    <a:cubicBezTo>
                      <a:pt x="1067" y="268"/>
                      <a:pt x="834" y="1"/>
                      <a:pt x="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2" name="Google Shape;7432;p61"/>
              <p:cNvSpPr/>
              <p:nvPr/>
            </p:nvSpPr>
            <p:spPr>
              <a:xfrm>
                <a:off x="4811725" y="3906622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67" y="1"/>
                    </a:moveTo>
                    <a:cubicBezTo>
                      <a:pt x="134" y="1"/>
                      <a:pt x="0" y="134"/>
                      <a:pt x="0" y="234"/>
                    </a:cubicBezTo>
                    <a:cubicBezTo>
                      <a:pt x="0" y="368"/>
                      <a:pt x="134" y="501"/>
                      <a:pt x="267" y="501"/>
                    </a:cubicBezTo>
                    <a:cubicBezTo>
                      <a:pt x="401" y="501"/>
                      <a:pt x="501" y="368"/>
                      <a:pt x="501" y="234"/>
                    </a:cubicBezTo>
                    <a:cubicBezTo>
                      <a:pt x="501" y="134"/>
                      <a:pt x="401" y="1"/>
                      <a:pt x="2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3" name="Google Shape;7433;p61"/>
              <p:cNvSpPr/>
              <p:nvPr/>
            </p:nvSpPr>
            <p:spPr>
              <a:xfrm>
                <a:off x="4306375" y="5094147"/>
                <a:ext cx="436150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17446" h="2736" extrusionOk="0">
                    <a:moveTo>
                      <a:pt x="8706" y="0"/>
                    </a:moveTo>
                    <a:cubicBezTo>
                      <a:pt x="3869" y="0"/>
                      <a:pt x="0" y="601"/>
                      <a:pt x="0" y="1368"/>
                    </a:cubicBezTo>
                    <a:cubicBezTo>
                      <a:pt x="0" y="2102"/>
                      <a:pt x="3936" y="2736"/>
                      <a:pt x="8706" y="2736"/>
                    </a:cubicBezTo>
                    <a:cubicBezTo>
                      <a:pt x="13543" y="2736"/>
                      <a:pt x="17446" y="2102"/>
                      <a:pt x="17446" y="1368"/>
                    </a:cubicBezTo>
                    <a:cubicBezTo>
                      <a:pt x="17446" y="601"/>
                      <a:pt x="13543" y="0"/>
                      <a:pt x="87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4" name="Google Shape;7434;p61"/>
              <p:cNvSpPr/>
              <p:nvPr/>
            </p:nvSpPr>
            <p:spPr>
              <a:xfrm>
                <a:off x="4525675" y="5094147"/>
                <a:ext cx="2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" extrusionOk="0">
                    <a:moveTo>
                      <a:pt x="10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5" name="Google Shape;7435;p61"/>
              <p:cNvSpPr/>
              <p:nvPr/>
            </p:nvSpPr>
            <p:spPr>
              <a:xfrm>
                <a:off x="4304700" y="5129172"/>
                <a:ext cx="443675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17747" h="2269" extrusionOk="0">
                    <a:moveTo>
                      <a:pt x="17513" y="0"/>
                    </a:moveTo>
                    <a:cubicBezTo>
                      <a:pt x="17279" y="701"/>
                      <a:pt x="13510" y="1301"/>
                      <a:pt x="8840" y="1301"/>
                    </a:cubicBezTo>
                    <a:cubicBezTo>
                      <a:pt x="4237" y="1301"/>
                      <a:pt x="501" y="767"/>
                      <a:pt x="167" y="34"/>
                    </a:cubicBezTo>
                    <a:cubicBezTo>
                      <a:pt x="34" y="167"/>
                      <a:pt x="0" y="300"/>
                      <a:pt x="0" y="434"/>
                    </a:cubicBezTo>
                    <a:cubicBezTo>
                      <a:pt x="0" y="1435"/>
                      <a:pt x="3936" y="2269"/>
                      <a:pt x="8873" y="2269"/>
                    </a:cubicBezTo>
                    <a:cubicBezTo>
                      <a:pt x="13777" y="2269"/>
                      <a:pt x="17746" y="1435"/>
                      <a:pt x="17746" y="434"/>
                    </a:cubicBezTo>
                    <a:cubicBezTo>
                      <a:pt x="17713" y="300"/>
                      <a:pt x="17613" y="167"/>
                      <a:pt x="17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6" name="Google Shape;7436;p61"/>
              <p:cNvSpPr/>
              <p:nvPr/>
            </p:nvSpPr>
            <p:spPr>
              <a:xfrm>
                <a:off x="4473150" y="4266872"/>
                <a:ext cx="102600" cy="85482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34193" extrusionOk="0">
                    <a:moveTo>
                      <a:pt x="0" y="1"/>
                    </a:moveTo>
                    <a:lnTo>
                      <a:pt x="0" y="33758"/>
                    </a:lnTo>
                    <a:cubicBezTo>
                      <a:pt x="0" y="33992"/>
                      <a:pt x="934" y="34192"/>
                      <a:pt x="2035" y="34192"/>
                    </a:cubicBezTo>
                    <a:cubicBezTo>
                      <a:pt x="3169" y="34192"/>
                      <a:pt x="4103" y="33992"/>
                      <a:pt x="4103" y="33758"/>
                    </a:cubicBezTo>
                    <a:lnTo>
                      <a:pt x="4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7" name="Google Shape;7437;p61"/>
              <p:cNvSpPr/>
              <p:nvPr/>
            </p:nvSpPr>
            <p:spPr>
              <a:xfrm>
                <a:off x="4544875" y="4266872"/>
                <a:ext cx="30875" cy="85397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34159" extrusionOk="0">
                    <a:moveTo>
                      <a:pt x="0" y="1"/>
                    </a:moveTo>
                    <a:lnTo>
                      <a:pt x="0" y="34159"/>
                    </a:lnTo>
                    <a:cubicBezTo>
                      <a:pt x="734" y="34092"/>
                      <a:pt x="1234" y="33925"/>
                      <a:pt x="1234" y="33758"/>
                    </a:cubicBezTo>
                    <a:lnTo>
                      <a:pt x="12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8" name="Google Shape;7438;p61"/>
              <p:cNvSpPr/>
              <p:nvPr/>
            </p:nvSpPr>
            <p:spPr>
              <a:xfrm>
                <a:off x="4459800" y="5103322"/>
                <a:ext cx="129300" cy="20025"/>
              </a:xfrm>
              <a:custGeom>
                <a:avLst/>
                <a:gdLst/>
                <a:ahLst/>
                <a:cxnLst/>
                <a:rect l="l" t="t" r="r" b="b"/>
                <a:pathLst>
                  <a:path w="5172" h="801" extrusionOk="0">
                    <a:moveTo>
                      <a:pt x="534" y="0"/>
                    </a:moveTo>
                    <a:cubicBezTo>
                      <a:pt x="201" y="67"/>
                      <a:pt x="1" y="167"/>
                      <a:pt x="1" y="300"/>
                    </a:cubicBezTo>
                    <a:cubicBezTo>
                      <a:pt x="1" y="567"/>
                      <a:pt x="1168" y="801"/>
                      <a:pt x="2569" y="801"/>
                    </a:cubicBezTo>
                    <a:cubicBezTo>
                      <a:pt x="4004" y="801"/>
                      <a:pt x="5171" y="567"/>
                      <a:pt x="5171" y="300"/>
                    </a:cubicBezTo>
                    <a:cubicBezTo>
                      <a:pt x="5171" y="167"/>
                      <a:pt x="4971" y="67"/>
                      <a:pt x="4637" y="0"/>
                    </a:cubicBezTo>
                    <a:lnTo>
                      <a:pt x="4637" y="167"/>
                    </a:lnTo>
                    <a:cubicBezTo>
                      <a:pt x="4637" y="334"/>
                      <a:pt x="3703" y="467"/>
                      <a:pt x="2569" y="467"/>
                    </a:cubicBezTo>
                    <a:cubicBezTo>
                      <a:pt x="1435" y="467"/>
                      <a:pt x="534" y="334"/>
                      <a:pt x="534" y="167"/>
                    </a:cubicBezTo>
                    <a:lnTo>
                      <a:pt x="5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9" name="Google Shape;7439;p61"/>
              <p:cNvSpPr/>
              <p:nvPr/>
            </p:nvSpPr>
            <p:spPr>
              <a:xfrm>
                <a:off x="4438950" y="4119272"/>
                <a:ext cx="171000" cy="170975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6839" extrusionOk="0">
                    <a:moveTo>
                      <a:pt x="3403" y="1"/>
                    </a:moveTo>
                    <a:cubicBezTo>
                      <a:pt x="1535" y="1"/>
                      <a:pt x="1" y="1535"/>
                      <a:pt x="1" y="3403"/>
                    </a:cubicBezTo>
                    <a:cubicBezTo>
                      <a:pt x="1" y="5304"/>
                      <a:pt x="1535" y="6839"/>
                      <a:pt x="3403" y="6839"/>
                    </a:cubicBezTo>
                    <a:cubicBezTo>
                      <a:pt x="5305" y="6839"/>
                      <a:pt x="6839" y="5304"/>
                      <a:pt x="6839" y="3403"/>
                    </a:cubicBezTo>
                    <a:cubicBezTo>
                      <a:pt x="6839" y="1535"/>
                      <a:pt x="5305" y="1"/>
                      <a:pt x="3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0" name="Google Shape;7440;p61"/>
              <p:cNvSpPr/>
              <p:nvPr/>
            </p:nvSpPr>
            <p:spPr>
              <a:xfrm>
                <a:off x="4438950" y="4198497"/>
                <a:ext cx="171000" cy="917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3670" extrusionOk="0">
                    <a:moveTo>
                      <a:pt x="1" y="1"/>
                    </a:moveTo>
                    <a:lnTo>
                      <a:pt x="1" y="234"/>
                    </a:lnTo>
                    <a:cubicBezTo>
                      <a:pt x="1" y="2135"/>
                      <a:pt x="1535" y="3670"/>
                      <a:pt x="3403" y="3670"/>
                    </a:cubicBezTo>
                    <a:cubicBezTo>
                      <a:pt x="5305" y="3670"/>
                      <a:pt x="6839" y="2135"/>
                      <a:pt x="6839" y="234"/>
                    </a:cubicBezTo>
                    <a:lnTo>
                      <a:pt x="6839" y="1"/>
                    </a:lnTo>
                    <a:cubicBezTo>
                      <a:pt x="6706" y="1735"/>
                      <a:pt x="5238" y="3170"/>
                      <a:pt x="3403" y="3170"/>
                    </a:cubicBezTo>
                    <a:cubicBezTo>
                      <a:pt x="1635" y="3170"/>
                      <a:pt x="134" y="1735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1" name="Google Shape;7441;p61"/>
              <p:cNvSpPr/>
              <p:nvPr/>
            </p:nvSpPr>
            <p:spPr>
              <a:xfrm>
                <a:off x="4529850" y="4133447"/>
                <a:ext cx="30875" cy="3172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69" extrusionOk="0">
                    <a:moveTo>
                      <a:pt x="601" y="1"/>
                    </a:moveTo>
                    <a:cubicBezTo>
                      <a:pt x="268" y="1"/>
                      <a:pt x="1" y="301"/>
                      <a:pt x="1" y="635"/>
                    </a:cubicBezTo>
                    <a:cubicBezTo>
                      <a:pt x="1" y="968"/>
                      <a:pt x="268" y="1268"/>
                      <a:pt x="601" y="1268"/>
                    </a:cubicBezTo>
                    <a:cubicBezTo>
                      <a:pt x="935" y="1268"/>
                      <a:pt x="1235" y="968"/>
                      <a:pt x="1235" y="635"/>
                    </a:cubicBezTo>
                    <a:cubicBezTo>
                      <a:pt x="1235" y="268"/>
                      <a:pt x="1001" y="1"/>
                      <a:pt x="6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2" name="Google Shape;7442;p61"/>
              <p:cNvSpPr/>
              <p:nvPr/>
            </p:nvSpPr>
            <p:spPr>
              <a:xfrm>
                <a:off x="4560700" y="4165147"/>
                <a:ext cx="150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568" extrusionOk="0">
                    <a:moveTo>
                      <a:pt x="301" y="0"/>
                    </a:moveTo>
                    <a:cubicBezTo>
                      <a:pt x="134" y="0"/>
                      <a:pt x="1" y="134"/>
                      <a:pt x="1" y="301"/>
                    </a:cubicBezTo>
                    <a:cubicBezTo>
                      <a:pt x="1" y="467"/>
                      <a:pt x="134" y="567"/>
                      <a:pt x="301" y="567"/>
                    </a:cubicBezTo>
                    <a:cubicBezTo>
                      <a:pt x="468" y="567"/>
                      <a:pt x="601" y="467"/>
                      <a:pt x="601" y="301"/>
                    </a:cubicBezTo>
                    <a:cubicBezTo>
                      <a:pt x="601" y="134"/>
                      <a:pt x="468" y="0"/>
                      <a:pt x="3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3" name="Google Shape;7443;p61"/>
              <p:cNvSpPr/>
              <p:nvPr/>
            </p:nvSpPr>
            <p:spPr>
              <a:xfrm>
                <a:off x="4507350" y="3718997"/>
                <a:ext cx="457850" cy="708025"/>
              </a:xfrm>
              <a:custGeom>
                <a:avLst/>
                <a:gdLst/>
                <a:ahLst/>
                <a:cxnLst/>
                <a:rect l="l" t="t" r="r" b="b"/>
                <a:pathLst>
                  <a:path w="18314" h="28321" extrusionOk="0">
                    <a:moveTo>
                      <a:pt x="17679" y="0"/>
                    </a:moveTo>
                    <a:cubicBezTo>
                      <a:pt x="17346" y="0"/>
                      <a:pt x="17112" y="334"/>
                      <a:pt x="17112" y="701"/>
                    </a:cubicBezTo>
                    <a:cubicBezTo>
                      <a:pt x="17112" y="6572"/>
                      <a:pt x="16345" y="10174"/>
                      <a:pt x="15745" y="12176"/>
                    </a:cubicBezTo>
                    <a:cubicBezTo>
                      <a:pt x="14911" y="14811"/>
                      <a:pt x="14010" y="15511"/>
                      <a:pt x="13677" y="15511"/>
                    </a:cubicBezTo>
                    <a:cubicBezTo>
                      <a:pt x="13276" y="15511"/>
                      <a:pt x="12843" y="14477"/>
                      <a:pt x="12843" y="12543"/>
                    </a:cubicBezTo>
                    <a:cubicBezTo>
                      <a:pt x="12843" y="12109"/>
                      <a:pt x="12609" y="11842"/>
                      <a:pt x="12276" y="11842"/>
                    </a:cubicBezTo>
                    <a:lnTo>
                      <a:pt x="12175" y="11842"/>
                    </a:lnTo>
                    <a:cubicBezTo>
                      <a:pt x="12109" y="11775"/>
                      <a:pt x="12009" y="11775"/>
                      <a:pt x="11942" y="11775"/>
                    </a:cubicBezTo>
                    <a:cubicBezTo>
                      <a:pt x="11475" y="11775"/>
                      <a:pt x="11141" y="12109"/>
                      <a:pt x="11141" y="12509"/>
                    </a:cubicBezTo>
                    <a:cubicBezTo>
                      <a:pt x="11141" y="18247"/>
                      <a:pt x="9707" y="21716"/>
                      <a:pt x="8506" y="23584"/>
                    </a:cubicBezTo>
                    <a:cubicBezTo>
                      <a:pt x="6972" y="25952"/>
                      <a:pt x="5170" y="26853"/>
                      <a:pt x="4003" y="26853"/>
                    </a:cubicBezTo>
                    <a:cubicBezTo>
                      <a:pt x="2502" y="26853"/>
                      <a:pt x="1601" y="25585"/>
                      <a:pt x="1601" y="23550"/>
                    </a:cubicBezTo>
                    <a:cubicBezTo>
                      <a:pt x="1601" y="23150"/>
                      <a:pt x="1201" y="22850"/>
                      <a:pt x="801" y="22850"/>
                    </a:cubicBezTo>
                    <a:cubicBezTo>
                      <a:pt x="334" y="22850"/>
                      <a:pt x="0" y="23183"/>
                      <a:pt x="0" y="23550"/>
                    </a:cubicBezTo>
                    <a:cubicBezTo>
                      <a:pt x="0" y="26853"/>
                      <a:pt x="2035" y="28321"/>
                      <a:pt x="4036" y="28321"/>
                    </a:cubicBezTo>
                    <a:cubicBezTo>
                      <a:pt x="6138" y="28321"/>
                      <a:pt x="8339" y="26786"/>
                      <a:pt x="9941" y="24351"/>
                    </a:cubicBezTo>
                    <a:cubicBezTo>
                      <a:pt x="10941" y="22750"/>
                      <a:pt x="12042" y="20215"/>
                      <a:pt x="12542" y="16279"/>
                    </a:cubicBezTo>
                    <a:cubicBezTo>
                      <a:pt x="13009" y="16879"/>
                      <a:pt x="13510" y="16979"/>
                      <a:pt x="13710" y="16979"/>
                    </a:cubicBezTo>
                    <a:cubicBezTo>
                      <a:pt x="14877" y="16979"/>
                      <a:pt x="16045" y="15411"/>
                      <a:pt x="16879" y="12709"/>
                    </a:cubicBezTo>
                    <a:cubicBezTo>
                      <a:pt x="17546" y="10641"/>
                      <a:pt x="18313" y="6838"/>
                      <a:pt x="18313" y="734"/>
                    </a:cubicBezTo>
                    <a:cubicBezTo>
                      <a:pt x="18280" y="300"/>
                      <a:pt x="18013" y="0"/>
                      <a:pt x="176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44" name="Google Shape;7444;p61"/>
            <p:cNvGrpSpPr/>
            <p:nvPr/>
          </p:nvGrpSpPr>
          <p:grpSpPr>
            <a:xfrm>
              <a:off x="5637325" y="1915867"/>
              <a:ext cx="1541125" cy="2188600"/>
              <a:chOff x="5637325" y="1640750"/>
              <a:chExt cx="1541125" cy="2188600"/>
            </a:xfrm>
          </p:grpSpPr>
          <p:sp>
            <p:nvSpPr>
              <p:cNvPr id="7445" name="Google Shape;7445;p61"/>
              <p:cNvSpPr/>
              <p:nvPr/>
            </p:nvSpPr>
            <p:spPr>
              <a:xfrm>
                <a:off x="5981725" y="1673625"/>
                <a:ext cx="243525" cy="395300"/>
              </a:xfrm>
              <a:custGeom>
                <a:avLst/>
                <a:gdLst/>
                <a:ahLst/>
                <a:cxnLst/>
                <a:rect l="l" t="t" r="r" b="b"/>
                <a:pathLst>
                  <a:path w="9741" h="15812" extrusionOk="0">
                    <a:moveTo>
                      <a:pt x="9507" y="0"/>
                    </a:moveTo>
                    <a:cubicBezTo>
                      <a:pt x="4237" y="0"/>
                      <a:pt x="1" y="6972"/>
                      <a:pt x="1" y="15545"/>
                    </a:cubicBezTo>
                    <a:cubicBezTo>
                      <a:pt x="1" y="15678"/>
                      <a:pt x="101" y="15811"/>
                      <a:pt x="234" y="15811"/>
                    </a:cubicBezTo>
                    <a:cubicBezTo>
                      <a:pt x="367" y="15811"/>
                      <a:pt x="501" y="15678"/>
                      <a:pt x="501" y="15578"/>
                    </a:cubicBezTo>
                    <a:cubicBezTo>
                      <a:pt x="501" y="7239"/>
                      <a:pt x="4537" y="500"/>
                      <a:pt x="9507" y="500"/>
                    </a:cubicBezTo>
                    <a:cubicBezTo>
                      <a:pt x="9641" y="500"/>
                      <a:pt x="9741" y="367"/>
                      <a:pt x="9741" y="234"/>
                    </a:cubicBezTo>
                    <a:cubicBezTo>
                      <a:pt x="9741" y="134"/>
                      <a:pt x="9641" y="0"/>
                      <a:pt x="95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6" name="Google Shape;7446;p61"/>
              <p:cNvSpPr/>
              <p:nvPr/>
            </p:nvSpPr>
            <p:spPr>
              <a:xfrm>
                <a:off x="5954200" y="2046375"/>
                <a:ext cx="6675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6172" extrusionOk="0">
                    <a:moveTo>
                      <a:pt x="1335" y="1"/>
                    </a:moveTo>
                    <a:cubicBezTo>
                      <a:pt x="601" y="1"/>
                      <a:pt x="1" y="601"/>
                      <a:pt x="1" y="1335"/>
                    </a:cubicBezTo>
                    <a:lnTo>
                      <a:pt x="1" y="4838"/>
                    </a:lnTo>
                    <a:cubicBezTo>
                      <a:pt x="1" y="5605"/>
                      <a:pt x="601" y="6172"/>
                      <a:pt x="1335" y="6172"/>
                    </a:cubicBezTo>
                    <a:cubicBezTo>
                      <a:pt x="2102" y="6172"/>
                      <a:pt x="2669" y="5605"/>
                      <a:pt x="2669" y="4838"/>
                    </a:cubicBezTo>
                    <a:lnTo>
                      <a:pt x="2669" y="1335"/>
                    </a:lnTo>
                    <a:cubicBezTo>
                      <a:pt x="2669" y="601"/>
                      <a:pt x="2102" y="1"/>
                      <a:pt x="1335" y="1"/>
                    </a:cubicBez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7" name="Google Shape;7447;p61"/>
              <p:cNvSpPr/>
              <p:nvPr/>
            </p:nvSpPr>
            <p:spPr>
              <a:xfrm>
                <a:off x="5968625" y="2048050"/>
                <a:ext cx="59000" cy="141300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5652" extrusionOk="0">
                    <a:moveTo>
                      <a:pt x="758" y="1"/>
                    </a:moveTo>
                    <a:cubicBezTo>
                      <a:pt x="1425" y="1735"/>
                      <a:pt x="2359" y="4671"/>
                      <a:pt x="758" y="5238"/>
                    </a:cubicBezTo>
                    <a:cubicBezTo>
                      <a:pt x="1" y="5545"/>
                      <a:pt x="217" y="5651"/>
                      <a:pt x="860" y="5651"/>
                    </a:cubicBezTo>
                    <a:cubicBezTo>
                      <a:pt x="1123" y="5651"/>
                      <a:pt x="1457" y="5634"/>
                      <a:pt x="1825" y="5605"/>
                    </a:cubicBezTo>
                    <a:cubicBezTo>
                      <a:pt x="1992" y="5404"/>
                      <a:pt x="2092" y="5104"/>
                      <a:pt x="2092" y="4837"/>
                    </a:cubicBezTo>
                    <a:lnTo>
                      <a:pt x="2092" y="1301"/>
                    </a:lnTo>
                    <a:cubicBezTo>
                      <a:pt x="2092" y="568"/>
                      <a:pt x="1525" y="1"/>
                      <a:pt x="7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8" name="Google Shape;7448;p61"/>
              <p:cNvSpPr/>
              <p:nvPr/>
            </p:nvSpPr>
            <p:spPr>
              <a:xfrm>
                <a:off x="6179375" y="1640750"/>
                <a:ext cx="1251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2656" extrusionOk="0">
                    <a:moveTo>
                      <a:pt x="3815" y="1"/>
                    </a:moveTo>
                    <a:cubicBezTo>
                      <a:pt x="3757" y="1"/>
                      <a:pt x="3697" y="5"/>
                      <a:pt x="3636" y="14"/>
                    </a:cubicBezTo>
                    <a:lnTo>
                      <a:pt x="1101" y="348"/>
                    </a:lnTo>
                    <a:cubicBezTo>
                      <a:pt x="467" y="414"/>
                      <a:pt x="0" y="1015"/>
                      <a:pt x="100" y="1649"/>
                    </a:cubicBezTo>
                    <a:cubicBezTo>
                      <a:pt x="163" y="2211"/>
                      <a:pt x="693" y="2656"/>
                      <a:pt x="1280" y="2656"/>
                    </a:cubicBezTo>
                    <a:cubicBezTo>
                      <a:pt x="1320" y="2656"/>
                      <a:pt x="1361" y="2654"/>
                      <a:pt x="1401" y="2649"/>
                    </a:cubicBezTo>
                    <a:lnTo>
                      <a:pt x="3936" y="2316"/>
                    </a:lnTo>
                    <a:cubicBezTo>
                      <a:pt x="4570" y="2216"/>
                      <a:pt x="5004" y="1649"/>
                      <a:pt x="4937" y="1015"/>
                    </a:cubicBezTo>
                    <a:cubicBezTo>
                      <a:pt x="4846" y="439"/>
                      <a:pt x="4397" y="1"/>
                      <a:pt x="3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9" name="Google Shape;7449;p61"/>
              <p:cNvSpPr/>
              <p:nvPr/>
            </p:nvSpPr>
            <p:spPr>
              <a:xfrm>
                <a:off x="6557125" y="1673625"/>
                <a:ext cx="243550" cy="395300"/>
              </a:xfrm>
              <a:custGeom>
                <a:avLst/>
                <a:gdLst/>
                <a:ahLst/>
                <a:cxnLst/>
                <a:rect l="l" t="t" r="r" b="b"/>
                <a:pathLst>
                  <a:path w="9742" h="15812" extrusionOk="0">
                    <a:moveTo>
                      <a:pt x="234" y="0"/>
                    </a:moveTo>
                    <a:cubicBezTo>
                      <a:pt x="134" y="0"/>
                      <a:pt x="1" y="134"/>
                      <a:pt x="1" y="234"/>
                    </a:cubicBezTo>
                    <a:cubicBezTo>
                      <a:pt x="1" y="367"/>
                      <a:pt x="134" y="500"/>
                      <a:pt x="234" y="500"/>
                    </a:cubicBezTo>
                    <a:cubicBezTo>
                      <a:pt x="5205" y="500"/>
                      <a:pt x="9241" y="7239"/>
                      <a:pt x="9241" y="15578"/>
                    </a:cubicBezTo>
                    <a:cubicBezTo>
                      <a:pt x="9241" y="15678"/>
                      <a:pt x="9374" y="15811"/>
                      <a:pt x="9508" y="15811"/>
                    </a:cubicBezTo>
                    <a:cubicBezTo>
                      <a:pt x="9641" y="15811"/>
                      <a:pt x="9741" y="15678"/>
                      <a:pt x="9741" y="15545"/>
                    </a:cubicBezTo>
                    <a:cubicBezTo>
                      <a:pt x="9741" y="6972"/>
                      <a:pt x="5505" y="0"/>
                      <a:pt x="2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0" name="Google Shape;7450;p61"/>
              <p:cNvSpPr/>
              <p:nvPr/>
            </p:nvSpPr>
            <p:spPr>
              <a:xfrm>
                <a:off x="6761450" y="2046375"/>
                <a:ext cx="6675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6172" extrusionOk="0">
                    <a:moveTo>
                      <a:pt x="1335" y="1"/>
                    </a:moveTo>
                    <a:cubicBezTo>
                      <a:pt x="568" y="1"/>
                      <a:pt x="0" y="601"/>
                      <a:pt x="0" y="1335"/>
                    </a:cubicBezTo>
                    <a:lnTo>
                      <a:pt x="0" y="4838"/>
                    </a:lnTo>
                    <a:cubicBezTo>
                      <a:pt x="0" y="5605"/>
                      <a:pt x="568" y="6172"/>
                      <a:pt x="1335" y="6172"/>
                    </a:cubicBezTo>
                    <a:cubicBezTo>
                      <a:pt x="2069" y="6172"/>
                      <a:pt x="2669" y="5605"/>
                      <a:pt x="2669" y="4838"/>
                    </a:cubicBezTo>
                    <a:lnTo>
                      <a:pt x="2669" y="1335"/>
                    </a:lnTo>
                    <a:cubicBezTo>
                      <a:pt x="2669" y="601"/>
                      <a:pt x="2069" y="1"/>
                      <a:pt x="1335" y="1"/>
                    </a:cubicBez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1" name="Google Shape;7451;p61"/>
              <p:cNvSpPr/>
              <p:nvPr/>
            </p:nvSpPr>
            <p:spPr>
              <a:xfrm>
                <a:off x="6754775" y="2048050"/>
                <a:ext cx="59000" cy="141300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5652" extrusionOk="0">
                    <a:moveTo>
                      <a:pt x="1602" y="1"/>
                    </a:moveTo>
                    <a:cubicBezTo>
                      <a:pt x="868" y="1"/>
                      <a:pt x="267" y="568"/>
                      <a:pt x="267" y="1301"/>
                    </a:cubicBezTo>
                    <a:lnTo>
                      <a:pt x="267" y="4837"/>
                    </a:lnTo>
                    <a:cubicBezTo>
                      <a:pt x="267" y="5104"/>
                      <a:pt x="401" y="5404"/>
                      <a:pt x="568" y="5605"/>
                    </a:cubicBezTo>
                    <a:cubicBezTo>
                      <a:pt x="926" y="5634"/>
                      <a:pt x="1254" y="5651"/>
                      <a:pt x="1512" y="5651"/>
                    </a:cubicBezTo>
                    <a:cubicBezTo>
                      <a:pt x="2143" y="5651"/>
                      <a:pt x="2359" y="5545"/>
                      <a:pt x="1602" y="5238"/>
                    </a:cubicBezTo>
                    <a:cubicBezTo>
                      <a:pt x="1" y="4671"/>
                      <a:pt x="935" y="1735"/>
                      <a:pt x="16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2" name="Google Shape;7452;p61"/>
              <p:cNvSpPr/>
              <p:nvPr/>
            </p:nvSpPr>
            <p:spPr>
              <a:xfrm>
                <a:off x="6477925" y="1640750"/>
                <a:ext cx="1251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2656" extrusionOk="0">
                    <a:moveTo>
                      <a:pt x="1189" y="1"/>
                    </a:moveTo>
                    <a:cubicBezTo>
                      <a:pt x="607" y="1"/>
                      <a:pt x="158" y="439"/>
                      <a:pt x="67" y="1015"/>
                    </a:cubicBezTo>
                    <a:cubicBezTo>
                      <a:pt x="0" y="1649"/>
                      <a:pt x="434" y="2216"/>
                      <a:pt x="1067" y="2316"/>
                    </a:cubicBezTo>
                    <a:lnTo>
                      <a:pt x="3603" y="2649"/>
                    </a:lnTo>
                    <a:cubicBezTo>
                      <a:pt x="3643" y="2654"/>
                      <a:pt x="3684" y="2656"/>
                      <a:pt x="3724" y="2656"/>
                    </a:cubicBezTo>
                    <a:cubicBezTo>
                      <a:pt x="4311" y="2656"/>
                      <a:pt x="4841" y="2211"/>
                      <a:pt x="4904" y="1649"/>
                    </a:cubicBezTo>
                    <a:cubicBezTo>
                      <a:pt x="5004" y="1015"/>
                      <a:pt x="4537" y="414"/>
                      <a:pt x="3903" y="348"/>
                    </a:cubicBezTo>
                    <a:lnTo>
                      <a:pt x="1368" y="14"/>
                    </a:lnTo>
                    <a:cubicBezTo>
                      <a:pt x="1307" y="5"/>
                      <a:pt x="1247" y="1"/>
                      <a:pt x="11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3" name="Google Shape;7453;p61"/>
              <p:cNvSpPr/>
              <p:nvPr/>
            </p:nvSpPr>
            <p:spPr>
              <a:xfrm>
                <a:off x="5772400" y="3696725"/>
                <a:ext cx="1272600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50904" h="5305" extrusionOk="0">
                    <a:moveTo>
                      <a:pt x="1" y="1"/>
                    </a:moveTo>
                    <a:lnTo>
                      <a:pt x="1" y="5305"/>
                    </a:lnTo>
                    <a:lnTo>
                      <a:pt x="50904" y="5305"/>
                    </a:lnTo>
                    <a:lnTo>
                      <a:pt x="509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4" name="Google Shape;7454;p61"/>
              <p:cNvSpPr/>
              <p:nvPr/>
            </p:nvSpPr>
            <p:spPr>
              <a:xfrm>
                <a:off x="5772400" y="3701725"/>
                <a:ext cx="1272600" cy="81750"/>
              </a:xfrm>
              <a:custGeom>
                <a:avLst/>
                <a:gdLst/>
                <a:ahLst/>
                <a:cxnLst/>
                <a:rect l="l" t="t" r="r" b="b"/>
                <a:pathLst>
                  <a:path w="50904" h="3270" extrusionOk="0">
                    <a:moveTo>
                      <a:pt x="1" y="1"/>
                    </a:moveTo>
                    <a:lnTo>
                      <a:pt x="1" y="3270"/>
                    </a:lnTo>
                    <a:lnTo>
                      <a:pt x="50904" y="3270"/>
                    </a:lnTo>
                    <a:lnTo>
                      <a:pt x="50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5" name="Google Shape;7455;p61"/>
              <p:cNvSpPr/>
              <p:nvPr/>
            </p:nvSpPr>
            <p:spPr>
              <a:xfrm>
                <a:off x="5685675" y="2178975"/>
                <a:ext cx="1444400" cy="413650"/>
              </a:xfrm>
              <a:custGeom>
                <a:avLst/>
                <a:gdLst/>
                <a:ahLst/>
                <a:cxnLst/>
                <a:rect l="l" t="t" r="r" b="b"/>
                <a:pathLst>
                  <a:path w="57776" h="16546" extrusionOk="0">
                    <a:moveTo>
                      <a:pt x="1" y="1"/>
                    </a:moveTo>
                    <a:lnTo>
                      <a:pt x="134" y="301"/>
                    </a:lnTo>
                    <a:lnTo>
                      <a:pt x="1702" y="5271"/>
                    </a:lnTo>
                    <a:lnTo>
                      <a:pt x="5338" y="16546"/>
                    </a:lnTo>
                    <a:lnTo>
                      <a:pt x="52438" y="16546"/>
                    </a:lnTo>
                    <a:lnTo>
                      <a:pt x="56074" y="5271"/>
                    </a:lnTo>
                    <a:lnTo>
                      <a:pt x="57675" y="301"/>
                    </a:lnTo>
                    <a:lnTo>
                      <a:pt x="577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6" name="Google Shape;7456;p61"/>
              <p:cNvSpPr/>
              <p:nvPr/>
            </p:nvSpPr>
            <p:spPr>
              <a:xfrm>
                <a:off x="5689025" y="2186475"/>
                <a:ext cx="1438550" cy="124300"/>
              </a:xfrm>
              <a:custGeom>
                <a:avLst/>
                <a:gdLst/>
                <a:ahLst/>
                <a:cxnLst/>
                <a:rect l="l" t="t" r="r" b="b"/>
                <a:pathLst>
                  <a:path w="57542" h="4972" extrusionOk="0">
                    <a:moveTo>
                      <a:pt x="0" y="1"/>
                    </a:moveTo>
                    <a:lnTo>
                      <a:pt x="1568" y="4971"/>
                    </a:lnTo>
                    <a:lnTo>
                      <a:pt x="55940" y="4971"/>
                    </a:lnTo>
                    <a:lnTo>
                      <a:pt x="575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7" name="Google Shape;7457;p61"/>
              <p:cNvSpPr/>
              <p:nvPr/>
            </p:nvSpPr>
            <p:spPr>
              <a:xfrm>
                <a:off x="5637325" y="2098925"/>
                <a:ext cx="1541125" cy="101750"/>
              </a:xfrm>
              <a:custGeom>
                <a:avLst/>
                <a:gdLst/>
                <a:ahLst/>
                <a:cxnLst/>
                <a:rect l="l" t="t" r="r" b="b"/>
                <a:pathLst>
                  <a:path w="61645" h="4070" extrusionOk="0">
                    <a:moveTo>
                      <a:pt x="2669" y="0"/>
                    </a:moveTo>
                    <a:cubicBezTo>
                      <a:pt x="1168" y="0"/>
                      <a:pt x="0" y="901"/>
                      <a:pt x="0" y="2035"/>
                    </a:cubicBezTo>
                    <a:cubicBezTo>
                      <a:pt x="0" y="3169"/>
                      <a:pt x="1234" y="4070"/>
                      <a:pt x="2669" y="4070"/>
                    </a:cubicBezTo>
                    <a:lnTo>
                      <a:pt x="58975" y="4070"/>
                    </a:lnTo>
                    <a:cubicBezTo>
                      <a:pt x="60477" y="4070"/>
                      <a:pt x="61644" y="3169"/>
                      <a:pt x="61644" y="2035"/>
                    </a:cubicBezTo>
                    <a:cubicBezTo>
                      <a:pt x="61644" y="901"/>
                      <a:pt x="60477" y="0"/>
                      <a:pt x="590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8" name="Google Shape;7458;p61"/>
              <p:cNvSpPr/>
              <p:nvPr/>
            </p:nvSpPr>
            <p:spPr>
              <a:xfrm>
                <a:off x="5987575" y="2592600"/>
                <a:ext cx="840625" cy="1125000"/>
              </a:xfrm>
              <a:custGeom>
                <a:avLst/>
                <a:gdLst/>
                <a:ahLst/>
                <a:cxnLst/>
                <a:rect l="l" t="t" r="r" b="b"/>
                <a:pathLst>
                  <a:path w="33625" h="45000" extrusionOk="0">
                    <a:moveTo>
                      <a:pt x="0" y="1"/>
                    </a:moveTo>
                    <a:lnTo>
                      <a:pt x="0" y="45000"/>
                    </a:lnTo>
                    <a:lnTo>
                      <a:pt x="33624" y="45000"/>
                    </a:lnTo>
                    <a:lnTo>
                      <a:pt x="336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9" name="Google Shape;7459;p61"/>
              <p:cNvSpPr/>
              <p:nvPr/>
            </p:nvSpPr>
            <p:spPr>
              <a:xfrm>
                <a:off x="6045100" y="2670175"/>
                <a:ext cx="725550" cy="971550"/>
              </a:xfrm>
              <a:custGeom>
                <a:avLst/>
                <a:gdLst/>
                <a:ahLst/>
                <a:cxnLst/>
                <a:rect l="l" t="t" r="r" b="b"/>
                <a:pathLst>
                  <a:path w="29022" h="38862" extrusionOk="0">
                    <a:moveTo>
                      <a:pt x="1" y="0"/>
                    </a:moveTo>
                    <a:lnTo>
                      <a:pt x="1" y="38861"/>
                    </a:lnTo>
                    <a:lnTo>
                      <a:pt x="29021" y="38861"/>
                    </a:lnTo>
                    <a:lnTo>
                      <a:pt x="290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0" name="Google Shape;7460;p61"/>
              <p:cNvSpPr/>
              <p:nvPr/>
            </p:nvSpPr>
            <p:spPr>
              <a:xfrm>
                <a:off x="5987575" y="2592600"/>
                <a:ext cx="840625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33625" h="1169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33624" y="1168"/>
                    </a:lnTo>
                    <a:lnTo>
                      <a:pt x="336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599" y="665018"/>
            <a:ext cx="7613073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solidFill>
                  <a:schemeClr val="accent2"/>
                </a:solidFill>
                <a:cs typeface="B Titr" panose="00000700000000000000" pitchFamily="2" charset="-78"/>
              </a:rPr>
              <a:t>مقدمه</a:t>
            </a:r>
            <a:endParaRPr lang="en-US" sz="2800" b="1" dirty="0" smtClean="0">
              <a:solidFill>
                <a:schemeClr val="accent2"/>
              </a:solidFill>
              <a:cs typeface="B Titr" panose="00000700000000000000" pitchFamily="2" charset="-78"/>
            </a:endParaRPr>
          </a:p>
          <a:p>
            <a:pPr algn="r" rtl="1"/>
            <a:r>
              <a:rPr lang="fa-IR" sz="1800" b="1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موضوع </a:t>
            </a:r>
            <a:r>
              <a:rPr lang="fa-IR" sz="1800" b="1" dirty="0">
                <a:solidFill>
                  <a:schemeClr val="accent2"/>
                </a:solidFill>
                <a:cs typeface="B Nazanin" panose="00000400000000000000" pitchFamily="2" charset="-78"/>
              </a:rPr>
              <a:t>پروژه</a:t>
            </a:r>
            <a:r>
              <a:rPr lang="fa-IR" sz="1800" b="1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:</a:t>
            </a:r>
            <a:endParaRPr lang="en-US" sz="1800" b="1" dirty="0" smtClean="0">
              <a:solidFill>
                <a:schemeClr val="accent2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1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پروژه‌ای که ارائه می‌شود، طراحی و پیاده‌سازی یک سامانه مدیریت سینما است. این سامانه به کاربران اجازه می‌دهد به راحتی فیلم‌ها را مشاهده، سینماها را جستجو و بلیط رزرو کنند.</a:t>
            </a:r>
          </a:p>
          <a:p>
            <a:pPr algn="r" rtl="1"/>
            <a:r>
              <a:rPr lang="fa-IR" sz="1800" b="1" dirty="0">
                <a:solidFill>
                  <a:schemeClr val="accent2"/>
                </a:solidFill>
                <a:cs typeface="B Nazanin" panose="00000400000000000000" pitchFamily="2" charset="-78"/>
              </a:rPr>
              <a:t>هدف اصلی پروژه: </a:t>
            </a:r>
            <a:endParaRPr lang="en-US" sz="1800" b="1" dirty="0" smtClean="0">
              <a:solidFill>
                <a:schemeClr val="accent2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1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هدف </a:t>
            </a: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این پروژه ساده‌سازی فرایند مدیریت و رزرو بلیط سینما برای کاربران و سینماها است. این سامانه با ارائه اطلاعات به‌روز از فیلم‌ها، نمایش‌ها، سالن‌ها و صندلی‌ها، تجربه‌ای سریع و کارآمد برای کاربران فراهم می‌کند.</a:t>
            </a:r>
          </a:p>
          <a:p>
            <a:pPr algn="r" rtl="1"/>
            <a:r>
              <a:rPr lang="fa-IR" sz="1800" b="1" dirty="0">
                <a:solidFill>
                  <a:schemeClr val="accent2"/>
                </a:solidFill>
                <a:cs typeface="B Nazanin" panose="00000400000000000000" pitchFamily="2" charset="-78"/>
              </a:rPr>
              <a:t>اهمیت موضوع پروژه</a:t>
            </a:r>
            <a:r>
              <a:rPr lang="fa-IR" sz="1800" b="1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:</a:t>
            </a:r>
            <a:endParaRPr lang="en-US" sz="1800" b="1" dirty="0" smtClean="0">
              <a:solidFill>
                <a:schemeClr val="accent2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1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با رشد تکنولوژی و استفاده گسترده از سامانه‌های آنلاین، ایجاد پلتفرم‌های مدیریتی برای سینماها به یکی از نیازهای اساسی کاربران و صاحبان سینما تبدیل شده است. این سامانه کمک می‌کند تا دسترسی به خدمات سینمایی ساده‌تر شده و رضایت کاربران افزایش یابد. همچنین به کاهش هزینه‌های عملیاتی و زمان‌بری رزرو بلیط کمک می‌کند.</a:t>
            </a:r>
          </a:p>
          <a:p>
            <a:pPr algn="r" rtl="1"/>
            <a:endParaRPr lang="en-US" sz="18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95917" y="763812"/>
            <a:ext cx="76130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800" b="1" dirty="0">
                <a:solidFill>
                  <a:schemeClr val="accent2"/>
                </a:solidFill>
                <a:cs typeface="B Nazanin" panose="00000400000000000000" pitchFamily="2" charset="-78"/>
              </a:rPr>
              <a:t>مشکل یا نیاز شناسایی‌شده</a:t>
            </a:r>
            <a:r>
              <a:rPr lang="fa-IR" sz="1800" b="1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:</a:t>
            </a:r>
            <a:endParaRPr lang="en-US" sz="1800" b="1" dirty="0" smtClean="0">
              <a:solidFill>
                <a:schemeClr val="accent2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1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در بسیاری از سینماها، فرایند رزرو بلیط همچنان به صورت سنتی انجام می‌شود که باعث ایجاد صف‌های طولانی، سردرگمی کاربران و هدررفت زمان می‌شود. همچنین عدم وجود یک سامانه متمرکز برای مشاهده فیلم‌ها، سالن‌ها و انتخاب صندلی، تجربه کاربران را محدود می‌کند.</a:t>
            </a:r>
          </a:p>
          <a:p>
            <a:pPr algn="r" rtl="1"/>
            <a:r>
              <a:rPr lang="fa-IR" sz="1800" b="1" dirty="0">
                <a:solidFill>
                  <a:schemeClr val="accent2"/>
                </a:solidFill>
                <a:cs typeface="B Nazanin" panose="00000400000000000000" pitchFamily="2" charset="-78"/>
              </a:rPr>
              <a:t>وضعیت موجود</a:t>
            </a:r>
            <a:r>
              <a:rPr lang="fa-IR" sz="1800" b="1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:</a:t>
            </a:r>
            <a:endParaRPr lang="en-US" sz="1800" b="1" dirty="0" smtClean="0">
              <a:solidFill>
                <a:schemeClr val="accent2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1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اکثر سیستم‌های فعلی، یا به صورت پراکنده فعالیت می‌کنند و یا فاقد امکانات جامع مانند ارائه اطلاعات فیلم‌ها، نمایش زمان‌بندی و امکان رزرو صندلی به صورت آنلاین هستند. کاربران معمولاً مجبور به مراجعه حضوری یا استفاده از سیستم‌های پیچیده و کم‌کیفیت می‌شوند.</a:t>
            </a:r>
          </a:p>
          <a:p>
            <a:pPr algn="r" rtl="1"/>
            <a:r>
              <a:rPr lang="fa-IR" sz="1800" b="1" dirty="0">
                <a:solidFill>
                  <a:schemeClr val="accent2"/>
                </a:solidFill>
                <a:cs typeface="B Nazanin" panose="00000400000000000000" pitchFamily="2" charset="-78"/>
              </a:rPr>
              <a:t>دلیل انتخاب موضوع:</a:t>
            </a:r>
            <a:r>
              <a:rPr lang="fa-IR" sz="1800" dirty="0">
                <a:solidFill>
                  <a:schemeClr val="accent2"/>
                </a:solidFill>
                <a:cs typeface="B Nazanin" panose="00000400000000000000" pitchFamily="2" charset="-78"/>
              </a:rPr>
              <a:t> </a:t>
            </a:r>
            <a:endParaRPr lang="en-US" sz="1800" dirty="0" smtClean="0">
              <a:solidFill>
                <a:schemeClr val="accent2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1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نیاز </a:t>
            </a: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به یک سیستم کاربرپسند و یکپارچه برای حل مشکلات موجود، افزایش سرعت و راحتی کاربران در رزرو بلیط و بهبود مدیریت سینماها، انگیزه اصلی برای طراحی و توسعه این پروژه بوده است. این سامانه با هدف رفع این چالش‌ها و بهبود تجربه کاربران طراحی شده است.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2" name="Google Shape;6362;p45"/>
          <p:cNvGrpSpPr/>
          <p:nvPr/>
        </p:nvGrpSpPr>
        <p:grpSpPr>
          <a:xfrm>
            <a:off x="1040134" y="3933885"/>
            <a:ext cx="2517432" cy="531942"/>
            <a:chOff x="4002575" y="4026225"/>
            <a:chExt cx="2639925" cy="557825"/>
          </a:xfrm>
        </p:grpSpPr>
        <p:sp>
          <p:nvSpPr>
            <p:cNvPr id="6363" name="Google Shape;6363;p45"/>
            <p:cNvSpPr/>
            <p:nvPr/>
          </p:nvSpPr>
          <p:spPr>
            <a:xfrm>
              <a:off x="4002575" y="4026225"/>
              <a:ext cx="2639925" cy="557825"/>
            </a:xfrm>
            <a:custGeom>
              <a:avLst/>
              <a:gdLst/>
              <a:ahLst/>
              <a:cxnLst/>
              <a:rect l="l" t="t" r="r" b="b"/>
              <a:pathLst>
                <a:path w="105597" h="22313" extrusionOk="0">
                  <a:moveTo>
                    <a:pt x="74391" y="0"/>
                  </a:moveTo>
                  <a:lnTo>
                    <a:pt x="53340" y="4096"/>
                  </a:lnTo>
                  <a:lnTo>
                    <a:pt x="32635" y="679"/>
                  </a:lnTo>
                  <a:lnTo>
                    <a:pt x="30659" y="8478"/>
                  </a:lnTo>
                  <a:lnTo>
                    <a:pt x="0" y="14169"/>
                  </a:lnTo>
                  <a:lnTo>
                    <a:pt x="36029" y="15145"/>
                  </a:lnTo>
                  <a:lnTo>
                    <a:pt x="52626" y="22313"/>
                  </a:lnTo>
                  <a:lnTo>
                    <a:pt x="69652" y="15002"/>
                  </a:lnTo>
                  <a:lnTo>
                    <a:pt x="105597" y="13669"/>
                  </a:lnTo>
                  <a:lnTo>
                    <a:pt x="75569" y="8097"/>
                  </a:lnTo>
                  <a:lnTo>
                    <a:pt x="743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45"/>
            <p:cNvSpPr/>
            <p:nvPr/>
          </p:nvSpPr>
          <p:spPr>
            <a:xfrm>
              <a:off x="4166575" y="4057775"/>
              <a:ext cx="2310150" cy="492350"/>
            </a:xfrm>
            <a:custGeom>
              <a:avLst/>
              <a:gdLst/>
              <a:ahLst/>
              <a:cxnLst/>
              <a:rect l="l" t="t" r="r" b="b"/>
              <a:pathLst>
                <a:path w="92406" h="19694" extrusionOk="0">
                  <a:moveTo>
                    <a:pt x="66223" y="0"/>
                  </a:moveTo>
                  <a:lnTo>
                    <a:pt x="46685" y="3596"/>
                  </a:lnTo>
                  <a:lnTo>
                    <a:pt x="27468" y="572"/>
                  </a:lnTo>
                  <a:lnTo>
                    <a:pt x="26456" y="7466"/>
                  </a:lnTo>
                  <a:lnTo>
                    <a:pt x="1" y="12514"/>
                  </a:lnTo>
                  <a:lnTo>
                    <a:pt x="31564" y="13371"/>
                  </a:lnTo>
                  <a:lnTo>
                    <a:pt x="46018" y="19693"/>
                  </a:lnTo>
                  <a:lnTo>
                    <a:pt x="60901" y="13240"/>
                  </a:lnTo>
                  <a:lnTo>
                    <a:pt x="92405" y="12049"/>
                  </a:lnTo>
                  <a:lnTo>
                    <a:pt x="66509" y="7144"/>
                  </a:lnTo>
                  <a:lnTo>
                    <a:pt x="662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45"/>
            <p:cNvSpPr/>
            <p:nvPr/>
          </p:nvSpPr>
          <p:spPr>
            <a:xfrm>
              <a:off x="4927975" y="4206175"/>
              <a:ext cx="731675" cy="158275"/>
            </a:xfrm>
            <a:custGeom>
              <a:avLst/>
              <a:gdLst/>
              <a:ahLst/>
              <a:cxnLst/>
              <a:rect l="l" t="t" r="r" b="b"/>
              <a:pathLst>
                <a:path w="29267" h="6331" extrusionOk="0">
                  <a:moveTo>
                    <a:pt x="15080" y="1"/>
                  </a:moveTo>
                  <a:cubicBezTo>
                    <a:pt x="13710" y="1"/>
                    <a:pt x="12314" y="64"/>
                    <a:pt x="10943" y="196"/>
                  </a:cubicBezTo>
                  <a:cubicBezTo>
                    <a:pt x="4430" y="779"/>
                    <a:pt x="1" y="2589"/>
                    <a:pt x="1430" y="4220"/>
                  </a:cubicBezTo>
                  <a:cubicBezTo>
                    <a:pt x="2735" y="5516"/>
                    <a:pt x="7870" y="6331"/>
                    <a:pt x="13703" y="6331"/>
                  </a:cubicBezTo>
                  <a:cubicBezTo>
                    <a:pt x="15265" y="6331"/>
                    <a:pt x="16877" y="6272"/>
                    <a:pt x="18479" y="6149"/>
                  </a:cubicBezTo>
                  <a:cubicBezTo>
                    <a:pt x="25837" y="5566"/>
                    <a:pt x="29266" y="3756"/>
                    <a:pt x="26540" y="2101"/>
                  </a:cubicBezTo>
                  <a:cubicBezTo>
                    <a:pt x="24576" y="807"/>
                    <a:pt x="19991" y="1"/>
                    <a:pt x="150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45"/>
            <p:cNvSpPr/>
            <p:nvPr/>
          </p:nvSpPr>
          <p:spPr>
            <a:xfrm>
              <a:off x="5048525" y="4236950"/>
              <a:ext cx="460800" cy="104800"/>
            </a:xfrm>
            <a:custGeom>
              <a:avLst/>
              <a:gdLst/>
              <a:ahLst/>
              <a:cxnLst/>
              <a:rect l="l" t="t" r="r" b="b"/>
              <a:pathLst>
                <a:path w="18432" h="4192" extrusionOk="0">
                  <a:moveTo>
                    <a:pt x="14753" y="1"/>
                  </a:moveTo>
                  <a:lnTo>
                    <a:pt x="9407" y="751"/>
                  </a:lnTo>
                  <a:lnTo>
                    <a:pt x="4204" y="84"/>
                  </a:lnTo>
                  <a:lnTo>
                    <a:pt x="4859" y="1573"/>
                  </a:lnTo>
                  <a:lnTo>
                    <a:pt x="1" y="2668"/>
                  </a:lnTo>
                  <a:lnTo>
                    <a:pt x="6335" y="2846"/>
                  </a:lnTo>
                  <a:lnTo>
                    <a:pt x="9062" y="4192"/>
                  </a:lnTo>
                  <a:lnTo>
                    <a:pt x="12062" y="2811"/>
                  </a:lnTo>
                  <a:lnTo>
                    <a:pt x="18432" y="2549"/>
                  </a:lnTo>
                  <a:lnTo>
                    <a:pt x="13788" y="1513"/>
                  </a:lnTo>
                  <a:lnTo>
                    <a:pt x="14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7" name="Google Shape;6367;p45"/>
          <p:cNvGrpSpPr/>
          <p:nvPr/>
        </p:nvGrpSpPr>
        <p:grpSpPr>
          <a:xfrm>
            <a:off x="975188" y="2503393"/>
            <a:ext cx="983547" cy="1725713"/>
            <a:chOff x="6109675" y="2785875"/>
            <a:chExt cx="954900" cy="1675450"/>
          </a:xfrm>
        </p:grpSpPr>
        <p:sp>
          <p:nvSpPr>
            <p:cNvPr id="6368" name="Google Shape;6368;p45"/>
            <p:cNvSpPr/>
            <p:nvPr/>
          </p:nvSpPr>
          <p:spPr>
            <a:xfrm>
              <a:off x="6421325" y="3508300"/>
              <a:ext cx="236375" cy="44375"/>
            </a:xfrm>
            <a:custGeom>
              <a:avLst/>
              <a:gdLst/>
              <a:ahLst/>
              <a:cxnLst/>
              <a:rect l="l" t="t" r="r" b="b"/>
              <a:pathLst>
                <a:path w="9455" h="1775" extrusionOk="0">
                  <a:moveTo>
                    <a:pt x="9454" y="0"/>
                  </a:moveTo>
                  <a:lnTo>
                    <a:pt x="1" y="596"/>
                  </a:lnTo>
                  <a:lnTo>
                    <a:pt x="191" y="1774"/>
                  </a:lnTo>
                  <a:lnTo>
                    <a:pt x="9323" y="1132"/>
                  </a:lnTo>
                  <a:lnTo>
                    <a:pt x="94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45"/>
            <p:cNvSpPr/>
            <p:nvPr/>
          </p:nvSpPr>
          <p:spPr>
            <a:xfrm>
              <a:off x="6724925" y="4056275"/>
              <a:ext cx="231025" cy="197375"/>
            </a:xfrm>
            <a:custGeom>
              <a:avLst/>
              <a:gdLst/>
              <a:ahLst/>
              <a:cxnLst/>
              <a:rect l="l" t="t" r="r" b="b"/>
              <a:pathLst>
                <a:path w="9241" h="7895" extrusionOk="0">
                  <a:moveTo>
                    <a:pt x="822" y="1"/>
                  </a:moveTo>
                  <a:lnTo>
                    <a:pt x="1" y="537"/>
                  </a:lnTo>
                  <a:lnTo>
                    <a:pt x="8800" y="7895"/>
                  </a:lnTo>
                  <a:cubicBezTo>
                    <a:pt x="8990" y="7776"/>
                    <a:pt x="9062" y="7633"/>
                    <a:pt x="9097" y="7561"/>
                  </a:cubicBezTo>
                  <a:cubicBezTo>
                    <a:pt x="9240" y="7240"/>
                    <a:pt x="9085" y="6787"/>
                    <a:pt x="8704" y="6478"/>
                  </a:cubicBezTo>
                  <a:cubicBezTo>
                    <a:pt x="6073" y="4323"/>
                    <a:pt x="3454" y="2168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45"/>
            <p:cNvSpPr/>
            <p:nvPr/>
          </p:nvSpPr>
          <p:spPr>
            <a:xfrm>
              <a:off x="6774350" y="3262725"/>
              <a:ext cx="276850" cy="164925"/>
            </a:xfrm>
            <a:custGeom>
              <a:avLst/>
              <a:gdLst/>
              <a:ahLst/>
              <a:cxnLst/>
              <a:rect l="l" t="t" r="r" b="b"/>
              <a:pathLst>
                <a:path w="11074" h="6597" extrusionOk="0">
                  <a:moveTo>
                    <a:pt x="417" y="1"/>
                  </a:moveTo>
                  <a:lnTo>
                    <a:pt x="0" y="1727"/>
                  </a:lnTo>
                  <a:lnTo>
                    <a:pt x="9633" y="6597"/>
                  </a:lnTo>
                  <a:lnTo>
                    <a:pt x="11073" y="4382"/>
                  </a:lnTo>
                  <a:lnTo>
                    <a:pt x="9644" y="3680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45"/>
            <p:cNvSpPr/>
            <p:nvPr/>
          </p:nvSpPr>
          <p:spPr>
            <a:xfrm>
              <a:off x="6109675" y="3366025"/>
              <a:ext cx="684050" cy="861700"/>
            </a:xfrm>
            <a:custGeom>
              <a:avLst/>
              <a:gdLst/>
              <a:ahLst/>
              <a:cxnLst/>
              <a:rect l="l" t="t" r="r" b="b"/>
              <a:pathLst>
                <a:path w="27362" h="34468" extrusionOk="0">
                  <a:moveTo>
                    <a:pt x="25040" y="0"/>
                  </a:moveTo>
                  <a:lnTo>
                    <a:pt x="251" y="33266"/>
                  </a:lnTo>
                  <a:cubicBezTo>
                    <a:pt x="1" y="33600"/>
                    <a:pt x="72" y="34064"/>
                    <a:pt x="358" y="34302"/>
                  </a:cubicBezTo>
                  <a:cubicBezTo>
                    <a:pt x="493" y="34413"/>
                    <a:pt x="659" y="34467"/>
                    <a:pt x="827" y="34467"/>
                  </a:cubicBezTo>
                  <a:cubicBezTo>
                    <a:pt x="1073" y="34467"/>
                    <a:pt x="1321" y="34350"/>
                    <a:pt x="1477" y="34124"/>
                  </a:cubicBezTo>
                  <a:lnTo>
                    <a:pt x="27361" y="107"/>
                  </a:lnTo>
                  <a:lnTo>
                    <a:pt x="25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45"/>
            <p:cNvSpPr/>
            <p:nvPr/>
          </p:nvSpPr>
          <p:spPr>
            <a:xfrm>
              <a:off x="6289750" y="3355300"/>
              <a:ext cx="548025" cy="866275"/>
            </a:xfrm>
            <a:custGeom>
              <a:avLst/>
              <a:gdLst/>
              <a:ahLst/>
              <a:cxnLst/>
              <a:rect l="l" t="t" r="r" b="b"/>
              <a:pathLst>
                <a:path w="21921" h="34651" extrusionOk="0">
                  <a:moveTo>
                    <a:pt x="1" y="1"/>
                  </a:moveTo>
                  <a:lnTo>
                    <a:pt x="20277" y="34052"/>
                  </a:lnTo>
                  <a:cubicBezTo>
                    <a:pt x="20468" y="34458"/>
                    <a:pt x="20842" y="34650"/>
                    <a:pt x="21168" y="34650"/>
                  </a:cubicBezTo>
                  <a:cubicBezTo>
                    <a:pt x="21312" y="34650"/>
                    <a:pt x="21446" y="34613"/>
                    <a:pt x="21551" y="34541"/>
                  </a:cubicBezTo>
                  <a:cubicBezTo>
                    <a:pt x="21813" y="34362"/>
                    <a:pt x="21920" y="33922"/>
                    <a:pt x="21766" y="33505"/>
                  </a:cubicBezTo>
                  <a:lnTo>
                    <a:pt x="2811" y="11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45"/>
            <p:cNvSpPr/>
            <p:nvPr/>
          </p:nvSpPr>
          <p:spPr>
            <a:xfrm>
              <a:off x="6234400" y="2785875"/>
              <a:ext cx="50925" cy="469150"/>
            </a:xfrm>
            <a:custGeom>
              <a:avLst/>
              <a:gdLst/>
              <a:ahLst/>
              <a:cxnLst/>
              <a:rect l="l" t="t" r="r" b="b"/>
              <a:pathLst>
                <a:path w="2037" h="18766" extrusionOk="0">
                  <a:moveTo>
                    <a:pt x="703" y="0"/>
                  </a:moveTo>
                  <a:cubicBezTo>
                    <a:pt x="646" y="0"/>
                    <a:pt x="586" y="4"/>
                    <a:pt x="524" y="13"/>
                  </a:cubicBezTo>
                  <a:cubicBezTo>
                    <a:pt x="274" y="61"/>
                    <a:pt x="96" y="168"/>
                    <a:pt x="0" y="239"/>
                  </a:cubicBezTo>
                  <a:lnTo>
                    <a:pt x="846" y="18765"/>
                  </a:lnTo>
                  <a:lnTo>
                    <a:pt x="2036" y="18753"/>
                  </a:lnTo>
                  <a:lnTo>
                    <a:pt x="1370" y="180"/>
                  </a:lnTo>
                  <a:cubicBezTo>
                    <a:pt x="1288" y="129"/>
                    <a:pt x="1034" y="0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45"/>
            <p:cNvSpPr/>
            <p:nvPr/>
          </p:nvSpPr>
          <p:spPr>
            <a:xfrm>
              <a:off x="6791900" y="2807325"/>
              <a:ext cx="56000" cy="434050"/>
            </a:xfrm>
            <a:custGeom>
              <a:avLst/>
              <a:gdLst/>
              <a:ahLst/>
              <a:cxnLst/>
              <a:rect l="l" t="t" r="r" b="b"/>
              <a:pathLst>
                <a:path w="2240" h="17362" extrusionOk="0">
                  <a:moveTo>
                    <a:pt x="1" y="0"/>
                  </a:moveTo>
                  <a:cubicBezTo>
                    <a:pt x="1" y="0"/>
                    <a:pt x="989" y="16919"/>
                    <a:pt x="977" y="17157"/>
                  </a:cubicBezTo>
                  <a:cubicBezTo>
                    <a:pt x="959" y="17340"/>
                    <a:pt x="1715" y="17361"/>
                    <a:pt x="2066" y="17361"/>
                  </a:cubicBezTo>
                  <a:cubicBezTo>
                    <a:pt x="2171" y="17361"/>
                    <a:pt x="2239" y="17360"/>
                    <a:pt x="2239" y="17360"/>
                  </a:cubicBezTo>
                  <a:lnTo>
                    <a:pt x="14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45"/>
            <p:cNvSpPr/>
            <p:nvPr/>
          </p:nvSpPr>
          <p:spPr>
            <a:xfrm>
              <a:off x="6818100" y="3077000"/>
              <a:ext cx="246475" cy="53000"/>
            </a:xfrm>
            <a:custGeom>
              <a:avLst/>
              <a:gdLst/>
              <a:ahLst/>
              <a:cxnLst/>
              <a:rect l="l" t="t" r="r" b="b"/>
              <a:pathLst>
                <a:path w="9859" h="2120" extrusionOk="0">
                  <a:moveTo>
                    <a:pt x="894" y="0"/>
                  </a:moveTo>
                  <a:lnTo>
                    <a:pt x="1" y="12"/>
                  </a:lnTo>
                  <a:lnTo>
                    <a:pt x="120" y="1048"/>
                  </a:lnTo>
                  <a:lnTo>
                    <a:pt x="7978" y="1989"/>
                  </a:lnTo>
                  <a:lnTo>
                    <a:pt x="9788" y="2120"/>
                  </a:lnTo>
                  <a:lnTo>
                    <a:pt x="9859" y="834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45"/>
            <p:cNvSpPr/>
            <p:nvPr/>
          </p:nvSpPr>
          <p:spPr>
            <a:xfrm>
              <a:off x="6992525" y="3117775"/>
              <a:ext cx="33675" cy="197075"/>
            </a:xfrm>
            <a:custGeom>
              <a:avLst/>
              <a:gdLst/>
              <a:ahLst/>
              <a:cxnLst/>
              <a:rect l="l" t="t" r="r" b="b"/>
              <a:pathLst>
                <a:path w="1347" h="7883" extrusionOk="0">
                  <a:moveTo>
                    <a:pt x="310" y="0"/>
                  </a:moveTo>
                  <a:lnTo>
                    <a:pt x="1" y="7799"/>
                  </a:lnTo>
                  <a:lnTo>
                    <a:pt x="941" y="7882"/>
                  </a:lnTo>
                  <a:lnTo>
                    <a:pt x="1346" y="155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45"/>
            <p:cNvSpPr/>
            <p:nvPr/>
          </p:nvSpPr>
          <p:spPr>
            <a:xfrm>
              <a:off x="6784175" y="3227600"/>
              <a:ext cx="270600" cy="137550"/>
            </a:xfrm>
            <a:custGeom>
              <a:avLst/>
              <a:gdLst/>
              <a:ahLst/>
              <a:cxnLst/>
              <a:rect l="l" t="t" r="r" b="b"/>
              <a:pathLst>
                <a:path w="10824" h="5502" extrusionOk="0">
                  <a:moveTo>
                    <a:pt x="0" y="1"/>
                  </a:moveTo>
                  <a:lnTo>
                    <a:pt x="24" y="1406"/>
                  </a:lnTo>
                  <a:lnTo>
                    <a:pt x="8775" y="5502"/>
                  </a:lnTo>
                  <a:lnTo>
                    <a:pt x="10716" y="5466"/>
                  </a:lnTo>
                  <a:lnTo>
                    <a:pt x="10823" y="3978"/>
                  </a:lnTo>
                  <a:lnTo>
                    <a:pt x="1631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45"/>
            <p:cNvSpPr/>
            <p:nvPr/>
          </p:nvSpPr>
          <p:spPr>
            <a:xfrm>
              <a:off x="6318925" y="3268100"/>
              <a:ext cx="684650" cy="116400"/>
            </a:xfrm>
            <a:custGeom>
              <a:avLst/>
              <a:gdLst/>
              <a:ahLst/>
              <a:cxnLst/>
              <a:rect l="l" t="t" r="r" b="b"/>
              <a:pathLst>
                <a:path w="27386" h="4656" extrusionOk="0">
                  <a:moveTo>
                    <a:pt x="19098" y="0"/>
                  </a:moveTo>
                  <a:lnTo>
                    <a:pt x="1" y="500"/>
                  </a:lnTo>
                  <a:lnTo>
                    <a:pt x="4597" y="4655"/>
                  </a:lnTo>
                  <a:lnTo>
                    <a:pt x="27385" y="3882"/>
                  </a:lnTo>
                  <a:lnTo>
                    <a:pt x="190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45"/>
            <p:cNvSpPr/>
            <p:nvPr/>
          </p:nvSpPr>
          <p:spPr>
            <a:xfrm>
              <a:off x="6374600" y="3398750"/>
              <a:ext cx="649800" cy="943475"/>
            </a:xfrm>
            <a:custGeom>
              <a:avLst/>
              <a:gdLst/>
              <a:ahLst/>
              <a:cxnLst/>
              <a:rect l="l" t="t" r="r" b="b"/>
              <a:pathLst>
                <a:path w="25992" h="37739" extrusionOk="0">
                  <a:moveTo>
                    <a:pt x="0" y="1"/>
                  </a:moveTo>
                  <a:lnTo>
                    <a:pt x="24194" y="37232"/>
                  </a:lnTo>
                  <a:cubicBezTo>
                    <a:pt x="24363" y="37561"/>
                    <a:pt x="24694" y="37739"/>
                    <a:pt x="25020" y="37739"/>
                  </a:cubicBezTo>
                  <a:cubicBezTo>
                    <a:pt x="25177" y="37739"/>
                    <a:pt x="25332" y="37698"/>
                    <a:pt x="25468" y="37613"/>
                  </a:cubicBezTo>
                  <a:cubicBezTo>
                    <a:pt x="25861" y="37363"/>
                    <a:pt x="25992" y="36815"/>
                    <a:pt x="25742" y="36386"/>
                  </a:cubicBezTo>
                  <a:cubicBezTo>
                    <a:pt x="17955" y="24325"/>
                    <a:pt x="10180" y="12264"/>
                    <a:pt x="2393" y="2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45"/>
            <p:cNvSpPr/>
            <p:nvPr/>
          </p:nvSpPr>
          <p:spPr>
            <a:xfrm>
              <a:off x="6298400" y="3390150"/>
              <a:ext cx="701900" cy="1071175"/>
            </a:xfrm>
            <a:custGeom>
              <a:avLst/>
              <a:gdLst/>
              <a:ahLst/>
              <a:cxnLst/>
              <a:rect l="l" t="t" r="r" b="b"/>
              <a:pathLst>
                <a:path w="28076" h="42847" extrusionOk="0">
                  <a:moveTo>
                    <a:pt x="27029" y="0"/>
                  </a:moveTo>
                  <a:cubicBezTo>
                    <a:pt x="26709" y="0"/>
                    <a:pt x="26384" y="156"/>
                    <a:pt x="26182" y="452"/>
                  </a:cubicBezTo>
                  <a:lnTo>
                    <a:pt x="322" y="41207"/>
                  </a:lnTo>
                  <a:cubicBezTo>
                    <a:pt x="0" y="41648"/>
                    <a:pt x="36" y="42219"/>
                    <a:pt x="357" y="42553"/>
                  </a:cubicBezTo>
                  <a:cubicBezTo>
                    <a:pt x="539" y="42745"/>
                    <a:pt x="802" y="42846"/>
                    <a:pt x="1075" y="42846"/>
                  </a:cubicBezTo>
                  <a:cubicBezTo>
                    <a:pt x="1374" y="42846"/>
                    <a:pt x="1687" y="42725"/>
                    <a:pt x="1917" y="42469"/>
                  </a:cubicBezTo>
                  <a:cubicBezTo>
                    <a:pt x="10490" y="28860"/>
                    <a:pt x="19074" y="15263"/>
                    <a:pt x="27647" y="1655"/>
                  </a:cubicBezTo>
                  <a:cubicBezTo>
                    <a:pt x="28075" y="1238"/>
                    <a:pt x="28028" y="547"/>
                    <a:pt x="27611" y="202"/>
                  </a:cubicBezTo>
                  <a:cubicBezTo>
                    <a:pt x="27442" y="66"/>
                    <a:pt x="27236" y="0"/>
                    <a:pt x="27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45"/>
            <p:cNvSpPr/>
            <p:nvPr/>
          </p:nvSpPr>
          <p:spPr>
            <a:xfrm>
              <a:off x="6546350" y="3941975"/>
              <a:ext cx="385175" cy="74150"/>
            </a:xfrm>
            <a:custGeom>
              <a:avLst/>
              <a:gdLst/>
              <a:ahLst/>
              <a:cxnLst/>
              <a:rect l="l" t="t" r="r" b="b"/>
              <a:pathLst>
                <a:path w="15407" h="2966" extrusionOk="0">
                  <a:moveTo>
                    <a:pt x="13597" y="1"/>
                  </a:moveTo>
                  <a:lnTo>
                    <a:pt x="84" y="894"/>
                  </a:lnTo>
                  <a:lnTo>
                    <a:pt x="0" y="1918"/>
                  </a:lnTo>
                  <a:lnTo>
                    <a:pt x="1203" y="2965"/>
                  </a:lnTo>
                  <a:lnTo>
                    <a:pt x="15252" y="2025"/>
                  </a:lnTo>
                  <a:lnTo>
                    <a:pt x="15407" y="787"/>
                  </a:lnTo>
                  <a:lnTo>
                    <a:pt x="135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45"/>
            <p:cNvSpPr/>
            <p:nvPr/>
          </p:nvSpPr>
          <p:spPr>
            <a:xfrm>
              <a:off x="6532950" y="3611575"/>
              <a:ext cx="316725" cy="43800"/>
            </a:xfrm>
            <a:custGeom>
              <a:avLst/>
              <a:gdLst/>
              <a:ahLst/>
              <a:cxnLst/>
              <a:rect l="l" t="t" r="r" b="b"/>
              <a:pathLst>
                <a:path w="12669" h="1752" extrusionOk="0">
                  <a:moveTo>
                    <a:pt x="12276" y="1"/>
                  </a:moveTo>
                  <a:cubicBezTo>
                    <a:pt x="8370" y="144"/>
                    <a:pt x="4465" y="299"/>
                    <a:pt x="560" y="453"/>
                  </a:cubicBezTo>
                  <a:cubicBezTo>
                    <a:pt x="239" y="513"/>
                    <a:pt x="12" y="787"/>
                    <a:pt x="0" y="1096"/>
                  </a:cubicBezTo>
                  <a:cubicBezTo>
                    <a:pt x="0" y="1382"/>
                    <a:pt x="179" y="1644"/>
                    <a:pt x="453" y="1751"/>
                  </a:cubicBezTo>
                  <a:cubicBezTo>
                    <a:pt x="4334" y="1632"/>
                    <a:pt x="8216" y="1501"/>
                    <a:pt x="12097" y="1382"/>
                  </a:cubicBezTo>
                  <a:cubicBezTo>
                    <a:pt x="12431" y="1287"/>
                    <a:pt x="12669" y="989"/>
                    <a:pt x="12669" y="656"/>
                  </a:cubicBezTo>
                  <a:cubicBezTo>
                    <a:pt x="12669" y="394"/>
                    <a:pt x="12514" y="132"/>
                    <a:pt x="122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45"/>
            <p:cNvSpPr/>
            <p:nvPr/>
          </p:nvSpPr>
          <p:spPr>
            <a:xfrm>
              <a:off x="6182900" y="4084300"/>
              <a:ext cx="226250" cy="251550"/>
            </a:xfrm>
            <a:custGeom>
              <a:avLst/>
              <a:gdLst/>
              <a:ahLst/>
              <a:cxnLst/>
              <a:rect l="l" t="t" r="r" b="b"/>
              <a:pathLst>
                <a:path w="9050" h="10062" extrusionOk="0">
                  <a:moveTo>
                    <a:pt x="466" y="0"/>
                  </a:moveTo>
                  <a:cubicBezTo>
                    <a:pt x="414" y="0"/>
                    <a:pt x="360" y="10"/>
                    <a:pt x="310" y="35"/>
                  </a:cubicBezTo>
                  <a:cubicBezTo>
                    <a:pt x="108" y="142"/>
                    <a:pt x="1" y="487"/>
                    <a:pt x="179" y="809"/>
                  </a:cubicBezTo>
                  <a:lnTo>
                    <a:pt x="8049" y="9965"/>
                  </a:lnTo>
                  <a:cubicBezTo>
                    <a:pt x="8150" y="10030"/>
                    <a:pt x="8264" y="10061"/>
                    <a:pt x="8376" y="10061"/>
                  </a:cubicBezTo>
                  <a:cubicBezTo>
                    <a:pt x="8530" y="10061"/>
                    <a:pt x="8683" y="10003"/>
                    <a:pt x="8799" y="9893"/>
                  </a:cubicBezTo>
                  <a:cubicBezTo>
                    <a:pt x="9014" y="9691"/>
                    <a:pt x="9049" y="9345"/>
                    <a:pt x="8871" y="9083"/>
                  </a:cubicBezTo>
                  <a:cubicBezTo>
                    <a:pt x="6132" y="6047"/>
                    <a:pt x="3489" y="3118"/>
                    <a:pt x="763" y="82"/>
                  </a:cubicBezTo>
                  <a:cubicBezTo>
                    <a:pt x="745" y="74"/>
                    <a:pt x="611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45"/>
            <p:cNvSpPr/>
            <p:nvPr/>
          </p:nvSpPr>
          <p:spPr>
            <a:xfrm>
              <a:off x="6236775" y="3290725"/>
              <a:ext cx="233100" cy="159250"/>
            </a:xfrm>
            <a:custGeom>
              <a:avLst/>
              <a:gdLst/>
              <a:ahLst/>
              <a:cxnLst/>
              <a:rect l="l" t="t" r="r" b="b"/>
              <a:pathLst>
                <a:path w="9324" h="6370" extrusionOk="0">
                  <a:moveTo>
                    <a:pt x="1" y="0"/>
                  </a:moveTo>
                  <a:lnTo>
                    <a:pt x="1275" y="2143"/>
                  </a:lnTo>
                  <a:lnTo>
                    <a:pt x="7716" y="6370"/>
                  </a:lnTo>
                  <a:lnTo>
                    <a:pt x="9323" y="5489"/>
                  </a:lnTo>
                  <a:lnTo>
                    <a:pt x="8002" y="37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45"/>
            <p:cNvSpPr/>
            <p:nvPr/>
          </p:nvSpPr>
          <p:spPr>
            <a:xfrm>
              <a:off x="6231725" y="3241300"/>
              <a:ext cx="222375" cy="145575"/>
            </a:xfrm>
            <a:custGeom>
              <a:avLst/>
              <a:gdLst/>
              <a:ahLst/>
              <a:cxnLst/>
              <a:rect l="l" t="t" r="r" b="b"/>
              <a:pathLst>
                <a:path w="8895" h="5823" extrusionOk="0">
                  <a:moveTo>
                    <a:pt x="1810" y="1"/>
                  </a:moveTo>
                  <a:lnTo>
                    <a:pt x="0" y="108"/>
                  </a:lnTo>
                  <a:lnTo>
                    <a:pt x="12" y="1787"/>
                  </a:lnTo>
                  <a:lnTo>
                    <a:pt x="6680" y="5823"/>
                  </a:lnTo>
                  <a:lnTo>
                    <a:pt x="8894" y="5775"/>
                  </a:lnTo>
                  <a:lnTo>
                    <a:pt x="8823" y="4096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45"/>
            <p:cNvSpPr/>
            <p:nvPr/>
          </p:nvSpPr>
          <p:spPr>
            <a:xfrm>
              <a:off x="6376675" y="3131775"/>
              <a:ext cx="39925" cy="201225"/>
            </a:xfrm>
            <a:custGeom>
              <a:avLst/>
              <a:gdLst/>
              <a:ahLst/>
              <a:cxnLst/>
              <a:rect l="l" t="t" r="r" b="b"/>
              <a:pathLst>
                <a:path w="1597" h="8049" extrusionOk="0">
                  <a:moveTo>
                    <a:pt x="1" y="0"/>
                  </a:moveTo>
                  <a:lnTo>
                    <a:pt x="536" y="7965"/>
                  </a:lnTo>
                  <a:lnTo>
                    <a:pt x="1596" y="8049"/>
                  </a:lnTo>
                  <a:lnTo>
                    <a:pt x="1334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45"/>
            <p:cNvSpPr/>
            <p:nvPr/>
          </p:nvSpPr>
          <p:spPr>
            <a:xfrm>
              <a:off x="6235875" y="2808125"/>
              <a:ext cx="602800" cy="210850"/>
            </a:xfrm>
            <a:custGeom>
              <a:avLst/>
              <a:gdLst/>
              <a:ahLst/>
              <a:cxnLst/>
              <a:rect l="l" t="t" r="r" b="b"/>
              <a:pathLst>
                <a:path w="24112" h="8434" extrusionOk="0">
                  <a:moveTo>
                    <a:pt x="867" y="0"/>
                  </a:moveTo>
                  <a:cubicBezTo>
                    <a:pt x="566" y="0"/>
                    <a:pt x="18" y="25"/>
                    <a:pt x="1" y="206"/>
                  </a:cubicBezTo>
                  <a:lnTo>
                    <a:pt x="322" y="8434"/>
                  </a:lnTo>
                  <a:cubicBezTo>
                    <a:pt x="322" y="8434"/>
                    <a:pt x="703" y="8296"/>
                    <a:pt x="1496" y="8296"/>
                  </a:cubicBezTo>
                  <a:cubicBezTo>
                    <a:pt x="1694" y="8296"/>
                    <a:pt x="1918" y="8305"/>
                    <a:pt x="2168" y="8326"/>
                  </a:cubicBezTo>
                  <a:cubicBezTo>
                    <a:pt x="2506" y="8356"/>
                    <a:pt x="4291" y="8366"/>
                    <a:pt x="6710" y="8366"/>
                  </a:cubicBezTo>
                  <a:cubicBezTo>
                    <a:pt x="13160" y="8366"/>
                    <a:pt x="24111" y="8291"/>
                    <a:pt x="24111" y="8291"/>
                  </a:cubicBezTo>
                  <a:lnTo>
                    <a:pt x="23742" y="552"/>
                  </a:lnTo>
                  <a:lnTo>
                    <a:pt x="1061" y="4"/>
                  </a:lnTo>
                  <a:cubicBezTo>
                    <a:pt x="1061" y="4"/>
                    <a:pt x="982" y="0"/>
                    <a:pt x="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45"/>
            <p:cNvSpPr/>
            <p:nvPr/>
          </p:nvSpPr>
          <p:spPr>
            <a:xfrm>
              <a:off x="6256725" y="3076700"/>
              <a:ext cx="185750" cy="66100"/>
            </a:xfrm>
            <a:custGeom>
              <a:avLst/>
              <a:gdLst/>
              <a:ahLst/>
              <a:cxnLst/>
              <a:rect l="l" t="t" r="r" b="b"/>
              <a:pathLst>
                <a:path w="7430" h="2644" extrusionOk="0">
                  <a:moveTo>
                    <a:pt x="0" y="0"/>
                  </a:moveTo>
                  <a:lnTo>
                    <a:pt x="179" y="1417"/>
                  </a:lnTo>
                  <a:lnTo>
                    <a:pt x="4965" y="2644"/>
                  </a:lnTo>
                  <a:lnTo>
                    <a:pt x="7358" y="2608"/>
                  </a:lnTo>
                  <a:lnTo>
                    <a:pt x="7430" y="1393"/>
                  </a:lnTo>
                  <a:lnTo>
                    <a:pt x="834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45"/>
            <p:cNvSpPr/>
            <p:nvPr/>
          </p:nvSpPr>
          <p:spPr>
            <a:xfrm>
              <a:off x="6504075" y="2855550"/>
              <a:ext cx="113425" cy="107775"/>
            </a:xfrm>
            <a:custGeom>
              <a:avLst/>
              <a:gdLst/>
              <a:ahLst/>
              <a:cxnLst/>
              <a:rect l="l" t="t" r="r" b="b"/>
              <a:pathLst>
                <a:path w="4537" h="4311" extrusionOk="0">
                  <a:moveTo>
                    <a:pt x="2263" y="0"/>
                  </a:moveTo>
                  <a:lnTo>
                    <a:pt x="1739" y="1643"/>
                  </a:lnTo>
                  <a:lnTo>
                    <a:pt x="0" y="1643"/>
                  </a:lnTo>
                  <a:lnTo>
                    <a:pt x="1405" y="2655"/>
                  </a:lnTo>
                  <a:lnTo>
                    <a:pt x="870" y="4310"/>
                  </a:lnTo>
                  <a:lnTo>
                    <a:pt x="2263" y="3286"/>
                  </a:lnTo>
                  <a:lnTo>
                    <a:pt x="3668" y="4310"/>
                  </a:lnTo>
                  <a:lnTo>
                    <a:pt x="3132" y="2655"/>
                  </a:lnTo>
                  <a:lnTo>
                    <a:pt x="4537" y="1643"/>
                  </a:lnTo>
                  <a:lnTo>
                    <a:pt x="2798" y="164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0" name="Google Shape;6390;p45"/>
          <p:cNvGrpSpPr/>
          <p:nvPr/>
        </p:nvGrpSpPr>
        <p:grpSpPr>
          <a:xfrm>
            <a:off x="1988798" y="1364414"/>
            <a:ext cx="983548" cy="2945140"/>
            <a:chOff x="4857750" y="1803850"/>
            <a:chExt cx="844175" cy="2527800"/>
          </a:xfrm>
        </p:grpSpPr>
        <p:sp>
          <p:nvSpPr>
            <p:cNvPr id="6391" name="Google Shape;6391;p45"/>
            <p:cNvSpPr/>
            <p:nvPr/>
          </p:nvSpPr>
          <p:spPr>
            <a:xfrm>
              <a:off x="4880475" y="1830525"/>
              <a:ext cx="614575" cy="552575"/>
            </a:xfrm>
            <a:custGeom>
              <a:avLst/>
              <a:gdLst/>
              <a:ahLst/>
              <a:cxnLst/>
              <a:rect l="l" t="t" r="r" b="b"/>
              <a:pathLst>
                <a:path w="24583" h="22103" extrusionOk="0">
                  <a:moveTo>
                    <a:pt x="12439" y="1"/>
                  </a:moveTo>
                  <a:cubicBezTo>
                    <a:pt x="10359" y="1"/>
                    <a:pt x="7723" y="365"/>
                    <a:pt x="7723" y="365"/>
                  </a:cubicBezTo>
                  <a:cubicBezTo>
                    <a:pt x="7723" y="365"/>
                    <a:pt x="7080" y="2449"/>
                    <a:pt x="6425" y="5318"/>
                  </a:cubicBezTo>
                  <a:cubicBezTo>
                    <a:pt x="6163" y="6509"/>
                    <a:pt x="4413" y="6533"/>
                    <a:pt x="3699" y="8259"/>
                  </a:cubicBezTo>
                  <a:cubicBezTo>
                    <a:pt x="3056" y="9843"/>
                    <a:pt x="3270" y="11640"/>
                    <a:pt x="3056" y="12640"/>
                  </a:cubicBezTo>
                  <a:cubicBezTo>
                    <a:pt x="2768" y="13977"/>
                    <a:pt x="2186" y="14255"/>
                    <a:pt x="1610" y="14255"/>
                  </a:cubicBezTo>
                  <a:cubicBezTo>
                    <a:pt x="1201" y="14255"/>
                    <a:pt x="795" y="14115"/>
                    <a:pt x="498" y="14115"/>
                  </a:cubicBezTo>
                  <a:cubicBezTo>
                    <a:pt x="191" y="14115"/>
                    <a:pt x="1" y="14264"/>
                    <a:pt x="44" y="14867"/>
                  </a:cubicBezTo>
                  <a:cubicBezTo>
                    <a:pt x="141" y="16234"/>
                    <a:pt x="8388" y="22102"/>
                    <a:pt x="15668" y="22102"/>
                  </a:cubicBezTo>
                  <a:cubicBezTo>
                    <a:pt x="19103" y="22102"/>
                    <a:pt x="22322" y="20796"/>
                    <a:pt x="24368" y="17093"/>
                  </a:cubicBezTo>
                  <a:cubicBezTo>
                    <a:pt x="24368" y="17093"/>
                    <a:pt x="24582" y="14938"/>
                    <a:pt x="21570" y="13069"/>
                  </a:cubicBezTo>
                  <a:cubicBezTo>
                    <a:pt x="18558" y="11200"/>
                    <a:pt x="18629" y="11640"/>
                    <a:pt x="18772" y="9342"/>
                  </a:cubicBezTo>
                  <a:cubicBezTo>
                    <a:pt x="18915" y="7045"/>
                    <a:pt x="19486" y="7187"/>
                    <a:pt x="17046" y="4461"/>
                  </a:cubicBezTo>
                  <a:cubicBezTo>
                    <a:pt x="15605" y="2842"/>
                    <a:pt x="16046" y="794"/>
                    <a:pt x="14462" y="222"/>
                  </a:cubicBezTo>
                  <a:cubicBezTo>
                    <a:pt x="14013" y="59"/>
                    <a:pt x="13270" y="1"/>
                    <a:pt x="124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45"/>
            <p:cNvSpPr/>
            <p:nvPr/>
          </p:nvSpPr>
          <p:spPr>
            <a:xfrm>
              <a:off x="5067875" y="2035500"/>
              <a:ext cx="185775" cy="291900"/>
            </a:xfrm>
            <a:custGeom>
              <a:avLst/>
              <a:gdLst/>
              <a:ahLst/>
              <a:cxnLst/>
              <a:rect l="l" t="t" r="r" b="b"/>
              <a:pathLst>
                <a:path w="7431" h="11676" extrusionOk="0">
                  <a:moveTo>
                    <a:pt x="1" y="0"/>
                  </a:moveTo>
                  <a:cubicBezTo>
                    <a:pt x="1" y="1"/>
                    <a:pt x="1739" y="2691"/>
                    <a:pt x="1156" y="7311"/>
                  </a:cubicBezTo>
                  <a:cubicBezTo>
                    <a:pt x="1156" y="7311"/>
                    <a:pt x="1681" y="11676"/>
                    <a:pt x="3459" y="11676"/>
                  </a:cubicBezTo>
                  <a:cubicBezTo>
                    <a:pt x="4398" y="11676"/>
                    <a:pt x="5686" y="10459"/>
                    <a:pt x="7430" y="6739"/>
                  </a:cubicBezTo>
                  <a:lnTo>
                    <a:pt x="5323" y="11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45"/>
            <p:cNvSpPr/>
            <p:nvPr/>
          </p:nvSpPr>
          <p:spPr>
            <a:xfrm>
              <a:off x="5093250" y="2039275"/>
              <a:ext cx="120800" cy="101025"/>
            </a:xfrm>
            <a:custGeom>
              <a:avLst/>
              <a:gdLst/>
              <a:ahLst/>
              <a:cxnLst/>
              <a:rect l="l" t="t" r="r" b="b"/>
              <a:pathLst>
                <a:path w="4832" h="4041" extrusionOk="0">
                  <a:moveTo>
                    <a:pt x="2337" y="1"/>
                  </a:moveTo>
                  <a:cubicBezTo>
                    <a:pt x="1298" y="1"/>
                    <a:pt x="0" y="167"/>
                    <a:pt x="10" y="766"/>
                  </a:cubicBezTo>
                  <a:cubicBezTo>
                    <a:pt x="45" y="2683"/>
                    <a:pt x="1236" y="4017"/>
                    <a:pt x="2474" y="4040"/>
                  </a:cubicBezTo>
                  <a:cubicBezTo>
                    <a:pt x="2481" y="4041"/>
                    <a:pt x="2487" y="4041"/>
                    <a:pt x="2493" y="4041"/>
                  </a:cubicBezTo>
                  <a:cubicBezTo>
                    <a:pt x="3501" y="4041"/>
                    <a:pt x="4654" y="2164"/>
                    <a:pt x="4737" y="1088"/>
                  </a:cubicBezTo>
                  <a:cubicBezTo>
                    <a:pt x="4832" y="4"/>
                    <a:pt x="4058" y="111"/>
                    <a:pt x="3046" y="28"/>
                  </a:cubicBezTo>
                  <a:cubicBezTo>
                    <a:pt x="2843" y="11"/>
                    <a:pt x="2598" y="1"/>
                    <a:pt x="2337" y="1"/>
                  </a:cubicBezTo>
                  <a:close/>
                </a:path>
              </a:pathLst>
            </a:custGeom>
            <a:solidFill>
              <a:srgbClr val="FFA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45"/>
            <p:cNvSpPr/>
            <p:nvPr/>
          </p:nvSpPr>
          <p:spPr>
            <a:xfrm>
              <a:off x="5234575" y="1971800"/>
              <a:ext cx="56275" cy="42125"/>
            </a:xfrm>
            <a:custGeom>
              <a:avLst/>
              <a:gdLst/>
              <a:ahLst/>
              <a:cxnLst/>
              <a:rect l="l" t="t" r="r" b="b"/>
              <a:pathLst>
                <a:path w="2251" h="1685" extrusionOk="0">
                  <a:moveTo>
                    <a:pt x="179" y="1"/>
                  </a:moveTo>
                  <a:lnTo>
                    <a:pt x="0" y="1513"/>
                  </a:lnTo>
                  <a:lnTo>
                    <a:pt x="1358" y="1679"/>
                  </a:lnTo>
                  <a:cubicBezTo>
                    <a:pt x="1387" y="1683"/>
                    <a:pt x="1416" y="1684"/>
                    <a:pt x="1445" y="1684"/>
                  </a:cubicBezTo>
                  <a:cubicBezTo>
                    <a:pt x="1826" y="1684"/>
                    <a:pt x="2159" y="1400"/>
                    <a:pt x="2203" y="1013"/>
                  </a:cubicBezTo>
                  <a:cubicBezTo>
                    <a:pt x="2251" y="596"/>
                    <a:pt x="1953" y="215"/>
                    <a:pt x="1536" y="167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45"/>
            <p:cNvSpPr/>
            <p:nvPr/>
          </p:nvSpPr>
          <p:spPr>
            <a:xfrm>
              <a:off x="5027400" y="1975975"/>
              <a:ext cx="53600" cy="38725"/>
            </a:xfrm>
            <a:custGeom>
              <a:avLst/>
              <a:gdLst/>
              <a:ahLst/>
              <a:cxnLst/>
              <a:rect l="l" t="t" r="r" b="b"/>
              <a:pathLst>
                <a:path w="2144" h="1549" extrusionOk="0">
                  <a:moveTo>
                    <a:pt x="2132" y="0"/>
                  </a:moveTo>
                  <a:lnTo>
                    <a:pt x="763" y="24"/>
                  </a:lnTo>
                  <a:cubicBezTo>
                    <a:pt x="334" y="24"/>
                    <a:pt x="1" y="369"/>
                    <a:pt x="12" y="798"/>
                  </a:cubicBezTo>
                  <a:cubicBezTo>
                    <a:pt x="12" y="1215"/>
                    <a:pt x="358" y="1548"/>
                    <a:pt x="786" y="1548"/>
                  </a:cubicBezTo>
                  <a:lnTo>
                    <a:pt x="2144" y="1524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45"/>
            <p:cNvSpPr/>
            <p:nvPr/>
          </p:nvSpPr>
          <p:spPr>
            <a:xfrm>
              <a:off x="5037225" y="1986375"/>
              <a:ext cx="22350" cy="16100"/>
            </a:xfrm>
            <a:custGeom>
              <a:avLst/>
              <a:gdLst/>
              <a:ahLst/>
              <a:cxnLst/>
              <a:rect l="l" t="t" r="r" b="b"/>
              <a:pathLst>
                <a:path w="894" h="644" extrusionOk="0">
                  <a:moveTo>
                    <a:pt x="882" y="1"/>
                  </a:moveTo>
                  <a:lnTo>
                    <a:pt x="322" y="13"/>
                  </a:lnTo>
                  <a:cubicBezTo>
                    <a:pt x="143" y="13"/>
                    <a:pt x="0" y="156"/>
                    <a:pt x="12" y="334"/>
                  </a:cubicBezTo>
                  <a:cubicBezTo>
                    <a:pt x="12" y="501"/>
                    <a:pt x="155" y="644"/>
                    <a:pt x="322" y="644"/>
                  </a:cubicBezTo>
                  <a:lnTo>
                    <a:pt x="893" y="632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A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45"/>
            <p:cNvSpPr/>
            <p:nvPr/>
          </p:nvSpPr>
          <p:spPr>
            <a:xfrm>
              <a:off x="5256000" y="1984600"/>
              <a:ext cx="23550" cy="17650"/>
            </a:xfrm>
            <a:custGeom>
              <a:avLst/>
              <a:gdLst/>
              <a:ahLst/>
              <a:cxnLst/>
              <a:rect l="l" t="t" r="r" b="b"/>
              <a:pathLst>
                <a:path w="942" h="706" extrusionOk="0">
                  <a:moveTo>
                    <a:pt x="96" y="1"/>
                  </a:moveTo>
                  <a:lnTo>
                    <a:pt x="1" y="632"/>
                  </a:lnTo>
                  <a:lnTo>
                    <a:pt x="560" y="703"/>
                  </a:lnTo>
                  <a:cubicBezTo>
                    <a:pt x="575" y="705"/>
                    <a:pt x="591" y="706"/>
                    <a:pt x="606" y="706"/>
                  </a:cubicBezTo>
                  <a:cubicBezTo>
                    <a:pt x="764" y="706"/>
                    <a:pt x="896" y="593"/>
                    <a:pt x="917" y="441"/>
                  </a:cubicBezTo>
                  <a:cubicBezTo>
                    <a:pt x="941" y="262"/>
                    <a:pt x="822" y="108"/>
                    <a:pt x="655" y="84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rgbClr val="FFA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45"/>
            <p:cNvSpPr/>
            <p:nvPr/>
          </p:nvSpPr>
          <p:spPr>
            <a:xfrm>
              <a:off x="5045250" y="1846550"/>
              <a:ext cx="229225" cy="260400"/>
            </a:xfrm>
            <a:custGeom>
              <a:avLst/>
              <a:gdLst/>
              <a:ahLst/>
              <a:cxnLst/>
              <a:rect l="l" t="t" r="r" b="b"/>
              <a:pathLst>
                <a:path w="9169" h="10416" extrusionOk="0">
                  <a:moveTo>
                    <a:pt x="4549" y="0"/>
                  </a:moveTo>
                  <a:cubicBezTo>
                    <a:pt x="2241" y="0"/>
                    <a:pt x="644" y="1772"/>
                    <a:pt x="346" y="4189"/>
                  </a:cubicBezTo>
                  <a:lnTo>
                    <a:pt x="322" y="4380"/>
                  </a:lnTo>
                  <a:cubicBezTo>
                    <a:pt x="1" y="6999"/>
                    <a:pt x="1846" y="10214"/>
                    <a:pt x="3990" y="10404"/>
                  </a:cubicBezTo>
                  <a:cubicBezTo>
                    <a:pt x="4073" y="10412"/>
                    <a:pt x="4156" y="10415"/>
                    <a:pt x="4240" y="10415"/>
                  </a:cubicBezTo>
                  <a:cubicBezTo>
                    <a:pt x="6265" y="10415"/>
                    <a:pt x="8412" y="8233"/>
                    <a:pt x="8823" y="5546"/>
                  </a:cubicBezTo>
                  <a:lnTo>
                    <a:pt x="8847" y="5344"/>
                  </a:lnTo>
                  <a:cubicBezTo>
                    <a:pt x="9169" y="2736"/>
                    <a:pt x="7716" y="355"/>
                    <a:pt x="5109" y="34"/>
                  </a:cubicBezTo>
                  <a:cubicBezTo>
                    <a:pt x="4918" y="11"/>
                    <a:pt x="4731" y="0"/>
                    <a:pt x="4549" y="0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45"/>
            <p:cNvSpPr/>
            <p:nvPr/>
          </p:nvSpPr>
          <p:spPr>
            <a:xfrm>
              <a:off x="5040425" y="1803850"/>
              <a:ext cx="295075" cy="174025"/>
            </a:xfrm>
            <a:custGeom>
              <a:avLst/>
              <a:gdLst/>
              <a:ahLst/>
              <a:cxnLst/>
              <a:rect l="l" t="t" r="r" b="b"/>
              <a:pathLst>
                <a:path w="11803" h="6961" extrusionOk="0">
                  <a:moveTo>
                    <a:pt x="4305" y="0"/>
                  </a:moveTo>
                  <a:cubicBezTo>
                    <a:pt x="577" y="0"/>
                    <a:pt x="0" y="3120"/>
                    <a:pt x="468" y="6826"/>
                  </a:cubicBezTo>
                  <a:cubicBezTo>
                    <a:pt x="468" y="6826"/>
                    <a:pt x="3023" y="4318"/>
                    <a:pt x="3194" y="3482"/>
                  </a:cubicBezTo>
                  <a:lnTo>
                    <a:pt x="3194" y="3482"/>
                  </a:lnTo>
                  <a:cubicBezTo>
                    <a:pt x="3182" y="3545"/>
                    <a:pt x="2954" y="4834"/>
                    <a:pt x="4997" y="4834"/>
                  </a:cubicBezTo>
                  <a:cubicBezTo>
                    <a:pt x="5478" y="4834"/>
                    <a:pt x="6085" y="4763"/>
                    <a:pt x="6850" y="4587"/>
                  </a:cubicBezTo>
                  <a:cubicBezTo>
                    <a:pt x="6901" y="4576"/>
                    <a:pt x="6949" y="4570"/>
                    <a:pt x="6994" y="4570"/>
                  </a:cubicBezTo>
                  <a:cubicBezTo>
                    <a:pt x="7930" y="4570"/>
                    <a:pt x="7592" y="6960"/>
                    <a:pt x="8570" y="6960"/>
                  </a:cubicBezTo>
                  <a:cubicBezTo>
                    <a:pt x="8704" y="6960"/>
                    <a:pt x="8862" y="6916"/>
                    <a:pt x="9052" y="6814"/>
                  </a:cubicBezTo>
                  <a:cubicBezTo>
                    <a:pt x="9052" y="6814"/>
                    <a:pt x="11803" y="230"/>
                    <a:pt x="4516" y="3"/>
                  </a:cubicBezTo>
                  <a:cubicBezTo>
                    <a:pt x="4444" y="1"/>
                    <a:pt x="4374" y="0"/>
                    <a:pt x="43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45"/>
            <p:cNvSpPr/>
            <p:nvPr/>
          </p:nvSpPr>
          <p:spPr>
            <a:xfrm>
              <a:off x="5048275" y="3925600"/>
              <a:ext cx="117850" cy="380950"/>
            </a:xfrm>
            <a:custGeom>
              <a:avLst/>
              <a:gdLst/>
              <a:ahLst/>
              <a:cxnLst/>
              <a:rect l="l" t="t" r="r" b="b"/>
              <a:pathLst>
                <a:path w="4714" h="15238" extrusionOk="0">
                  <a:moveTo>
                    <a:pt x="2642" y="1"/>
                  </a:moveTo>
                  <a:lnTo>
                    <a:pt x="106" y="2025"/>
                  </a:lnTo>
                  <a:cubicBezTo>
                    <a:pt x="618" y="5144"/>
                    <a:pt x="1237" y="7645"/>
                    <a:pt x="1178" y="9014"/>
                  </a:cubicBezTo>
                  <a:cubicBezTo>
                    <a:pt x="1118" y="10383"/>
                    <a:pt x="201" y="13860"/>
                    <a:pt x="82" y="14491"/>
                  </a:cubicBezTo>
                  <a:cubicBezTo>
                    <a:pt x="1" y="14914"/>
                    <a:pt x="237" y="14981"/>
                    <a:pt x="394" y="14981"/>
                  </a:cubicBezTo>
                  <a:cubicBezTo>
                    <a:pt x="467" y="14981"/>
                    <a:pt x="523" y="14967"/>
                    <a:pt x="523" y="14967"/>
                  </a:cubicBezTo>
                  <a:cubicBezTo>
                    <a:pt x="867" y="15179"/>
                    <a:pt x="1288" y="15238"/>
                    <a:pt x="1651" y="15238"/>
                  </a:cubicBezTo>
                  <a:cubicBezTo>
                    <a:pt x="2103" y="15238"/>
                    <a:pt x="2464" y="15146"/>
                    <a:pt x="2464" y="15146"/>
                  </a:cubicBezTo>
                  <a:cubicBezTo>
                    <a:pt x="2663" y="15178"/>
                    <a:pt x="2843" y="15193"/>
                    <a:pt x="3006" y="15193"/>
                  </a:cubicBezTo>
                  <a:cubicBezTo>
                    <a:pt x="4475" y="15193"/>
                    <a:pt x="4571" y="13961"/>
                    <a:pt x="4571" y="12729"/>
                  </a:cubicBezTo>
                  <a:cubicBezTo>
                    <a:pt x="4571" y="11360"/>
                    <a:pt x="4535" y="9669"/>
                    <a:pt x="4631" y="8954"/>
                  </a:cubicBezTo>
                  <a:cubicBezTo>
                    <a:pt x="4714" y="8240"/>
                    <a:pt x="4071" y="7764"/>
                    <a:pt x="3952" y="6371"/>
                  </a:cubicBezTo>
                  <a:cubicBezTo>
                    <a:pt x="3833" y="4966"/>
                    <a:pt x="3595" y="5264"/>
                    <a:pt x="3321" y="4466"/>
                  </a:cubicBezTo>
                  <a:cubicBezTo>
                    <a:pt x="3059" y="3656"/>
                    <a:pt x="2642" y="1"/>
                    <a:pt x="2642" y="1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45"/>
            <p:cNvSpPr/>
            <p:nvPr/>
          </p:nvSpPr>
          <p:spPr>
            <a:xfrm>
              <a:off x="4869650" y="2924300"/>
              <a:ext cx="699225" cy="1084100"/>
            </a:xfrm>
            <a:custGeom>
              <a:avLst/>
              <a:gdLst/>
              <a:ahLst/>
              <a:cxnLst/>
              <a:rect l="l" t="t" r="r" b="b"/>
              <a:pathLst>
                <a:path w="27969" h="43364" extrusionOk="0">
                  <a:moveTo>
                    <a:pt x="19003" y="0"/>
                  </a:moveTo>
                  <a:lnTo>
                    <a:pt x="1429" y="72"/>
                  </a:lnTo>
                  <a:cubicBezTo>
                    <a:pt x="1429" y="72"/>
                    <a:pt x="0" y="3346"/>
                    <a:pt x="596" y="7751"/>
                  </a:cubicBezTo>
                  <a:cubicBezTo>
                    <a:pt x="1191" y="12157"/>
                    <a:pt x="2536" y="16467"/>
                    <a:pt x="3346" y="23956"/>
                  </a:cubicBezTo>
                  <a:cubicBezTo>
                    <a:pt x="4144" y="31457"/>
                    <a:pt x="4679" y="35160"/>
                    <a:pt x="5168" y="37886"/>
                  </a:cubicBezTo>
                  <a:cubicBezTo>
                    <a:pt x="5668" y="40601"/>
                    <a:pt x="5620" y="42613"/>
                    <a:pt x="5620" y="42613"/>
                  </a:cubicBezTo>
                  <a:cubicBezTo>
                    <a:pt x="5941" y="42827"/>
                    <a:pt x="6811" y="43351"/>
                    <a:pt x="8025" y="43363"/>
                  </a:cubicBezTo>
                  <a:cubicBezTo>
                    <a:pt x="8051" y="43363"/>
                    <a:pt x="8077" y="43364"/>
                    <a:pt x="8103" y="43364"/>
                  </a:cubicBezTo>
                  <a:cubicBezTo>
                    <a:pt x="9395" y="43364"/>
                    <a:pt x="10305" y="42787"/>
                    <a:pt x="10621" y="42565"/>
                  </a:cubicBezTo>
                  <a:cubicBezTo>
                    <a:pt x="10621" y="42565"/>
                    <a:pt x="10347" y="29004"/>
                    <a:pt x="10216" y="26551"/>
                  </a:cubicBezTo>
                  <a:cubicBezTo>
                    <a:pt x="10085" y="24099"/>
                    <a:pt x="9859" y="16550"/>
                    <a:pt x="9811" y="14990"/>
                  </a:cubicBezTo>
                  <a:cubicBezTo>
                    <a:pt x="9763" y="13431"/>
                    <a:pt x="9906" y="8478"/>
                    <a:pt x="10573" y="8478"/>
                  </a:cubicBezTo>
                  <a:cubicBezTo>
                    <a:pt x="11240" y="8478"/>
                    <a:pt x="13561" y="14228"/>
                    <a:pt x="14323" y="16336"/>
                  </a:cubicBezTo>
                  <a:cubicBezTo>
                    <a:pt x="15074" y="18431"/>
                    <a:pt x="15216" y="19408"/>
                    <a:pt x="16990" y="24456"/>
                  </a:cubicBezTo>
                  <a:cubicBezTo>
                    <a:pt x="18776" y="29492"/>
                    <a:pt x="23372" y="42339"/>
                    <a:pt x="23372" y="42339"/>
                  </a:cubicBezTo>
                  <a:cubicBezTo>
                    <a:pt x="23372" y="42339"/>
                    <a:pt x="23933" y="42457"/>
                    <a:pt x="24716" y="42457"/>
                  </a:cubicBezTo>
                  <a:cubicBezTo>
                    <a:pt x="25674" y="42457"/>
                    <a:pt x="26965" y="42280"/>
                    <a:pt x="27968" y="41494"/>
                  </a:cubicBezTo>
                  <a:cubicBezTo>
                    <a:pt x="27968" y="41494"/>
                    <a:pt x="25920" y="31457"/>
                    <a:pt x="24753" y="27801"/>
                  </a:cubicBezTo>
                  <a:cubicBezTo>
                    <a:pt x="23598" y="24134"/>
                    <a:pt x="23086" y="16633"/>
                    <a:pt x="22836" y="15169"/>
                  </a:cubicBezTo>
                  <a:cubicBezTo>
                    <a:pt x="21551" y="7454"/>
                    <a:pt x="19003" y="0"/>
                    <a:pt x="19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45"/>
            <p:cNvSpPr/>
            <p:nvPr/>
          </p:nvSpPr>
          <p:spPr>
            <a:xfrm>
              <a:off x="4987828" y="2236892"/>
              <a:ext cx="294400" cy="761503"/>
            </a:xfrm>
            <a:custGeom>
              <a:avLst/>
              <a:gdLst/>
              <a:ahLst/>
              <a:cxnLst/>
              <a:rect l="l" t="t" r="r" b="b"/>
              <a:pathLst>
                <a:path w="11776" h="28264" extrusionOk="0">
                  <a:moveTo>
                    <a:pt x="4370" y="1"/>
                  </a:moveTo>
                  <a:lnTo>
                    <a:pt x="0" y="26623"/>
                  </a:lnTo>
                  <a:cubicBezTo>
                    <a:pt x="1119" y="27123"/>
                    <a:pt x="2536" y="27623"/>
                    <a:pt x="4227" y="27933"/>
                  </a:cubicBezTo>
                  <a:cubicBezTo>
                    <a:pt x="5492" y="28172"/>
                    <a:pt x="6682" y="28263"/>
                    <a:pt x="7765" y="28263"/>
                  </a:cubicBezTo>
                  <a:cubicBezTo>
                    <a:pt x="9372" y="28263"/>
                    <a:pt x="10744" y="28063"/>
                    <a:pt x="11775" y="27849"/>
                  </a:cubicBezTo>
                  <a:lnTo>
                    <a:pt x="9323" y="1144"/>
                  </a:lnTo>
                  <a:cubicBezTo>
                    <a:pt x="9105" y="1316"/>
                    <a:pt x="8357" y="1896"/>
                    <a:pt x="7281" y="1896"/>
                  </a:cubicBezTo>
                  <a:cubicBezTo>
                    <a:pt x="7239" y="1896"/>
                    <a:pt x="7198" y="1896"/>
                    <a:pt x="7156" y="1894"/>
                  </a:cubicBezTo>
                  <a:cubicBezTo>
                    <a:pt x="5989" y="1846"/>
                    <a:pt x="4929" y="1120"/>
                    <a:pt x="4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45"/>
            <p:cNvSpPr/>
            <p:nvPr/>
          </p:nvSpPr>
          <p:spPr>
            <a:xfrm>
              <a:off x="5241425" y="2250700"/>
              <a:ext cx="205400" cy="484600"/>
            </a:xfrm>
            <a:custGeom>
              <a:avLst/>
              <a:gdLst/>
              <a:ahLst/>
              <a:cxnLst/>
              <a:rect l="l" t="t" r="r" b="b"/>
              <a:pathLst>
                <a:path w="8216" h="19384" extrusionOk="0">
                  <a:moveTo>
                    <a:pt x="6715" y="1"/>
                  </a:moveTo>
                  <a:lnTo>
                    <a:pt x="4822" y="4858"/>
                  </a:lnTo>
                  <a:cubicBezTo>
                    <a:pt x="4822" y="4858"/>
                    <a:pt x="4822" y="11395"/>
                    <a:pt x="4155" y="12240"/>
                  </a:cubicBezTo>
                  <a:cubicBezTo>
                    <a:pt x="3489" y="13086"/>
                    <a:pt x="0" y="14407"/>
                    <a:pt x="0" y="14407"/>
                  </a:cubicBezTo>
                  <a:lnTo>
                    <a:pt x="4179" y="19384"/>
                  </a:lnTo>
                  <a:cubicBezTo>
                    <a:pt x="6894" y="17169"/>
                    <a:pt x="7323" y="15503"/>
                    <a:pt x="7763" y="13919"/>
                  </a:cubicBezTo>
                  <a:cubicBezTo>
                    <a:pt x="8215" y="12336"/>
                    <a:pt x="8013" y="7156"/>
                    <a:pt x="8013" y="7156"/>
                  </a:cubicBezTo>
                  <a:cubicBezTo>
                    <a:pt x="7942" y="5144"/>
                    <a:pt x="8061" y="2870"/>
                    <a:pt x="7906" y="1596"/>
                  </a:cubicBezTo>
                  <a:cubicBezTo>
                    <a:pt x="7751" y="334"/>
                    <a:pt x="6715" y="1"/>
                    <a:pt x="6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45"/>
            <p:cNvSpPr/>
            <p:nvPr/>
          </p:nvSpPr>
          <p:spPr>
            <a:xfrm>
              <a:off x="4857750" y="2168250"/>
              <a:ext cx="244675" cy="875200"/>
            </a:xfrm>
            <a:custGeom>
              <a:avLst/>
              <a:gdLst/>
              <a:ahLst/>
              <a:cxnLst/>
              <a:rect l="l" t="t" r="r" b="b"/>
              <a:pathLst>
                <a:path w="9787" h="35008" extrusionOk="0">
                  <a:moveTo>
                    <a:pt x="9680" y="1"/>
                  </a:moveTo>
                  <a:lnTo>
                    <a:pt x="9680" y="1"/>
                  </a:lnTo>
                  <a:cubicBezTo>
                    <a:pt x="9251" y="465"/>
                    <a:pt x="8846" y="1167"/>
                    <a:pt x="7703" y="1691"/>
                  </a:cubicBezTo>
                  <a:cubicBezTo>
                    <a:pt x="6775" y="2108"/>
                    <a:pt x="5929" y="2251"/>
                    <a:pt x="5346" y="2310"/>
                  </a:cubicBezTo>
                  <a:lnTo>
                    <a:pt x="3774" y="19158"/>
                  </a:lnTo>
                  <a:cubicBezTo>
                    <a:pt x="3774" y="19158"/>
                    <a:pt x="3096" y="20825"/>
                    <a:pt x="2084" y="23742"/>
                  </a:cubicBezTo>
                  <a:cubicBezTo>
                    <a:pt x="1072" y="26659"/>
                    <a:pt x="0" y="34422"/>
                    <a:pt x="0" y="34422"/>
                  </a:cubicBezTo>
                  <a:cubicBezTo>
                    <a:pt x="868" y="34897"/>
                    <a:pt x="1520" y="35008"/>
                    <a:pt x="1940" y="35008"/>
                  </a:cubicBezTo>
                  <a:cubicBezTo>
                    <a:pt x="2310" y="35008"/>
                    <a:pt x="2500" y="34922"/>
                    <a:pt x="2500" y="34922"/>
                  </a:cubicBezTo>
                  <a:cubicBezTo>
                    <a:pt x="4155" y="34362"/>
                    <a:pt x="4965" y="32159"/>
                    <a:pt x="5203" y="31564"/>
                  </a:cubicBezTo>
                  <a:cubicBezTo>
                    <a:pt x="5441" y="30969"/>
                    <a:pt x="6239" y="28230"/>
                    <a:pt x="7251" y="25647"/>
                  </a:cubicBezTo>
                  <a:cubicBezTo>
                    <a:pt x="8263" y="23063"/>
                    <a:pt x="9573" y="21003"/>
                    <a:pt x="9573" y="21003"/>
                  </a:cubicBezTo>
                  <a:lnTo>
                    <a:pt x="9668" y="19015"/>
                  </a:lnTo>
                  <a:cubicBezTo>
                    <a:pt x="9787" y="12681"/>
                    <a:pt x="9561" y="6335"/>
                    <a:pt x="9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45"/>
            <p:cNvSpPr/>
            <p:nvPr/>
          </p:nvSpPr>
          <p:spPr>
            <a:xfrm>
              <a:off x="5014600" y="2168250"/>
              <a:ext cx="85150" cy="480150"/>
            </a:xfrm>
            <a:custGeom>
              <a:avLst/>
              <a:gdLst/>
              <a:ahLst/>
              <a:cxnLst/>
              <a:rect l="l" t="t" r="r" b="b"/>
              <a:pathLst>
                <a:path w="3406" h="19206" extrusionOk="0">
                  <a:moveTo>
                    <a:pt x="3406" y="1"/>
                  </a:moveTo>
                  <a:cubicBezTo>
                    <a:pt x="3406" y="1"/>
                    <a:pt x="1584" y="1787"/>
                    <a:pt x="1" y="3834"/>
                  </a:cubicBezTo>
                  <a:cubicBezTo>
                    <a:pt x="1" y="3834"/>
                    <a:pt x="24" y="8704"/>
                    <a:pt x="441" y="10752"/>
                  </a:cubicBezTo>
                  <a:cubicBezTo>
                    <a:pt x="858" y="12812"/>
                    <a:pt x="3334" y="19205"/>
                    <a:pt x="3334" y="19205"/>
                  </a:cubicBezTo>
                  <a:lnTo>
                    <a:pt x="34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45"/>
            <p:cNvSpPr/>
            <p:nvPr/>
          </p:nvSpPr>
          <p:spPr>
            <a:xfrm>
              <a:off x="5185450" y="2210825"/>
              <a:ext cx="267025" cy="854025"/>
            </a:xfrm>
            <a:custGeom>
              <a:avLst/>
              <a:gdLst/>
              <a:ahLst/>
              <a:cxnLst/>
              <a:rect l="l" t="t" r="r" b="b"/>
              <a:pathLst>
                <a:path w="10681" h="34161" extrusionOk="0">
                  <a:moveTo>
                    <a:pt x="3632" y="0"/>
                  </a:moveTo>
                  <a:lnTo>
                    <a:pt x="1" y="17395"/>
                  </a:lnTo>
                  <a:lnTo>
                    <a:pt x="215" y="19038"/>
                  </a:lnTo>
                  <a:cubicBezTo>
                    <a:pt x="215" y="19038"/>
                    <a:pt x="2894" y="32719"/>
                    <a:pt x="5775" y="33850"/>
                  </a:cubicBezTo>
                  <a:cubicBezTo>
                    <a:pt x="6340" y="34071"/>
                    <a:pt x="6871" y="34160"/>
                    <a:pt x="7361" y="34160"/>
                  </a:cubicBezTo>
                  <a:cubicBezTo>
                    <a:pt x="9372" y="34160"/>
                    <a:pt x="10681" y="32659"/>
                    <a:pt x="10681" y="32659"/>
                  </a:cubicBezTo>
                  <a:cubicBezTo>
                    <a:pt x="10681" y="32659"/>
                    <a:pt x="8573" y="25872"/>
                    <a:pt x="8157" y="23586"/>
                  </a:cubicBezTo>
                  <a:cubicBezTo>
                    <a:pt x="7740" y="21300"/>
                    <a:pt x="7918" y="19062"/>
                    <a:pt x="7918" y="19062"/>
                  </a:cubicBezTo>
                  <a:lnTo>
                    <a:pt x="8954" y="1596"/>
                  </a:lnTo>
                  <a:cubicBezTo>
                    <a:pt x="8954" y="1596"/>
                    <a:pt x="8216" y="1334"/>
                    <a:pt x="6883" y="1036"/>
                  </a:cubicBezTo>
                  <a:cubicBezTo>
                    <a:pt x="5537" y="738"/>
                    <a:pt x="3632" y="0"/>
                    <a:pt x="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45"/>
            <p:cNvSpPr/>
            <p:nvPr/>
          </p:nvSpPr>
          <p:spPr>
            <a:xfrm>
              <a:off x="5181000" y="2173600"/>
              <a:ext cx="145875" cy="484925"/>
            </a:xfrm>
            <a:custGeom>
              <a:avLst/>
              <a:gdLst/>
              <a:ahLst/>
              <a:cxnLst/>
              <a:rect l="l" t="t" r="r" b="b"/>
              <a:pathLst>
                <a:path w="5835" h="19397" extrusionOk="0">
                  <a:moveTo>
                    <a:pt x="2393" y="1"/>
                  </a:moveTo>
                  <a:cubicBezTo>
                    <a:pt x="2393" y="1"/>
                    <a:pt x="1369" y="4787"/>
                    <a:pt x="691" y="8716"/>
                  </a:cubicBezTo>
                  <a:cubicBezTo>
                    <a:pt x="0" y="12645"/>
                    <a:pt x="119" y="19396"/>
                    <a:pt x="119" y="19396"/>
                  </a:cubicBezTo>
                  <a:cubicBezTo>
                    <a:pt x="119" y="19396"/>
                    <a:pt x="2620" y="11657"/>
                    <a:pt x="3513" y="9693"/>
                  </a:cubicBezTo>
                  <a:cubicBezTo>
                    <a:pt x="4406" y="7740"/>
                    <a:pt x="5834" y="5561"/>
                    <a:pt x="5656" y="2823"/>
                  </a:cubicBezTo>
                  <a:cubicBezTo>
                    <a:pt x="5179" y="2501"/>
                    <a:pt x="4679" y="2132"/>
                    <a:pt x="4167" y="1692"/>
                  </a:cubicBezTo>
                  <a:cubicBezTo>
                    <a:pt x="3477" y="1120"/>
                    <a:pt x="2893" y="537"/>
                    <a:pt x="2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45"/>
            <p:cNvSpPr/>
            <p:nvPr/>
          </p:nvSpPr>
          <p:spPr>
            <a:xfrm>
              <a:off x="4975025" y="2586750"/>
              <a:ext cx="353925" cy="127425"/>
            </a:xfrm>
            <a:custGeom>
              <a:avLst/>
              <a:gdLst/>
              <a:ahLst/>
              <a:cxnLst/>
              <a:rect l="l" t="t" r="r" b="b"/>
              <a:pathLst>
                <a:path w="14157" h="5097" extrusionOk="0">
                  <a:moveTo>
                    <a:pt x="1965" y="1"/>
                  </a:moveTo>
                  <a:lnTo>
                    <a:pt x="0" y="1668"/>
                  </a:lnTo>
                  <a:cubicBezTo>
                    <a:pt x="48" y="2144"/>
                    <a:pt x="107" y="2537"/>
                    <a:pt x="214" y="2775"/>
                  </a:cubicBezTo>
                  <a:cubicBezTo>
                    <a:pt x="463" y="3383"/>
                    <a:pt x="992" y="3529"/>
                    <a:pt x="1443" y="3529"/>
                  </a:cubicBezTo>
                  <a:cubicBezTo>
                    <a:pt x="1856" y="3529"/>
                    <a:pt x="2203" y="3406"/>
                    <a:pt x="2203" y="3406"/>
                  </a:cubicBezTo>
                  <a:lnTo>
                    <a:pt x="14157" y="5097"/>
                  </a:lnTo>
                  <a:lnTo>
                    <a:pt x="14157" y="5097"/>
                  </a:lnTo>
                  <a:lnTo>
                    <a:pt x="10918" y="1263"/>
                  </a:lnTo>
                  <a:lnTo>
                    <a:pt x="2024" y="489"/>
                  </a:lnTo>
                  <a:cubicBezTo>
                    <a:pt x="2024" y="489"/>
                    <a:pt x="2000" y="298"/>
                    <a:pt x="1965" y="1"/>
                  </a:cubicBezTo>
                  <a:close/>
                </a:path>
              </a:pathLst>
            </a:custGeom>
            <a:solidFill>
              <a:srgbClr val="FFA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45"/>
            <p:cNvSpPr/>
            <p:nvPr/>
          </p:nvSpPr>
          <p:spPr>
            <a:xfrm>
              <a:off x="4982750" y="2431975"/>
              <a:ext cx="462875" cy="227425"/>
            </a:xfrm>
            <a:custGeom>
              <a:avLst/>
              <a:gdLst/>
              <a:ahLst/>
              <a:cxnLst/>
              <a:rect l="l" t="t" r="r" b="b"/>
              <a:pathLst>
                <a:path w="18515" h="9097" extrusionOk="0">
                  <a:moveTo>
                    <a:pt x="17038" y="1"/>
                  </a:moveTo>
                  <a:lnTo>
                    <a:pt x="17038" y="1"/>
                  </a:lnTo>
                  <a:cubicBezTo>
                    <a:pt x="16788" y="36"/>
                    <a:pt x="16169" y="96"/>
                    <a:pt x="16169" y="96"/>
                  </a:cubicBezTo>
                  <a:cubicBezTo>
                    <a:pt x="16169" y="96"/>
                    <a:pt x="15312" y="536"/>
                    <a:pt x="14991" y="667"/>
                  </a:cubicBezTo>
                  <a:cubicBezTo>
                    <a:pt x="14657" y="810"/>
                    <a:pt x="14514" y="1120"/>
                    <a:pt x="14514" y="1120"/>
                  </a:cubicBezTo>
                  <a:cubicBezTo>
                    <a:pt x="14514" y="1120"/>
                    <a:pt x="14062" y="1953"/>
                    <a:pt x="13598" y="2727"/>
                  </a:cubicBezTo>
                  <a:cubicBezTo>
                    <a:pt x="13145" y="3501"/>
                    <a:pt x="11740" y="5215"/>
                    <a:pt x="11740" y="5215"/>
                  </a:cubicBezTo>
                  <a:lnTo>
                    <a:pt x="2370" y="5108"/>
                  </a:lnTo>
                  <a:lnTo>
                    <a:pt x="1" y="9097"/>
                  </a:lnTo>
                  <a:cubicBezTo>
                    <a:pt x="1" y="9097"/>
                    <a:pt x="7002" y="8406"/>
                    <a:pt x="8275" y="8097"/>
                  </a:cubicBezTo>
                  <a:cubicBezTo>
                    <a:pt x="9549" y="7775"/>
                    <a:pt x="11740" y="7109"/>
                    <a:pt x="11740" y="7109"/>
                  </a:cubicBezTo>
                  <a:cubicBezTo>
                    <a:pt x="11845" y="7115"/>
                    <a:pt x="11945" y="7118"/>
                    <a:pt x="12040" y="7118"/>
                  </a:cubicBezTo>
                  <a:cubicBezTo>
                    <a:pt x="13921" y="7118"/>
                    <a:pt x="14169" y="5954"/>
                    <a:pt x="14169" y="5954"/>
                  </a:cubicBezTo>
                  <a:lnTo>
                    <a:pt x="15586" y="3822"/>
                  </a:lnTo>
                  <a:cubicBezTo>
                    <a:pt x="15733" y="3737"/>
                    <a:pt x="15883" y="3706"/>
                    <a:pt x="16022" y="3706"/>
                  </a:cubicBezTo>
                  <a:cubicBezTo>
                    <a:pt x="16367" y="3706"/>
                    <a:pt x="16646" y="3894"/>
                    <a:pt x="16646" y="3894"/>
                  </a:cubicBezTo>
                  <a:cubicBezTo>
                    <a:pt x="16646" y="3894"/>
                    <a:pt x="16872" y="4168"/>
                    <a:pt x="16908" y="4644"/>
                  </a:cubicBezTo>
                  <a:cubicBezTo>
                    <a:pt x="16931" y="5120"/>
                    <a:pt x="17419" y="5120"/>
                    <a:pt x="17419" y="5120"/>
                  </a:cubicBezTo>
                  <a:lnTo>
                    <a:pt x="17503" y="4287"/>
                  </a:lnTo>
                  <a:lnTo>
                    <a:pt x="16491" y="3037"/>
                  </a:lnTo>
                  <a:lnTo>
                    <a:pt x="16491" y="3037"/>
                  </a:lnTo>
                  <a:cubicBezTo>
                    <a:pt x="16491" y="3037"/>
                    <a:pt x="17205" y="3477"/>
                    <a:pt x="17586" y="3918"/>
                  </a:cubicBezTo>
                  <a:cubicBezTo>
                    <a:pt x="17715" y="4325"/>
                    <a:pt x="17969" y="4442"/>
                    <a:pt x="18146" y="4442"/>
                  </a:cubicBezTo>
                  <a:cubicBezTo>
                    <a:pt x="18181" y="4442"/>
                    <a:pt x="18213" y="4438"/>
                    <a:pt x="18241" y="4430"/>
                  </a:cubicBezTo>
                  <a:cubicBezTo>
                    <a:pt x="18408" y="4394"/>
                    <a:pt x="18229" y="3680"/>
                    <a:pt x="18229" y="3680"/>
                  </a:cubicBezTo>
                  <a:lnTo>
                    <a:pt x="17336" y="2679"/>
                  </a:lnTo>
                  <a:lnTo>
                    <a:pt x="16134" y="1989"/>
                  </a:lnTo>
                  <a:lnTo>
                    <a:pt x="16134" y="1989"/>
                  </a:lnTo>
                  <a:lnTo>
                    <a:pt x="17241" y="2084"/>
                  </a:lnTo>
                  <a:cubicBezTo>
                    <a:pt x="17241" y="2084"/>
                    <a:pt x="17693" y="2620"/>
                    <a:pt x="18074" y="2787"/>
                  </a:cubicBezTo>
                  <a:cubicBezTo>
                    <a:pt x="18164" y="2822"/>
                    <a:pt x="18236" y="2836"/>
                    <a:pt x="18293" y="2836"/>
                  </a:cubicBezTo>
                  <a:cubicBezTo>
                    <a:pt x="18486" y="2836"/>
                    <a:pt x="18515" y="2679"/>
                    <a:pt x="18515" y="2679"/>
                  </a:cubicBezTo>
                  <a:lnTo>
                    <a:pt x="18098" y="1989"/>
                  </a:lnTo>
                  <a:lnTo>
                    <a:pt x="17027" y="1263"/>
                  </a:lnTo>
                  <a:lnTo>
                    <a:pt x="15443" y="1227"/>
                  </a:lnTo>
                  <a:lnTo>
                    <a:pt x="15860" y="905"/>
                  </a:lnTo>
                  <a:cubicBezTo>
                    <a:pt x="15860" y="905"/>
                    <a:pt x="16491" y="727"/>
                    <a:pt x="16872" y="524"/>
                  </a:cubicBezTo>
                  <a:cubicBezTo>
                    <a:pt x="17241" y="322"/>
                    <a:pt x="17038" y="1"/>
                    <a:pt x="17038" y="1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45"/>
            <p:cNvSpPr/>
            <p:nvPr/>
          </p:nvSpPr>
          <p:spPr>
            <a:xfrm>
              <a:off x="4878575" y="2226000"/>
              <a:ext cx="177725" cy="439575"/>
            </a:xfrm>
            <a:custGeom>
              <a:avLst/>
              <a:gdLst/>
              <a:ahLst/>
              <a:cxnLst/>
              <a:rect l="l" t="t" r="r" b="b"/>
              <a:pathLst>
                <a:path w="7109" h="17583" extrusionOk="0">
                  <a:moveTo>
                    <a:pt x="4513" y="0"/>
                  </a:moveTo>
                  <a:lnTo>
                    <a:pt x="4513" y="0"/>
                  </a:lnTo>
                  <a:cubicBezTo>
                    <a:pt x="2370" y="298"/>
                    <a:pt x="1036" y="596"/>
                    <a:pt x="798" y="3418"/>
                  </a:cubicBezTo>
                  <a:cubicBezTo>
                    <a:pt x="584" y="5965"/>
                    <a:pt x="679" y="7049"/>
                    <a:pt x="441" y="9192"/>
                  </a:cubicBezTo>
                  <a:cubicBezTo>
                    <a:pt x="203" y="11335"/>
                    <a:pt x="0" y="14478"/>
                    <a:pt x="858" y="16169"/>
                  </a:cubicBezTo>
                  <a:cubicBezTo>
                    <a:pt x="1501" y="17420"/>
                    <a:pt x="3016" y="17582"/>
                    <a:pt x="3762" y="17582"/>
                  </a:cubicBezTo>
                  <a:cubicBezTo>
                    <a:pt x="4024" y="17582"/>
                    <a:pt x="4191" y="17562"/>
                    <a:pt x="4191" y="17562"/>
                  </a:cubicBezTo>
                  <a:lnTo>
                    <a:pt x="7108" y="13109"/>
                  </a:lnTo>
                  <a:cubicBezTo>
                    <a:pt x="7108" y="13109"/>
                    <a:pt x="6585" y="12966"/>
                    <a:pt x="5894" y="12740"/>
                  </a:cubicBezTo>
                  <a:lnTo>
                    <a:pt x="5894" y="12740"/>
                  </a:lnTo>
                  <a:cubicBezTo>
                    <a:pt x="5942" y="13169"/>
                    <a:pt x="5989" y="13562"/>
                    <a:pt x="6025" y="13859"/>
                  </a:cubicBezTo>
                  <a:lnTo>
                    <a:pt x="4072" y="15526"/>
                  </a:lnTo>
                  <a:cubicBezTo>
                    <a:pt x="3977" y="14502"/>
                    <a:pt x="3989" y="13109"/>
                    <a:pt x="4013" y="12097"/>
                  </a:cubicBezTo>
                  <a:lnTo>
                    <a:pt x="4025" y="11788"/>
                  </a:lnTo>
                  <a:cubicBezTo>
                    <a:pt x="4049" y="11299"/>
                    <a:pt x="4060" y="10942"/>
                    <a:pt x="4072" y="10811"/>
                  </a:cubicBezTo>
                  <a:lnTo>
                    <a:pt x="4072" y="10740"/>
                  </a:lnTo>
                  <a:lnTo>
                    <a:pt x="4108" y="9942"/>
                  </a:lnTo>
                  <a:lnTo>
                    <a:pt x="4108" y="9811"/>
                  </a:lnTo>
                  <a:lnTo>
                    <a:pt x="4203" y="7680"/>
                  </a:lnTo>
                  <a:lnTo>
                    <a:pt x="4489" y="1084"/>
                  </a:lnTo>
                  <a:lnTo>
                    <a:pt x="45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45"/>
            <p:cNvSpPr/>
            <p:nvPr/>
          </p:nvSpPr>
          <p:spPr>
            <a:xfrm>
              <a:off x="4949125" y="2403700"/>
              <a:ext cx="76825" cy="140825"/>
            </a:xfrm>
            <a:custGeom>
              <a:avLst/>
              <a:gdLst/>
              <a:ahLst/>
              <a:cxnLst/>
              <a:rect l="l" t="t" r="r" b="b"/>
              <a:pathLst>
                <a:path w="3073" h="5633" extrusionOk="0">
                  <a:moveTo>
                    <a:pt x="965" y="0"/>
                  </a:moveTo>
                  <a:cubicBezTo>
                    <a:pt x="524" y="131"/>
                    <a:pt x="703" y="501"/>
                    <a:pt x="703" y="501"/>
                  </a:cubicBezTo>
                  <a:lnTo>
                    <a:pt x="834" y="1108"/>
                  </a:lnTo>
                  <a:lnTo>
                    <a:pt x="465" y="751"/>
                  </a:lnTo>
                  <a:cubicBezTo>
                    <a:pt x="36" y="917"/>
                    <a:pt x="369" y="1417"/>
                    <a:pt x="369" y="1417"/>
                  </a:cubicBezTo>
                  <a:lnTo>
                    <a:pt x="1286" y="2703"/>
                  </a:lnTo>
                  <a:lnTo>
                    <a:pt x="1489" y="2989"/>
                  </a:lnTo>
                  <a:lnTo>
                    <a:pt x="1286" y="2834"/>
                  </a:lnTo>
                  <a:lnTo>
                    <a:pt x="310" y="2155"/>
                  </a:lnTo>
                  <a:lnTo>
                    <a:pt x="310" y="2155"/>
                  </a:lnTo>
                  <a:cubicBezTo>
                    <a:pt x="0" y="2513"/>
                    <a:pt x="346" y="2763"/>
                    <a:pt x="346" y="2763"/>
                  </a:cubicBezTo>
                  <a:lnTo>
                    <a:pt x="1250" y="3632"/>
                  </a:lnTo>
                  <a:lnTo>
                    <a:pt x="1250" y="3644"/>
                  </a:lnTo>
                  <a:cubicBezTo>
                    <a:pt x="1250" y="3644"/>
                    <a:pt x="1250" y="3656"/>
                    <a:pt x="1250" y="3703"/>
                  </a:cubicBezTo>
                  <a:cubicBezTo>
                    <a:pt x="1238" y="3834"/>
                    <a:pt x="1227" y="4191"/>
                    <a:pt x="1203" y="4680"/>
                  </a:cubicBezTo>
                  <a:cubicBezTo>
                    <a:pt x="1203" y="4775"/>
                    <a:pt x="1203" y="4882"/>
                    <a:pt x="1191" y="4989"/>
                  </a:cubicBezTo>
                  <a:cubicBezTo>
                    <a:pt x="1810" y="5227"/>
                    <a:pt x="2501" y="5454"/>
                    <a:pt x="3072" y="5632"/>
                  </a:cubicBezTo>
                  <a:cubicBezTo>
                    <a:pt x="2929" y="4453"/>
                    <a:pt x="2751" y="3001"/>
                    <a:pt x="2762" y="2715"/>
                  </a:cubicBezTo>
                  <a:cubicBezTo>
                    <a:pt x="2798" y="2215"/>
                    <a:pt x="2405" y="2013"/>
                    <a:pt x="2405" y="2013"/>
                  </a:cubicBezTo>
                  <a:lnTo>
                    <a:pt x="1381" y="572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A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45"/>
            <p:cNvSpPr/>
            <p:nvPr/>
          </p:nvSpPr>
          <p:spPr>
            <a:xfrm>
              <a:off x="5472700" y="3934550"/>
              <a:ext cx="219825" cy="349050"/>
            </a:xfrm>
            <a:custGeom>
              <a:avLst/>
              <a:gdLst/>
              <a:ahLst/>
              <a:cxnLst/>
              <a:rect l="l" t="t" r="r" b="b"/>
              <a:pathLst>
                <a:path w="8793" h="13962" extrusionOk="0">
                  <a:moveTo>
                    <a:pt x="0" y="0"/>
                  </a:moveTo>
                  <a:cubicBezTo>
                    <a:pt x="0" y="0"/>
                    <a:pt x="1274" y="4703"/>
                    <a:pt x="1608" y="5775"/>
                  </a:cubicBezTo>
                  <a:cubicBezTo>
                    <a:pt x="1929" y="6834"/>
                    <a:pt x="917" y="8085"/>
                    <a:pt x="1489" y="9037"/>
                  </a:cubicBezTo>
                  <a:cubicBezTo>
                    <a:pt x="2048" y="9990"/>
                    <a:pt x="3536" y="10644"/>
                    <a:pt x="3691" y="11275"/>
                  </a:cubicBezTo>
                  <a:cubicBezTo>
                    <a:pt x="3834" y="11894"/>
                    <a:pt x="4644" y="13538"/>
                    <a:pt x="5501" y="13680"/>
                  </a:cubicBezTo>
                  <a:cubicBezTo>
                    <a:pt x="5855" y="13886"/>
                    <a:pt x="6205" y="13961"/>
                    <a:pt x="6529" y="13961"/>
                  </a:cubicBezTo>
                  <a:cubicBezTo>
                    <a:pt x="7426" y="13961"/>
                    <a:pt x="8120" y="13383"/>
                    <a:pt x="8120" y="13383"/>
                  </a:cubicBezTo>
                  <a:cubicBezTo>
                    <a:pt x="8174" y="13394"/>
                    <a:pt x="8224" y="13399"/>
                    <a:pt x="8271" y="13399"/>
                  </a:cubicBezTo>
                  <a:cubicBezTo>
                    <a:pt x="8639" y="13399"/>
                    <a:pt x="8792" y="13090"/>
                    <a:pt x="8740" y="12847"/>
                  </a:cubicBezTo>
                  <a:cubicBezTo>
                    <a:pt x="8680" y="12585"/>
                    <a:pt x="8180" y="12585"/>
                    <a:pt x="7847" y="12252"/>
                  </a:cubicBezTo>
                  <a:cubicBezTo>
                    <a:pt x="7525" y="11930"/>
                    <a:pt x="6537" y="10621"/>
                    <a:pt x="6299" y="9847"/>
                  </a:cubicBezTo>
                  <a:cubicBezTo>
                    <a:pt x="6061" y="9073"/>
                    <a:pt x="5727" y="8085"/>
                    <a:pt x="5227" y="6394"/>
                  </a:cubicBezTo>
                  <a:cubicBezTo>
                    <a:pt x="4739" y="4703"/>
                    <a:pt x="3358" y="774"/>
                    <a:pt x="3358" y="7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45"/>
            <p:cNvSpPr/>
            <p:nvPr/>
          </p:nvSpPr>
          <p:spPr>
            <a:xfrm>
              <a:off x="5503650" y="4106875"/>
              <a:ext cx="198275" cy="177550"/>
            </a:xfrm>
            <a:custGeom>
              <a:avLst/>
              <a:gdLst/>
              <a:ahLst/>
              <a:cxnLst/>
              <a:rect l="l" t="t" r="r" b="b"/>
              <a:pathLst>
                <a:path w="7931" h="7102" extrusionOk="0">
                  <a:moveTo>
                    <a:pt x="358" y="1"/>
                  </a:moveTo>
                  <a:cubicBezTo>
                    <a:pt x="358" y="1"/>
                    <a:pt x="1" y="715"/>
                    <a:pt x="72" y="1358"/>
                  </a:cubicBezTo>
                  <a:lnTo>
                    <a:pt x="489" y="4966"/>
                  </a:lnTo>
                  <a:lnTo>
                    <a:pt x="798" y="5121"/>
                  </a:lnTo>
                  <a:lnTo>
                    <a:pt x="953" y="2942"/>
                  </a:lnTo>
                  <a:cubicBezTo>
                    <a:pt x="953" y="2942"/>
                    <a:pt x="2203" y="3930"/>
                    <a:pt x="2322" y="4287"/>
                  </a:cubicBezTo>
                  <a:cubicBezTo>
                    <a:pt x="2429" y="4632"/>
                    <a:pt x="3001" y="6561"/>
                    <a:pt x="4454" y="6966"/>
                  </a:cubicBezTo>
                  <a:cubicBezTo>
                    <a:pt x="4795" y="7064"/>
                    <a:pt x="5154" y="7101"/>
                    <a:pt x="5505" y="7101"/>
                  </a:cubicBezTo>
                  <a:cubicBezTo>
                    <a:pt x="6647" y="7101"/>
                    <a:pt x="7692" y="6704"/>
                    <a:pt x="7692" y="6704"/>
                  </a:cubicBezTo>
                  <a:cubicBezTo>
                    <a:pt x="7692" y="6704"/>
                    <a:pt x="7930" y="6097"/>
                    <a:pt x="7573" y="5823"/>
                  </a:cubicBezTo>
                  <a:cubicBezTo>
                    <a:pt x="7228" y="5537"/>
                    <a:pt x="6537" y="5287"/>
                    <a:pt x="6537" y="5287"/>
                  </a:cubicBezTo>
                  <a:cubicBezTo>
                    <a:pt x="6537" y="5287"/>
                    <a:pt x="6078" y="5426"/>
                    <a:pt x="5484" y="5426"/>
                  </a:cubicBezTo>
                  <a:cubicBezTo>
                    <a:pt x="5078" y="5426"/>
                    <a:pt x="4609" y="5362"/>
                    <a:pt x="4180" y="5144"/>
                  </a:cubicBezTo>
                  <a:cubicBezTo>
                    <a:pt x="3132" y="4597"/>
                    <a:pt x="358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45"/>
            <p:cNvSpPr/>
            <p:nvPr/>
          </p:nvSpPr>
          <p:spPr>
            <a:xfrm>
              <a:off x="5042575" y="4119375"/>
              <a:ext cx="123250" cy="212275"/>
            </a:xfrm>
            <a:custGeom>
              <a:avLst/>
              <a:gdLst/>
              <a:ahLst/>
              <a:cxnLst/>
              <a:rect l="l" t="t" r="r" b="b"/>
              <a:pathLst>
                <a:path w="4930" h="8491" extrusionOk="0">
                  <a:moveTo>
                    <a:pt x="4525" y="1"/>
                  </a:moveTo>
                  <a:lnTo>
                    <a:pt x="4525" y="1"/>
                  </a:lnTo>
                  <a:cubicBezTo>
                    <a:pt x="4716" y="525"/>
                    <a:pt x="4620" y="1370"/>
                    <a:pt x="4620" y="1370"/>
                  </a:cubicBezTo>
                  <a:cubicBezTo>
                    <a:pt x="4620" y="1370"/>
                    <a:pt x="4430" y="4061"/>
                    <a:pt x="4263" y="4787"/>
                  </a:cubicBezTo>
                  <a:cubicBezTo>
                    <a:pt x="4097" y="5514"/>
                    <a:pt x="3239" y="6454"/>
                    <a:pt x="1989" y="6454"/>
                  </a:cubicBezTo>
                  <a:cubicBezTo>
                    <a:pt x="751" y="6454"/>
                    <a:pt x="632" y="5359"/>
                    <a:pt x="632" y="5359"/>
                  </a:cubicBezTo>
                  <a:cubicBezTo>
                    <a:pt x="465" y="5787"/>
                    <a:pt x="310" y="6740"/>
                    <a:pt x="310" y="6740"/>
                  </a:cubicBezTo>
                  <a:cubicBezTo>
                    <a:pt x="310" y="6740"/>
                    <a:pt x="1" y="8109"/>
                    <a:pt x="1965" y="8490"/>
                  </a:cubicBezTo>
                  <a:cubicBezTo>
                    <a:pt x="4609" y="8335"/>
                    <a:pt x="4763" y="5906"/>
                    <a:pt x="4799" y="5347"/>
                  </a:cubicBezTo>
                  <a:cubicBezTo>
                    <a:pt x="4835" y="4787"/>
                    <a:pt x="4930" y="1668"/>
                    <a:pt x="4930" y="1168"/>
                  </a:cubicBezTo>
                  <a:cubicBezTo>
                    <a:pt x="4870" y="358"/>
                    <a:pt x="4525" y="1"/>
                    <a:pt x="4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42680" y="651554"/>
            <a:ext cx="761307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solidFill>
                  <a:schemeClr val="accent2"/>
                </a:solidFill>
                <a:cs typeface="B Titr" panose="00000700000000000000" pitchFamily="2" charset="-78"/>
              </a:rPr>
              <a:t>اهداف پروژه</a:t>
            </a:r>
            <a:endParaRPr lang="en-US" sz="2800" b="1" dirty="0" smtClean="0">
              <a:solidFill>
                <a:schemeClr val="accent2"/>
              </a:solidFill>
              <a:cs typeface="B Titr" panose="00000700000000000000" pitchFamily="2" charset="-78"/>
            </a:endParaRPr>
          </a:p>
          <a:p>
            <a:pPr algn="r" rtl="1"/>
            <a:r>
              <a:rPr lang="fa-IR" sz="1800" b="1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اهداف </a:t>
            </a:r>
            <a:r>
              <a:rPr lang="fa-IR" sz="1800" b="1" dirty="0">
                <a:solidFill>
                  <a:schemeClr val="accent2"/>
                </a:solidFill>
                <a:cs typeface="B Nazanin" panose="00000400000000000000" pitchFamily="2" charset="-78"/>
              </a:rPr>
              <a:t>کوتاه‌مدت:</a:t>
            </a:r>
            <a:endParaRPr lang="fa-IR" sz="1800" dirty="0">
              <a:solidFill>
                <a:schemeClr val="accent2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طراحی و پیاده‌سازی یک سامانه رزرو آنلاین بلیط سینما با قابلیت نمایش فیلم‌ها، زمان‌بندی‌ها و انتخاب صندلی.</a:t>
            </a:r>
          </a:p>
          <a:p>
            <a:pPr marL="285750" indent="-2857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ارائه تجربه کاربری آسان و کاربرپسند برای مشتریان.</a:t>
            </a:r>
          </a:p>
          <a:p>
            <a:pPr marL="285750" indent="-2857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کاهش مشکلات ناشی از روش‌های سنتی رزرو بلیط.</a:t>
            </a:r>
          </a:p>
          <a:p>
            <a:pPr algn="r" rtl="1"/>
            <a:r>
              <a:rPr lang="fa-IR" sz="1800" b="1" dirty="0">
                <a:solidFill>
                  <a:schemeClr val="accent2"/>
                </a:solidFill>
                <a:cs typeface="B Nazanin" panose="00000400000000000000" pitchFamily="2" charset="-78"/>
              </a:rPr>
              <a:t>اهداف بلندمدت:</a:t>
            </a:r>
            <a:endParaRPr lang="fa-IR" sz="1800" dirty="0">
              <a:solidFill>
                <a:schemeClr val="accent2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تبدیل شدن به یک پلتفرم جامع و متمرکز برای رزرو بلیط سینما در سطح کشور.</a:t>
            </a:r>
          </a:p>
          <a:p>
            <a:pPr marL="285750" indent="-2857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گسترش امکانات، مانند ارائه تخفیف‌های ویژه، بررسی و امتیازدهی کاربران به فیلم‌ها و سینماها.</a:t>
            </a:r>
          </a:p>
          <a:p>
            <a:pPr algn="r" rtl="1"/>
            <a:r>
              <a:rPr lang="fa-IR" sz="1800" b="1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دستاوردهای </a:t>
            </a:r>
            <a:r>
              <a:rPr lang="fa-IR" sz="1800" b="1" dirty="0">
                <a:solidFill>
                  <a:schemeClr val="accent2"/>
                </a:solidFill>
                <a:cs typeface="B Nazanin" panose="00000400000000000000" pitchFamily="2" charset="-78"/>
              </a:rPr>
              <a:t>مورد انتظار:</a:t>
            </a:r>
            <a:endParaRPr lang="fa-IR" sz="1800" dirty="0">
              <a:solidFill>
                <a:schemeClr val="accent2"/>
              </a:solidFill>
              <a:cs typeface="B Nazanin" panose="00000400000000000000" pitchFamily="2" charset="-78"/>
            </a:endParaRPr>
          </a:p>
          <a:p>
            <a:pPr marL="285750" indent="-2857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ساده‌سازی فرایند رزرو بلیط برای کاربران.</a:t>
            </a:r>
          </a:p>
          <a:p>
            <a:pPr marL="285750" indent="-2857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بهبود دسترسی به اطلاعات فیلم‌ها و سینماها.</a:t>
            </a:r>
          </a:p>
          <a:p>
            <a:pPr marL="285750" indent="-2857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a-IR" sz="1800" dirty="0">
                <a:solidFill>
                  <a:schemeClr val="tx1"/>
                </a:solidFill>
                <a:cs typeface="B Nazanin" panose="00000400000000000000" pitchFamily="2" charset="-78"/>
              </a:rPr>
              <a:t>جلب رضایت کاربران و سینماها از طریق یک سامانه جامع و هوشمند.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8" name="Google Shape;6608;p50"/>
          <p:cNvPicPr preferRelativeResize="0"/>
          <p:nvPr/>
        </p:nvPicPr>
        <p:blipFill rotWithShape="1">
          <a:blip r:embed="rId3">
            <a:alphaModFix/>
          </a:blip>
          <a:srcRect l="372" r="31941"/>
          <a:stretch/>
        </p:blipFill>
        <p:spPr>
          <a:xfrm>
            <a:off x="5230347" y="915561"/>
            <a:ext cx="3421817" cy="3310076"/>
          </a:xfrm>
          <a:prstGeom prst="star5">
            <a:avLst>
              <a:gd name="adj" fmla="val 26488"/>
              <a:gd name="hf" fmla="val 105146"/>
              <a:gd name="vf" fmla="val 11055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TextBox 6"/>
          <p:cNvSpPr txBox="1"/>
          <p:nvPr/>
        </p:nvSpPr>
        <p:spPr>
          <a:xfrm>
            <a:off x="0" y="708551"/>
            <a:ext cx="52960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>
                <a:solidFill>
                  <a:schemeClr val="accent2"/>
                </a:solidFill>
                <a:cs typeface="B Titr" panose="00000700000000000000" pitchFamily="2" charset="-78"/>
              </a:rPr>
              <a:t>مراحل اصلی انجام پروژه:</a:t>
            </a:r>
            <a:endParaRPr lang="fa-IR" sz="2800" dirty="0">
              <a:solidFill>
                <a:schemeClr val="accent2"/>
              </a:solidFill>
              <a:cs typeface="B Titr" panose="00000700000000000000" pitchFamily="2" charset="-78"/>
            </a:endParaRPr>
          </a:p>
          <a:p>
            <a:pPr algn="r" rtl="1"/>
            <a:r>
              <a:rPr lang="fa-IR" sz="1600" b="1" dirty="0">
                <a:solidFill>
                  <a:schemeClr val="accent2"/>
                </a:solidFill>
                <a:cs typeface="B Nazanin" panose="00000400000000000000" pitchFamily="2" charset="-78"/>
              </a:rPr>
              <a:t>تحلیل نیازمندی‌ها:</a:t>
            </a:r>
            <a:endParaRPr lang="fa-IR" sz="1600" dirty="0">
              <a:solidFill>
                <a:schemeClr val="accent2"/>
              </a:solidFill>
              <a:cs typeface="B Nazanin" panose="00000400000000000000" pitchFamily="2" charset="-78"/>
            </a:endParaRPr>
          </a:p>
          <a:p>
            <a:pPr lvl="1" algn="r" rtl="1"/>
            <a:r>
              <a:rPr lang="fa-IR" sz="1600" dirty="0">
                <a:solidFill>
                  <a:schemeClr val="tx1"/>
                </a:solidFill>
                <a:cs typeface="B Nazanin" panose="00000400000000000000" pitchFamily="2" charset="-78"/>
              </a:rPr>
              <a:t>شناسایی مشکلات و نیازهای کاربران.</a:t>
            </a:r>
          </a:p>
          <a:p>
            <a:pPr lvl="1" algn="r" rtl="1"/>
            <a:r>
              <a:rPr lang="fa-IR" sz="1600" dirty="0">
                <a:solidFill>
                  <a:schemeClr val="tx1"/>
                </a:solidFill>
                <a:cs typeface="B Nazanin" panose="00000400000000000000" pitchFamily="2" charset="-78"/>
              </a:rPr>
              <a:t>تعریف اهداف و الزامات سیستم.</a:t>
            </a:r>
          </a:p>
          <a:p>
            <a:pPr algn="r" rtl="1"/>
            <a:r>
              <a:rPr lang="fa-IR" sz="1600" b="1" dirty="0">
                <a:solidFill>
                  <a:schemeClr val="accent2"/>
                </a:solidFill>
                <a:cs typeface="B Nazanin" panose="00000400000000000000" pitchFamily="2" charset="-78"/>
              </a:rPr>
              <a:t>طراحی:</a:t>
            </a:r>
            <a:endParaRPr lang="fa-IR" sz="1600" dirty="0">
              <a:solidFill>
                <a:schemeClr val="accent2"/>
              </a:solidFill>
              <a:cs typeface="B Nazanin" panose="00000400000000000000" pitchFamily="2" charset="-78"/>
            </a:endParaRPr>
          </a:p>
          <a:p>
            <a:pPr lvl="1" algn="r" rtl="1"/>
            <a:r>
              <a:rPr lang="fa-IR" sz="1600" dirty="0">
                <a:solidFill>
                  <a:schemeClr val="tx1"/>
                </a:solidFill>
                <a:cs typeface="B Nazanin" panose="00000400000000000000" pitchFamily="2" charset="-78"/>
              </a:rPr>
              <a:t>طراحی اولیه رابط کاربری </a:t>
            </a:r>
            <a:r>
              <a:rPr lang="en-US" sz="1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UI</a:t>
            </a:r>
          </a:p>
          <a:p>
            <a:pPr lvl="1" algn="r" rtl="1"/>
            <a:r>
              <a:rPr lang="fa-IR" sz="1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طراحی </a:t>
            </a:r>
            <a:r>
              <a:rPr lang="fa-IR" sz="1600" dirty="0">
                <a:solidFill>
                  <a:schemeClr val="tx1"/>
                </a:solidFill>
                <a:cs typeface="B Nazanin" panose="00000400000000000000" pitchFamily="2" charset="-78"/>
              </a:rPr>
              <a:t>پایگاه داده برای مدیریت اطلاعات.</a:t>
            </a:r>
          </a:p>
          <a:p>
            <a:pPr algn="r" rtl="1"/>
            <a:r>
              <a:rPr lang="fa-IR" sz="1600" b="1" dirty="0">
                <a:solidFill>
                  <a:schemeClr val="accent2"/>
                </a:solidFill>
                <a:cs typeface="B Nazanin" panose="00000400000000000000" pitchFamily="2" charset="-78"/>
              </a:rPr>
              <a:t>پیاده‌سازی:</a:t>
            </a:r>
            <a:endParaRPr lang="fa-IR" sz="1600" dirty="0">
              <a:solidFill>
                <a:schemeClr val="accent2"/>
              </a:solidFill>
              <a:cs typeface="B Nazanin" panose="00000400000000000000" pitchFamily="2" charset="-78"/>
            </a:endParaRPr>
          </a:p>
          <a:p>
            <a:pPr lvl="1" algn="r" rtl="1"/>
            <a:r>
              <a:rPr lang="fa-IR" sz="1600" dirty="0">
                <a:solidFill>
                  <a:schemeClr val="tx1"/>
                </a:solidFill>
                <a:cs typeface="B Nazanin" panose="00000400000000000000" pitchFamily="2" charset="-78"/>
              </a:rPr>
              <a:t>توسعه کد پروژه با زبان </a:t>
            </a:r>
            <a:r>
              <a:rPr lang="en-US" sz="1600" dirty="0">
                <a:solidFill>
                  <a:schemeClr val="tx1"/>
                </a:solidFill>
                <a:cs typeface="B Nazanin" panose="00000400000000000000" pitchFamily="2" charset="-78"/>
              </a:rPr>
              <a:t>PHP </a:t>
            </a:r>
            <a:r>
              <a:rPr lang="fa-IR" sz="1600" dirty="0">
                <a:solidFill>
                  <a:schemeClr val="tx1"/>
                </a:solidFill>
                <a:cs typeface="B Nazanin" panose="00000400000000000000" pitchFamily="2" charset="-78"/>
              </a:rPr>
              <a:t>و فریمورک </a:t>
            </a:r>
            <a:r>
              <a:rPr lang="en-US" sz="1600" dirty="0" err="1">
                <a:solidFill>
                  <a:schemeClr val="tx1"/>
                </a:solidFill>
                <a:cs typeface="B Nazanin" panose="00000400000000000000" pitchFamily="2" charset="-78"/>
              </a:rPr>
              <a:t>Laravel</a:t>
            </a:r>
            <a:r>
              <a:rPr lang="en-US" sz="1600" dirty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</a:p>
          <a:p>
            <a:pPr lvl="1" algn="r" rtl="1"/>
            <a:r>
              <a:rPr lang="fa-IR" sz="1600" dirty="0">
                <a:solidFill>
                  <a:schemeClr val="tx1"/>
                </a:solidFill>
                <a:cs typeface="B Nazanin" panose="00000400000000000000" pitchFamily="2" charset="-78"/>
              </a:rPr>
              <a:t>پیاده‌سازی بخش‌های کلیدی شامل: ثبت‌نام، نمایش فیلم‌ها، رزرو صندلی و پرداخت.</a:t>
            </a:r>
          </a:p>
          <a:p>
            <a:pPr algn="r" rtl="1"/>
            <a:r>
              <a:rPr lang="fa-IR" sz="1600" b="1" dirty="0">
                <a:solidFill>
                  <a:schemeClr val="accent2"/>
                </a:solidFill>
                <a:cs typeface="B Nazanin" panose="00000400000000000000" pitchFamily="2" charset="-78"/>
              </a:rPr>
              <a:t>تست و عیب‌یابی:</a:t>
            </a:r>
            <a:endParaRPr lang="fa-IR" sz="1600" dirty="0">
              <a:solidFill>
                <a:schemeClr val="accent2"/>
              </a:solidFill>
              <a:cs typeface="B Nazanin" panose="00000400000000000000" pitchFamily="2" charset="-78"/>
            </a:endParaRPr>
          </a:p>
          <a:p>
            <a:pPr lvl="1" algn="r" rtl="1"/>
            <a:r>
              <a:rPr lang="fa-IR" sz="1600" dirty="0">
                <a:solidFill>
                  <a:schemeClr val="tx1"/>
                </a:solidFill>
                <a:cs typeface="B Nazanin" panose="00000400000000000000" pitchFamily="2" charset="-78"/>
              </a:rPr>
              <a:t>انجام تست‌های دستی و خودکار.</a:t>
            </a:r>
          </a:p>
          <a:p>
            <a:pPr lvl="1" algn="r" rtl="1"/>
            <a:r>
              <a:rPr lang="fa-IR" sz="1600" dirty="0">
                <a:solidFill>
                  <a:schemeClr val="tx1"/>
                </a:solidFill>
                <a:cs typeface="B Nazanin" panose="00000400000000000000" pitchFamily="2" charset="-78"/>
              </a:rPr>
              <a:t>رفع خطاها و بهینه‌سازی کد</a:t>
            </a:r>
            <a:r>
              <a:rPr lang="fa-IR" sz="1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  <a:endParaRPr lang="fa-IR" sz="16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9" name="Google Shape;6339;p44"/>
          <p:cNvSpPr/>
          <p:nvPr/>
        </p:nvSpPr>
        <p:spPr>
          <a:xfrm>
            <a:off x="2666657" y="2831138"/>
            <a:ext cx="1288891" cy="1224716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0" name="Google Shape;6340;p44"/>
          <p:cNvSpPr/>
          <p:nvPr/>
        </p:nvSpPr>
        <p:spPr>
          <a:xfrm>
            <a:off x="2652677" y="1339013"/>
            <a:ext cx="1288891" cy="1224716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1" name="Google Shape;6341;p44"/>
          <p:cNvSpPr/>
          <p:nvPr/>
        </p:nvSpPr>
        <p:spPr>
          <a:xfrm>
            <a:off x="7696452" y="1258999"/>
            <a:ext cx="1288891" cy="1224716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2" name="Google Shape;6342;p44"/>
          <p:cNvSpPr/>
          <p:nvPr/>
        </p:nvSpPr>
        <p:spPr>
          <a:xfrm>
            <a:off x="7736609" y="2829975"/>
            <a:ext cx="1288891" cy="1224716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3" name="Google Shape;6343;p44"/>
          <p:cNvSpPr txBox="1">
            <a:spLocks noGrp="1"/>
          </p:cNvSpPr>
          <p:nvPr>
            <p:ph type="subTitle" idx="3"/>
          </p:nvPr>
        </p:nvSpPr>
        <p:spPr>
          <a:xfrm>
            <a:off x="4509321" y="2863437"/>
            <a:ext cx="3359128" cy="4077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algn="r" rtl="1"/>
            <a:r>
              <a:rPr lang="fa-IR" sz="2000" b="1" dirty="0">
                <a:cs typeface="B Nazanin" panose="00000400000000000000" pitchFamily="2" charset="-78"/>
              </a:rPr>
              <a:t>ابزارها و تکنولوژی‌های کلیدی:</a:t>
            </a:r>
            <a:endParaRPr lang="fa-IR" sz="2000" dirty="0">
              <a:cs typeface="B Nazanin" panose="00000400000000000000" pitchFamily="2" charset="-78"/>
            </a:endParaRPr>
          </a:p>
        </p:txBody>
      </p:sp>
      <p:sp>
        <p:nvSpPr>
          <p:cNvPr id="6346" name="Google Shape;6346;p44"/>
          <p:cNvSpPr txBox="1">
            <a:spLocks noGrp="1"/>
          </p:cNvSpPr>
          <p:nvPr>
            <p:ph type="subTitle" idx="2"/>
          </p:nvPr>
        </p:nvSpPr>
        <p:spPr>
          <a:xfrm>
            <a:off x="0" y="1655140"/>
            <a:ext cx="2958100" cy="1023578"/>
          </a:xfrm>
          <a:prstGeom prst="rect">
            <a:avLst/>
          </a:prstGeom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311150" indent="-1714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 smtClean="0">
                <a:cs typeface="B Nazanin" panose="00000400000000000000" pitchFamily="2" charset="-78"/>
              </a:rPr>
              <a:t>PHP</a:t>
            </a:r>
            <a:r>
              <a:rPr lang="en-US" sz="1200" dirty="0" smtClean="0">
                <a:cs typeface="B Nazanin" panose="00000400000000000000" pitchFamily="2" charset="-78"/>
              </a:rPr>
              <a:t> </a:t>
            </a:r>
            <a:r>
              <a:rPr lang="fa-IR" sz="1200" dirty="0">
                <a:cs typeface="B Nazanin" panose="00000400000000000000" pitchFamily="2" charset="-78"/>
              </a:rPr>
              <a:t>زبان اصلی برای توسعه بخش بک‌اند.</a:t>
            </a:r>
          </a:p>
          <a:p>
            <a:pPr marL="311150" indent="-1714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cs typeface="B Nazanin" panose="00000400000000000000" pitchFamily="2" charset="-78"/>
              </a:rPr>
              <a:t>HTML5 </a:t>
            </a:r>
            <a:r>
              <a:rPr lang="fa-IR" sz="1200" b="1" dirty="0">
                <a:cs typeface="B Nazanin" panose="00000400000000000000" pitchFamily="2" charset="-78"/>
              </a:rPr>
              <a:t>و </a:t>
            </a:r>
            <a:r>
              <a:rPr lang="en-US" sz="1200" b="1" dirty="0" smtClean="0">
                <a:cs typeface="B Nazanin" panose="00000400000000000000" pitchFamily="2" charset="-78"/>
              </a:rPr>
              <a:t>CSS3</a:t>
            </a:r>
            <a:r>
              <a:rPr lang="en-US" sz="1200" dirty="0" smtClean="0">
                <a:cs typeface="B Nazanin" panose="00000400000000000000" pitchFamily="2" charset="-78"/>
              </a:rPr>
              <a:t> </a:t>
            </a:r>
            <a:r>
              <a:rPr lang="fa-IR" sz="1200" dirty="0">
                <a:cs typeface="B Nazanin" panose="00000400000000000000" pitchFamily="2" charset="-78"/>
              </a:rPr>
              <a:t>برای طراحی رابط کاربری.</a:t>
            </a:r>
          </a:p>
          <a:p>
            <a:pPr marL="311150" indent="-1714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 smtClean="0">
                <a:cs typeface="B Nazanin" panose="00000400000000000000" pitchFamily="2" charset="-78"/>
              </a:rPr>
              <a:t>JavaScript</a:t>
            </a:r>
            <a:r>
              <a:rPr lang="en-US" sz="1200" dirty="0" smtClean="0">
                <a:cs typeface="B Nazanin" panose="00000400000000000000" pitchFamily="2" charset="-78"/>
              </a:rPr>
              <a:t> </a:t>
            </a:r>
            <a:r>
              <a:rPr lang="fa-IR" sz="1200" dirty="0">
                <a:cs typeface="B Nazanin" panose="00000400000000000000" pitchFamily="2" charset="-78"/>
              </a:rPr>
              <a:t>برای ایجاد تعاملات پویا در بخش فرانت‌اند.</a:t>
            </a:r>
          </a:p>
        </p:txBody>
      </p:sp>
      <p:sp>
        <p:nvSpPr>
          <p:cNvPr id="6347" name="Google Shape;6347;p44"/>
          <p:cNvSpPr txBox="1">
            <a:spLocks noGrp="1"/>
          </p:cNvSpPr>
          <p:nvPr>
            <p:ph type="subTitle" idx="6"/>
          </p:nvPr>
        </p:nvSpPr>
        <p:spPr>
          <a:xfrm>
            <a:off x="3560618" y="1330145"/>
            <a:ext cx="4122134" cy="4077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r" rtl="1">
              <a:spcAft>
                <a:spcPts val="1200"/>
              </a:spcAft>
            </a:pPr>
            <a:r>
              <a:rPr lang="fa-IR" sz="2000" b="1" dirty="0">
                <a:cs typeface="B Nazanin" panose="00000400000000000000" pitchFamily="2" charset="-78"/>
              </a:rPr>
              <a:t>نرم‌افزارها و چارچوب‌های استفاده‌شده:</a:t>
            </a:r>
            <a:endParaRPr sz="2000" b="1" dirty="0">
              <a:cs typeface="B Nazanin" panose="00000400000000000000" pitchFamily="2" charset="-78"/>
            </a:endParaRPr>
          </a:p>
        </p:txBody>
      </p:sp>
      <p:sp>
        <p:nvSpPr>
          <p:cNvPr id="6348" name="Google Shape;6348;p44"/>
          <p:cNvSpPr txBox="1">
            <a:spLocks noGrp="1"/>
          </p:cNvSpPr>
          <p:nvPr>
            <p:ph type="subTitle" idx="7"/>
          </p:nvPr>
        </p:nvSpPr>
        <p:spPr>
          <a:xfrm>
            <a:off x="3496411" y="1744998"/>
            <a:ext cx="4511143" cy="1306136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311150" indent="-1714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 err="1" smtClean="0">
                <a:cs typeface="B Nazanin" panose="00000400000000000000" pitchFamily="2" charset="-78"/>
              </a:rPr>
              <a:t>Laravel</a:t>
            </a:r>
            <a:r>
              <a:rPr lang="en-US" sz="1200" dirty="0" smtClean="0">
                <a:cs typeface="B Nazanin" panose="00000400000000000000" pitchFamily="2" charset="-78"/>
              </a:rPr>
              <a:t> </a:t>
            </a:r>
            <a:r>
              <a:rPr lang="fa-IR" sz="1200" dirty="0">
                <a:cs typeface="B Nazanin" panose="00000400000000000000" pitchFamily="2" charset="-78"/>
              </a:rPr>
              <a:t>فریمورک </a:t>
            </a:r>
            <a:r>
              <a:rPr lang="en-US" sz="1200" dirty="0">
                <a:cs typeface="B Nazanin" panose="00000400000000000000" pitchFamily="2" charset="-78"/>
              </a:rPr>
              <a:t>PHP </a:t>
            </a:r>
            <a:r>
              <a:rPr lang="fa-IR" sz="1200" dirty="0">
                <a:cs typeface="B Nazanin" panose="00000400000000000000" pitchFamily="2" charset="-78"/>
              </a:rPr>
              <a:t>برای توسعه وب، جهت ساخت سامانه‌ای امن و کارآمد.</a:t>
            </a:r>
          </a:p>
          <a:p>
            <a:pPr marL="311150" indent="-1714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 smtClean="0">
                <a:cs typeface="B Nazanin" panose="00000400000000000000" pitchFamily="2" charset="-78"/>
              </a:rPr>
              <a:t>MySQL</a:t>
            </a:r>
            <a:r>
              <a:rPr lang="en-US" sz="1200" dirty="0" smtClean="0">
                <a:cs typeface="B Nazanin" panose="00000400000000000000" pitchFamily="2" charset="-78"/>
              </a:rPr>
              <a:t> </a:t>
            </a:r>
            <a:r>
              <a:rPr lang="fa-IR" sz="1200" dirty="0">
                <a:cs typeface="B Nazanin" panose="00000400000000000000" pitchFamily="2" charset="-78"/>
              </a:rPr>
              <a:t>برای طراحی و مدیریت پایگاه داده.</a:t>
            </a:r>
          </a:p>
          <a:p>
            <a:pPr marL="311150" indent="-1714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 smtClean="0">
                <a:cs typeface="B Nazanin" panose="00000400000000000000" pitchFamily="2" charset="-78"/>
              </a:rPr>
              <a:t>Composer</a:t>
            </a:r>
            <a:r>
              <a:rPr lang="en-US" sz="1200" dirty="0" smtClean="0">
                <a:cs typeface="B Nazanin" panose="00000400000000000000" pitchFamily="2" charset="-78"/>
              </a:rPr>
              <a:t> </a:t>
            </a:r>
            <a:r>
              <a:rPr lang="en-US" sz="1200" b="1" dirty="0">
                <a:cs typeface="B Nazanin" panose="00000400000000000000" pitchFamily="2" charset="-78"/>
              </a:rPr>
              <a:t>PHP</a:t>
            </a:r>
            <a:r>
              <a:rPr lang="en-US" sz="1200" dirty="0">
                <a:cs typeface="B Nazanin" panose="00000400000000000000" pitchFamily="2" charset="-78"/>
              </a:rPr>
              <a:t> </a:t>
            </a:r>
            <a:r>
              <a:rPr lang="fa-IR" sz="1200" dirty="0" smtClean="0">
                <a:cs typeface="B Nazanin" panose="00000400000000000000" pitchFamily="2" charset="-78"/>
              </a:rPr>
              <a:t>برای </a:t>
            </a:r>
            <a:r>
              <a:rPr lang="fa-IR" sz="1200" dirty="0">
                <a:cs typeface="B Nazanin" panose="00000400000000000000" pitchFamily="2" charset="-78"/>
              </a:rPr>
              <a:t>مدیریت </a:t>
            </a:r>
            <a:r>
              <a:rPr lang="fa-IR" sz="1200" dirty="0" smtClean="0">
                <a:cs typeface="B Nazanin" panose="00000400000000000000" pitchFamily="2" charset="-78"/>
              </a:rPr>
              <a:t>وابستگی‌های</a:t>
            </a:r>
            <a:r>
              <a:rPr lang="en-US" sz="1200" dirty="0" smtClean="0">
                <a:cs typeface="B Nazanin" panose="00000400000000000000" pitchFamily="2" charset="-78"/>
              </a:rPr>
              <a:t>.</a:t>
            </a:r>
            <a:endParaRPr lang="en-US" sz="1200" dirty="0">
              <a:cs typeface="B Nazanin" panose="00000400000000000000" pitchFamily="2" charset="-78"/>
            </a:endParaRPr>
          </a:p>
          <a:p>
            <a:pPr marL="311150" indent="-171450"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 smtClean="0">
                <a:cs typeface="B Nazanin" panose="00000400000000000000" pitchFamily="2" charset="-78"/>
              </a:rPr>
              <a:t>Visual Studio Code</a:t>
            </a:r>
            <a:r>
              <a:rPr lang="en-US" sz="1200" dirty="0" smtClean="0">
                <a:cs typeface="B Nazanin" panose="00000400000000000000" pitchFamily="2" charset="-78"/>
              </a:rPr>
              <a:t> </a:t>
            </a:r>
            <a:r>
              <a:rPr lang="fa-IR" sz="1200" dirty="0" smtClean="0">
                <a:cs typeface="B Nazanin" panose="00000400000000000000" pitchFamily="2" charset="-78"/>
              </a:rPr>
              <a:t>محیط توسعه برای کدنویسی و اجرای پروژه.</a:t>
            </a:r>
          </a:p>
        </p:txBody>
      </p:sp>
      <p:sp>
        <p:nvSpPr>
          <p:cNvPr id="6349" name="Google Shape;6349;p44"/>
          <p:cNvSpPr txBox="1">
            <a:spLocks noGrp="1"/>
          </p:cNvSpPr>
          <p:nvPr>
            <p:ph type="subTitle" idx="9"/>
          </p:nvPr>
        </p:nvSpPr>
        <p:spPr>
          <a:xfrm>
            <a:off x="473177" y="2872305"/>
            <a:ext cx="2422500" cy="4077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algn="r" rtl="1"/>
            <a:r>
              <a:rPr lang="fa-IR" sz="2000" b="1" dirty="0">
                <a:cs typeface="B Nazanin" panose="00000400000000000000" pitchFamily="2" charset="-78"/>
              </a:rPr>
              <a:t>سایر ابزارها:</a:t>
            </a:r>
            <a:endParaRPr lang="fa-IR" sz="2000" dirty="0">
              <a:cs typeface="B Nazanin" panose="00000400000000000000" pitchFamily="2" charset="-78"/>
            </a:endParaRPr>
          </a:p>
        </p:txBody>
      </p:sp>
      <p:sp>
        <p:nvSpPr>
          <p:cNvPr id="6351" name="Google Shape;6351;p44"/>
          <p:cNvSpPr txBox="1">
            <a:spLocks noGrp="1"/>
          </p:cNvSpPr>
          <p:nvPr>
            <p:ph type="title" idx="15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a-IR" sz="2800" dirty="0">
                <a:solidFill>
                  <a:schemeClr val="accent2"/>
                </a:solidFill>
                <a:cs typeface="B Titr" panose="00000700000000000000" pitchFamily="2" charset="-78"/>
              </a:rPr>
              <a:t>تکنولوژی‌ها و ابزارهای استفاده‌شده</a:t>
            </a:r>
            <a:endParaRPr sz="2800" dirty="0">
              <a:solidFill>
                <a:schemeClr val="accent2"/>
              </a:solidFill>
              <a:cs typeface="B Titr" panose="00000700000000000000" pitchFamily="2" charset="-78"/>
            </a:endParaRPr>
          </a:p>
        </p:txBody>
      </p:sp>
      <p:sp>
        <p:nvSpPr>
          <p:cNvPr id="6352" name="Google Shape;6352;p44"/>
          <p:cNvSpPr txBox="1">
            <a:spLocks noGrp="1"/>
          </p:cNvSpPr>
          <p:nvPr>
            <p:ph type="title"/>
          </p:nvPr>
        </p:nvSpPr>
        <p:spPr>
          <a:xfrm>
            <a:off x="7806036" y="1689016"/>
            <a:ext cx="9693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353" name="Google Shape;6353;p44"/>
          <p:cNvSpPr txBox="1">
            <a:spLocks noGrp="1"/>
          </p:cNvSpPr>
          <p:nvPr>
            <p:ph type="title" idx="5"/>
          </p:nvPr>
        </p:nvSpPr>
        <p:spPr>
          <a:xfrm>
            <a:off x="7878005" y="3176350"/>
            <a:ext cx="9693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355" name="Google Shape;6355;p44"/>
          <p:cNvSpPr txBox="1">
            <a:spLocks noGrp="1"/>
          </p:cNvSpPr>
          <p:nvPr>
            <p:ph type="title" idx="14"/>
          </p:nvPr>
        </p:nvSpPr>
        <p:spPr>
          <a:xfrm>
            <a:off x="2874941" y="3202477"/>
            <a:ext cx="9693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0" name="Google Shape;6347;p44"/>
          <p:cNvSpPr txBox="1">
            <a:spLocks noGrp="1"/>
          </p:cNvSpPr>
          <p:nvPr>
            <p:ph type="subTitle" idx="6"/>
          </p:nvPr>
        </p:nvSpPr>
        <p:spPr>
          <a:xfrm>
            <a:off x="431787" y="1235820"/>
            <a:ext cx="2362300" cy="4077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algn="r" rtl="1"/>
            <a:r>
              <a:rPr lang="fa-IR" sz="2000" b="1" dirty="0">
                <a:cs typeface="B Nazanin" panose="00000400000000000000" pitchFamily="2" charset="-78"/>
              </a:rPr>
              <a:t>زبان‌های برنامه‌نویسی:</a:t>
            </a:r>
            <a:endParaRPr lang="fa-IR" sz="2000" dirty="0">
              <a:cs typeface="B Nazanin" panose="00000400000000000000" pitchFamily="2" charset="-78"/>
            </a:endParaRPr>
          </a:p>
        </p:txBody>
      </p:sp>
      <p:sp>
        <p:nvSpPr>
          <p:cNvPr id="21" name="Google Shape;6352;p44"/>
          <p:cNvSpPr txBox="1">
            <a:spLocks noGrp="1"/>
          </p:cNvSpPr>
          <p:nvPr>
            <p:ph type="title"/>
          </p:nvPr>
        </p:nvSpPr>
        <p:spPr>
          <a:xfrm>
            <a:off x="2817204" y="1689016"/>
            <a:ext cx="9693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ubTitle" idx="13"/>
          </p:nvPr>
        </p:nvSpPr>
        <p:spPr bwMode="auto">
          <a:xfrm>
            <a:off x="-50594" y="3541178"/>
            <a:ext cx="28056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Google Fonts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برای انتخاب فونت‌های جذاب در رابط کاربری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3919337" y="3406627"/>
            <a:ext cx="38106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Bootstrap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برای طراحی رابط کاربری ریسپانسیو و واکنش‌گرا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Blade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موتور قالب‌سازی ارائه شده توسط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Laravel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برای نمایش صفحات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r>
              <a:rPr lang="en-US" alt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AMP </a:t>
            </a:r>
            <a:r>
              <a:rPr kumimoji="0" lang="ar-SA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برای اجرای لوکال پروژه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2" name="Google Shape;6422;p46"/>
          <p:cNvGrpSpPr/>
          <p:nvPr/>
        </p:nvGrpSpPr>
        <p:grpSpPr>
          <a:xfrm>
            <a:off x="5036127" y="2092035"/>
            <a:ext cx="3702149" cy="1285127"/>
            <a:chOff x="2310175" y="1568225"/>
            <a:chExt cx="2824550" cy="996575"/>
          </a:xfrm>
        </p:grpSpPr>
        <p:sp>
          <p:nvSpPr>
            <p:cNvPr id="6423" name="Google Shape;6423;p46"/>
            <p:cNvSpPr/>
            <p:nvPr/>
          </p:nvSpPr>
          <p:spPr>
            <a:xfrm>
              <a:off x="2322675" y="1629925"/>
              <a:ext cx="2812050" cy="717225"/>
            </a:xfrm>
            <a:custGeom>
              <a:avLst/>
              <a:gdLst/>
              <a:ahLst/>
              <a:cxnLst/>
              <a:rect l="l" t="t" r="r" b="b"/>
              <a:pathLst>
                <a:path w="112482" h="28689" extrusionOk="0">
                  <a:moveTo>
                    <a:pt x="27212" y="0"/>
                  </a:moveTo>
                  <a:cubicBezTo>
                    <a:pt x="25155" y="0"/>
                    <a:pt x="23335" y="928"/>
                    <a:pt x="22417" y="2403"/>
                  </a:cubicBezTo>
                  <a:lnTo>
                    <a:pt x="16846" y="11710"/>
                  </a:lnTo>
                  <a:lnTo>
                    <a:pt x="5672" y="15913"/>
                  </a:lnTo>
                  <a:cubicBezTo>
                    <a:pt x="4171" y="16513"/>
                    <a:pt x="1" y="17814"/>
                    <a:pt x="1" y="19148"/>
                  </a:cubicBezTo>
                  <a:lnTo>
                    <a:pt x="1" y="28688"/>
                  </a:lnTo>
                  <a:lnTo>
                    <a:pt x="112481" y="28688"/>
                  </a:lnTo>
                  <a:lnTo>
                    <a:pt x="112481" y="12377"/>
                  </a:lnTo>
                  <a:lnTo>
                    <a:pt x="112481" y="11209"/>
                  </a:lnTo>
                  <a:lnTo>
                    <a:pt x="112481" y="2903"/>
                  </a:lnTo>
                  <a:cubicBezTo>
                    <a:pt x="112481" y="1302"/>
                    <a:pt x="110880" y="1"/>
                    <a:pt x="108912" y="1"/>
                  </a:cubicBezTo>
                  <a:lnTo>
                    <a:pt x="27320" y="1"/>
                  </a:lnTo>
                  <a:cubicBezTo>
                    <a:pt x="27284" y="1"/>
                    <a:pt x="27248" y="0"/>
                    <a:pt x="27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46"/>
            <p:cNvSpPr/>
            <p:nvPr/>
          </p:nvSpPr>
          <p:spPr>
            <a:xfrm>
              <a:off x="2322675" y="1629100"/>
              <a:ext cx="2812050" cy="718050"/>
            </a:xfrm>
            <a:custGeom>
              <a:avLst/>
              <a:gdLst/>
              <a:ahLst/>
              <a:cxnLst/>
              <a:rect l="l" t="t" r="r" b="b"/>
              <a:pathLst>
                <a:path w="112482" h="28722" extrusionOk="0">
                  <a:moveTo>
                    <a:pt x="106110" y="1"/>
                  </a:moveTo>
                  <a:lnTo>
                    <a:pt x="106110" y="8007"/>
                  </a:lnTo>
                  <a:lnTo>
                    <a:pt x="106110" y="9174"/>
                  </a:lnTo>
                  <a:lnTo>
                    <a:pt x="106110" y="25452"/>
                  </a:lnTo>
                  <a:lnTo>
                    <a:pt x="1" y="25452"/>
                  </a:lnTo>
                  <a:lnTo>
                    <a:pt x="1" y="28721"/>
                  </a:lnTo>
                  <a:lnTo>
                    <a:pt x="112481" y="28721"/>
                  </a:lnTo>
                  <a:lnTo>
                    <a:pt x="112481" y="12410"/>
                  </a:lnTo>
                  <a:lnTo>
                    <a:pt x="112481" y="11242"/>
                  </a:lnTo>
                  <a:lnTo>
                    <a:pt x="112481" y="2936"/>
                  </a:lnTo>
                  <a:cubicBezTo>
                    <a:pt x="112481" y="1268"/>
                    <a:pt x="110880" y="1"/>
                    <a:pt x="1088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46"/>
            <p:cNvSpPr/>
            <p:nvPr/>
          </p:nvSpPr>
          <p:spPr>
            <a:xfrm>
              <a:off x="2891425" y="1713325"/>
              <a:ext cx="447850" cy="251875"/>
            </a:xfrm>
            <a:custGeom>
              <a:avLst/>
              <a:gdLst/>
              <a:ahLst/>
              <a:cxnLst/>
              <a:rect l="l" t="t" r="r" b="b"/>
              <a:pathLst>
                <a:path w="17914" h="10075" extrusionOk="0">
                  <a:moveTo>
                    <a:pt x="6138" y="1"/>
                  </a:moveTo>
                  <a:cubicBezTo>
                    <a:pt x="4971" y="1"/>
                    <a:pt x="3937" y="701"/>
                    <a:pt x="3470" y="1769"/>
                  </a:cubicBezTo>
                  <a:lnTo>
                    <a:pt x="0" y="10075"/>
                  </a:lnTo>
                  <a:lnTo>
                    <a:pt x="17913" y="10075"/>
                  </a:lnTo>
                  <a:lnTo>
                    <a:pt x="1791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46"/>
            <p:cNvSpPr/>
            <p:nvPr/>
          </p:nvSpPr>
          <p:spPr>
            <a:xfrm>
              <a:off x="2932275" y="1735850"/>
              <a:ext cx="380300" cy="206850"/>
            </a:xfrm>
            <a:custGeom>
              <a:avLst/>
              <a:gdLst/>
              <a:ahLst/>
              <a:cxnLst/>
              <a:rect l="l" t="t" r="r" b="b"/>
              <a:pathLst>
                <a:path w="15212" h="8274" extrusionOk="0">
                  <a:moveTo>
                    <a:pt x="5205" y="1"/>
                  </a:moveTo>
                  <a:cubicBezTo>
                    <a:pt x="4204" y="1"/>
                    <a:pt x="3303" y="601"/>
                    <a:pt x="2936" y="1468"/>
                  </a:cubicBezTo>
                  <a:lnTo>
                    <a:pt x="1" y="8273"/>
                  </a:lnTo>
                  <a:lnTo>
                    <a:pt x="15212" y="8273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46"/>
            <p:cNvSpPr/>
            <p:nvPr/>
          </p:nvSpPr>
          <p:spPr>
            <a:xfrm>
              <a:off x="2976475" y="1734175"/>
              <a:ext cx="105950" cy="105950"/>
            </a:xfrm>
            <a:custGeom>
              <a:avLst/>
              <a:gdLst/>
              <a:ahLst/>
              <a:cxnLst/>
              <a:rect l="l" t="t" r="r" b="b"/>
              <a:pathLst>
                <a:path w="4238" h="4238" extrusionOk="0">
                  <a:moveTo>
                    <a:pt x="3437" y="1"/>
                  </a:moveTo>
                  <a:lnTo>
                    <a:pt x="3437" y="34"/>
                  </a:lnTo>
                  <a:lnTo>
                    <a:pt x="3203" y="34"/>
                  </a:lnTo>
                  <a:lnTo>
                    <a:pt x="735" y="2503"/>
                  </a:lnTo>
                  <a:lnTo>
                    <a:pt x="1" y="4237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46"/>
            <p:cNvSpPr/>
            <p:nvPr/>
          </p:nvSpPr>
          <p:spPr>
            <a:xfrm>
              <a:off x="2953975" y="1735025"/>
              <a:ext cx="326925" cy="207675"/>
            </a:xfrm>
            <a:custGeom>
              <a:avLst/>
              <a:gdLst/>
              <a:ahLst/>
              <a:cxnLst/>
              <a:rect l="l" t="t" r="r" b="b"/>
              <a:pathLst>
                <a:path w="13077" h="8307" extrusionOk="0">
                  <a:moveTo>
                    <a:pt x="8273" y="0"/>
                  </a:moveTo>
                  <a:lnTo>
                    <a:pt x="0" y="8306"/>
                  </a:lnTo>
                  <a:lnTo>
                    <a:pt x="4770" y="8306"/>
                  </a:lnTo>
                  <a:lnTo>
                    <a:pt x="130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46"/>
            <p:cNvSpPr/>
            <p:nvPr/>
          </p:nvSpPr>
          <p:spPr>
            <a:xfrm>
              <a:off x="3432650" y="1713325"/>
              <a:ext cx="1016575" cy="251875"/>
            </a:xfrm>
            <a:custGeom>
              <a:avLst/>
              <a:gdLst/>
              <a:ahLst/>
              <a:cxnLst/>
              <a:rect l="l" t="t" r="r" b="b"/>
              <a:pathLst>
                <a:path w="40663" h="10075" extrusionOk="0">
                  <a:moveTo>
                    <a:pt x="0" y="1"/>
                  </a:moveTo>
                  <a:lnTo>
                    <a:pt x="0" y="10075"/>
                  </a:lnTo>
                  <a:lnTo>
                    <a:pt x="40663" y="10075"/>
                  </a:lnTo>
                  <a:lnTo>
                    <a:pt x="4066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46"/>
            <p:cNvSpPr/>
            <p:nvPr/>
          </p:nvSpPr>
          <p:spPr>
            <a:xfrm>
              <a:off x="4513425" y="1711675"/>
              <a:ext cx="523725" cy="216850"/>
            </a:xfrm>
            <a:custGeom>
              <a:avLst/>
              <a:gdLst/>
              <a:ahLst/>
              <a:cxnLst/>
              <a:rect l="l" t="t" r="r" b="b"/>
              <a:pathLst>
                <a:path w="20949" h="8674" extrusionOk="0">
                  <a:moveTo>
                    <a:pt x="0" y="0"/>
                  </a:moveTo>
                  <a:lnTo>
                    <a:pt x="0" y="8673"/>
                  </a:lnTo>
                  <a:lnTo>
                    <a:pt x="20948" y="8673"/>
                  </a:lnTo>
                  <a:lnTo>
                    <a:pt x="20948" y="1768"/>
                  </a:lnTo>
                  <a:cubicBezTo>
                    <a:pt x="20948" y="801"/>
                    <a:pt x="20148" y="0"/>
                    <a:pt x="1918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46"/>
            <p:cNvSpPr/>
            <p:nvPr/>
          </p:nvSpPr>
          <p:spPr>
            <a:xfrm>
              <a:off x="3365100" y="1629100"/>
              <a:ext cx="20025" cy="600475"/>
            </a:xfrm>
            <a:custGeom>
              <a:avLst/>
              <a:gdLst/>
              <a:ahLst/>
              <a:cxnLst/>
              <a:rect l="l" t="t" r="r" b="b"/>
              <a:pathLst>
                <a:path w="801" h="24019" extrusionOk="0">
                  <a:moveTo>
                    <a:pt x="401" y="1"/>
                  </a:moveTo>
                  <a:cubicBezTo>
                    <a:pt x="67" y="4004"/>
                    <a:pt x="0" y="8007"/>
                    <a:pt x="34" y="12009"/>
                  </a:cubicBezTo>
                  <a:cubicBezTo>
                    <a:pt x="34" y="14011"/>
                    <a:pt x="34" y="16012"/>
                    <a:pt x="134" y="18014"/>
                  </a:cubicBezTo>
                  <a:cubicBezTo>
                    <a:pt x="167" y="20015"/>
                    <a:pt x="234" y="22017"/>
                    <a:pt x="401" y="24018"/>
                  </a:cubicBezTo>
                  <a:cubicBezTo>
                    <a:pt x="534" y="22017"/>
                    <a:pt x="667" y="20015"/>
                    <a:pt x="701" y="18014"/>
                  </a:cubicBezTo>
                  <a:cubicBezTo>
                    <a:pt x="734" y="16012"/>
                    <a:pt x="801" y="14011"/>
                    <a:pt x="801" y="12009"/>
                  </a:cubicBezTo>
                  <a:cubicBezTo>
                    <a:pt x="801" y="8007"/>
                    <a:pt x="701" y="4004"/>
                    <a:pt x="40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46"/>
            <p:cNvSpPr/>
            <p:nvPr/>
          </p:nvSpPr>
          <p:spPr>
            <a:xfrm>
              <a:off x="4469225" y="1635775"/>
              <a:ext cx="19200" cy="600450"/>
            </a:xfrm>
            <a:custGeom>
              <a:avLst/>
              <a:gdLst/>
              <a:ahLst/>
              <a:cxnLst/>
              <a:rect l="l" t="t" r="r" b="b"/>
              <a:pathLst>
                <a:path w="768" h="24018" extrusionOk="0">
                  <a:moveTo>
                    <a:pt x="400" y="1"/>
                  </a:moveTo>
                  <a:cubicBezTo>
                    <a:pt x="67" y="4004"/>
                    <a:pt x="0" y="8006"/>
                    <a:pt x="34" y="12009"/>
                  </a:cubicBezTo>
                  <a:cubicBezTo>
                    <a:pt x="34" y="14011"/>
                    <a:pt x="34" y="16012"/>
                    <a:pt x="100" y="18014"/>
                  </a:cubicBezTo>
                  <a:cubicBezTo>
                    <a:pt x="167" y="20015"/>
                    <a:pt x="234" y="22016"/>
                    <a:pt x="400" y="24018"/>
                  </a:cubicBezTo>
                  <a:cubicBezTo>
                    <a:pt x="534" y="22016"/>
                    <a:pt x="634" y="20015"/>
                    <a:pt x="701" y="18014"/>
                  </a:cubicBezTo>
                  <a:cubicBezTo>
                    <a:pt x="734" y="16012"/>
                    <a:pt x="767" y="14011"/>
                    <a:pt x="767" y="12009"/>
                  </a:cubicBezTo>
                  <a:cubicBezTo>
                    <a:pt x="767" y="8006"/>
                    <a:pt x="701" y="4004"/>
                    <a:pt x="40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46"/>
            <p:cNvSpPr/>
            <p:nvPr/>
          </p:nvSpPr>
          <p:spPr>
            <a:xfrm>
              <a:off x="2902275" y="2209525"/>
              <a:ext cx="404475" cy="18375"/>
            </a:xfrm>
            <a:custGeom>
              <a:avLst/>
              <a:gdLst/>
              <a:ahLst/>
              <a:cxnLst/>
              <a:rect l="l" t="t" r="r" b="b"/>
              <a:pathLst>
                <a:path w="16179" h="735" extrusionOk="0">
                  <a:moveTo>
                    <a:pt x="8073" y="0"/>
                  </a:moveTo>
                  <a:cubicBezTo>
                    <a:pt x="6738" y="0"/>
                    <a:pt x="5371" y="0"/>
                    <a:pt x="4036" y="67"/>
                  </a:cubicBezTo>
                  <a:cubicBezTo>
                    <a:pt x="2702" y="134"/>
                    <a:pt x="1334" y="201"/>
                    <a:pt x="0" y="367"/>
                  </a:cubicBezTo>
                  <a:cubicBezTo>
                    <a:pt x="1334" y="534"/>
                    <a:pt x="2669" y="634"/>
                    <a:pt x="4036" y="668"/>
                  </a:cubicBezTo>
                  <a:cubicBezTo>
                    <a:pt x="5371" y="701"/>
                    <a:pt x="6738" y="734"/>
                    <a:pt x="8073" y="734"/>
                  </a:cubicBezTo>
                  <a:cubicBezTo>
                    <a:pt x="9407" y="734"/>
                    <a:pt x="10774" y="734"/>
                    <a:pt x="12109" y="668"/>
                  </a:cubicBezTo>
                  <a:cubicBezTo>
                    <a:pt x="13443" y="634"/>
                    <a:pt x="14844" y="534"/>
                    <a:pt x="16178" y="367"/>
                  </a:cubicBezTo>
                  <a:cubicBezTo>
                    <a:pt x="14844" y="201"/>
                    <a:pt x="13443" y="134"/>
                    <a:pt x="12109" y="67"/>
                  </a:cubicBezTo>
                  <a:cubicBezTo>
                    <a:pt x="10774" y="34"/>
                    <a:pt x="9407" y="0"/>
                    <a:pt x="80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46"/>
            <p:cNvSpPr/>
            <p:nvPr/>
          </p:nvSpPr>
          <p:spPr>
            <a:xfrm>
              <a:off x="3468500" y="2209525"/>
              <a:ext cx="403650" cy="18375"/>
            </a:xfrm>
            <a:custGeom>
              <a:avLst/>
              <a:gdLst/>
              <a:ahLst/>
              <a:cxnLst/>
              <a:rect l="l" t="t" r="r" b="b"/>
              <a:pathLst>
                <a:path w="16146" h="735" extrusionOk="0">
                  <a:moveTo>
                    <a:pt x="8073" y="0"/>
                  </a:moveTo>
                  <a:cubicBezTo>
                    <a:pt x="6739" y="0"/>
                    <a:pt x="5371" y="0"/>
                    <a:pt x="4037" y="67"/>
                  </a:cubicBezTo>
                  <a:cubicBezTo>
                    <a:pt x="2703" y="134"/>
                    <a:pt x="1335" y="201"/>
                    <a:pt x="1" y="367"/>
                  </a:cubicBezTo>
                  <a:cubicBezTo>
                    <a:pt x="1335" y="534"/>
                    <a:pt x="2669" y="634"/>
                    <a:pt x="4037" y="668"/>
                  </a:cubicBezTo>
                  <a:cubicBezTo>
                    <a:pt x="5371" y="701"/>
                    <a:pt x="6739" y="734"/>
                    <a:pt x="8073" y="734"/>
                  </a:cubicBezTo>
                  <a:cubicBezTo>
                    <a:pt x="9407" y="734"/>
                    <a:pt x="10775" y="734"/>
                    <a:pt x="12109" y="668"/>
                  </a:cubicBezTo>
                  <a:cubicBezTo>
                    <a:pt x="13444" y="634"/>
                    <a:pt x="14811" y="534"/>
                    <a:pt x="16145" y="367"/>
                  </a:cubicBezTo>
                  <a:cubicBezTo>
                    <a:pt x="14811" y="201"/>
                    <a:pt x="13444" y="134"/>
                    <a:pt x="12109" y="67"/>
                  </a:cubicBezTo>
                  <a:cubicBezTo>
                    <a:pt x="10775" y="34"/>
                    <a:pt x="9407" y="0"/>
                    <a:pt x="80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46"/>
            <p:cNvSpPr/>
            <p:nvPr/>
          </p:nvSpPr>
          <p:spPr>
            <a:xfrm>
              <a:off x="4021400" y="2209525"/>
              <a:ext cx="404475" cy="18375"/>
            </a:xfrm>
            <a:custGeom>
              <a:avLst/>
              <a:gdLst/>
              <a:ahLst/>
              <a:cxnLst/>
              <a:rect l="l" t="t" r="r" b="b"/>
              <a:pathLst>
                <a:path w="16179" h="735" extrusionOk="0">
                  <a:moveTo>
                    <a:pt x="8106" y="0"/>
                  </a:moveTo>
                  <a:cubicBezTo>
                    <a:pt x="6772" y="0"/>
                    <a:pt x="5371" y="0"/>
                    <a:pt x="4037" y="67"/>
                  </a:cubicBezTo>
                  <a:cubicBezTo>
                    <a:pt x="2702" y="134"/>
                    <a:pt x="1335" y="201"/>
                    <a:pt x="0" y="367"/>
                  </a:cubicBezTo>
                  <a:cubicBezTo>
                    <a:pt x="1335" y="534"/>
                    <a:pt x="2702" y="634"/>
                    <a:pt x="4037" y="668"/>
                  </a:cubicBezTo>
                  <a:cubicBezTo>
                    <a:pt x="5371" y="701"/>
                    <a:pt x="6772" y="734"/>
                    <a:pt x="8106" y="734"/>
                  </a:cubicBezTo>
                  <a:cubicBezTo>
                    <a:pt x="9440" y="734"/>
                    <a:pt x="10808" y="734"/>
                    <a:pt x="12142" y="668"/>
                  </a:cubicBezTo>
                  <a:cubicBezTo>
                    <a:pt x="13477" y="634"/>
                    <a:pt x="14844" y="534"/>
                    <a:pt x="16179" y="367"/>
                  </a:cubicBezTo>
                  <a:cubicBezTo>
                    <a:pt x="14844" y="201"/>
                    <a:pt x="13477" y="134"/>
                    <a:pt x="12142" y="67"/>
                  </a:cubicBezTo>
                  <a:cubicBezTo>
                    <a:pt x="10808" y="34"/>
                    <a:pt x="9440" y="0"/>
                    <a:pt x="8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46"/>
            <p:cNvSpPr/>
            <p:nvPr/>
          </p:nvSpPr>
          <p:spPr>
            <a:xfrm>
              <a:off x="2426925" y="2136975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8540" y="0"/>
                  </a:moveTo>
                  <a:cubicBezTo>
                    <a:pt x="3803" y="0"/>
                    <a:pt x="1" y="3836"/>
                    <a:pt x="1" y="8573"/>
                  </a:cubicBezTo>
                  <a:cubicBezTo>
                    <a:pt x="1" y="13277"/>
                    <a:pt x="3803" y="17113"/>
                    <a:pt x="8540" y="17113"/>
                  </a:cubicBezTo>
                  <a:cubicBezTo>
                    <a:pt x="13277" y="17113"/>
                    <a:pt x="17079" y="13277"/>
                    <a:pt x="17079" y="8573"/>
                  </a:cubicBezTo>
                  <a:cubicBezTo>
                    <a:pt x="17079" y="3836"/>
                    <a:pt x="13277" y="0"/>
                    <a:pt x="8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7" name="Google Shape;6437;p46"/>
            <p:cNvSpPr/>
            <p:nvPr/>
          </p:nvSpPr>
          <p:spPr>
            <a:xfrm>
              <a:off x="2442775" y="2137175"/>
              <a:ext cx="432000" cy="411775"/>
            </a:xfrm>
            <a:custGeom>
              <a:avLst/>
              <a:gdLst/>
              <a:ahLst/>
              <a:cxnLst/>
              <a:rect l="l" t="t" r="r" b="b"/>
              <a:pathLst>
                <a:path w="17280" h="16471" extrusionOk="0">
                  <a:moveTo>
                    <a:pt x="7874" y="1"/>
                  </a:moveTo>
                  <a:cubicBezTo>
                    <a:pt x="5699" y="1"/>
                    <a:pt x="3528" y="835"/>
                    <a:pt x="1868" y="2528"/>
                  </a:cubicBezTo>
                  <a:cubicBezTo>
                    <a:pt x="1034" y="3361"/>
                    <a:pt x="401" y="4295"/>
                    <a:pt x="0" y="5363"/>
                  </a:cubicBezTo>
                  <a:cubicBezTo>
                    <a:pt x="334" y="4796"/>
                    <a:pt x="734" y="4262"/>
                    <a:pt x="1201" y="3795"/>
                  </a:cubicBezTo>
                  <a:cubicBezTo>
                    <a:pt x="2786" y="2211"/>
                    <a:pt x="4862" y="1418"/>
                    <a:pt x="6939" y="1418"/>
                  </a:cubicBezTo>
                  <a:cubicBezTo>
                    <a:pt x="9015" y="1418"/>
                    <a:pt x="11092" y="2211"/>
                    <a:pt x="12676" y="3795"/>
                  </a:cubicBezTo>
                  <a:cubicBezTo>
                    <a:pt x="15845" y="6964"/>
                    <a:pt x="15845" y="12101"/>
                    <a:pt x="12676" y="15270"/>
                  </a:cubicBezTo>
                  <a:cubicBezTo>
                    <a:pt x="12209" y="15737"/>
                    <a:pt x="11675" y="16137"/>
                    <a:pt x="11108" y="16471"/>
                  </a:cubicBezTo>
                  <a:cubicBezTo>
                    <a:pt x="12176" y="16071"/>
                    <a:pt x="13110" y="15437"/>
                    <a:pt x="13944" y="14603"/>
                  </a:cubicBezTo>
                  <a:cubicBezTo>
                    <a:pt x="17279" y="11267"/>
                    <a:pt x="17279" y="5863"/>
                    <a:pt x="13944" y="2528"/>
                  </a:cubicBezTo>
                  <a:cubicBezTo>
                    <a:pt x="12267" y="851"/>
                    <a:pt x="10069" y="1"/>
                    <a:pt x="7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8" name="Google Shape;6438;p46"/>
            <p:cNvSpPr/>
            <p:nvPr/>
          </p:nvSpPr>
          <p:spPr>
            <a:xfrm>
              <a:off x="2517000" y="2227875"/>
              <a:ext cx="246025" cy="246025"/>
            </a:xfrm>
            <a:custGeom>
              <a:avLst/>
              <a:gdLst/>
              <a:ahLst/>
              <a:cxnLst/>
              <a:rect l="l" t="t" r="r" b="b"/>
              <a:pathLst>
                <a:path w="9841" h="9841" fill="none" extrusionOk="0">
                  <a:moveTo>
                    <a:pt x="9840" y="4937"/>
                  </a:moveTo>
                  <a:cubicBezTo>
                    <a:pt x="9840" y="7639"/>
                    <a:pt x="7639" y="9841"/>
                    <a:pt x="4937" y="9841"/>
                  </a:cubicBezTo>
                  <a:cubicBezTo>
                    <a:pt x="2235" y="9841"/>
                    <a:pt x="0" y="7639"/>
                    <a:pt x="0" y="4937"/>
                  </a:cubicBezTo>
                  <a:cubicBezTo>
                    <a:pt x="0" y="2202"/>
                    <a:pt x="2235" y="0"/>
                    <a:pt x="4937" y="0"/>
                  </a:cubicBezTo>
                  <a:cubicBezTo>
                    <a:pt x="7639" y="0"/>
                    <a:pt x="9840" y="2202"/>
                    <a:pt x="9840" y="4937"/>
                  </a:cubicBezTo>
                  <a:close/>
                </a:path>
              </a:pathLst>
            </a:custGeom>
            <a:noFill/>
            <a:ln w="23350" cap="flat" cmpd="sng">
              <a:solidFill>
                <a:srgbClr val="90999E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9" name="Google Shape;6439;p46"/>
            <p:cNvSpPr/>
            <p:nvPr/>
          </p:nvSpPr>
          <p:spPr>
            <a:xfrm>
              <a:off x="2569525" y="2287300"/>
              <a:ext cx="140950" cy="127800"/>
            </a:xfrm>
            <a:custGeom>
              <a:avLst/>
              <a:gdLst/>
              <a:ahLst/>
              <a:cxnLst/>
              <a:rect l="l" t="t" r="r" b="b"/>
              <a:pathLst>
                <a:path w="5638" h="5112" extrusionOk="0">
                  <a:moveTo>
                    <a:pt x="2819" y="0"/>
                  </a:moveTo>
                  <a:cubicBezTo>
                    <a:pt x="2160" y="0"/>
                    <a:pt x="1502" y="242"/>
                    <a:pt x="1001" y="726"/>
                  </a:cubicBezTo>
                  <a:cubicBezTo>
                    <a:pt x="1" y="1726"/>
                    <a:pt x="1" y="3361"/>
                    <a:pt x="1001" y="4361"/>
                  </a:cubicBezTo>
                  <a:cubicBezTo>
                    <a:pt x="1502" y="4862"/>
                    <a:pt x="2160" y="5112"/>
                    <a:pt x="2819" y="5112"/>
                  </a:cubicBezTo>
                  <a:cubicBezTo>
                    <a:pt x="3478" y="5112"/>
                    <a:pt x="4137" y="4862"/>
                    <a:pt x="4637" y="4361"/>
                  </a:cubicBezTo>
                  <a:cubicBezTo>
                    <a:pt x="5638" y="3361"/>
                    <a:pt x="5638" y="1726"/>
                    <a:pt x="4637" y="726"/>
                  </a:cubicBezTo>
                  <a:cubicBezTo>
                    <a:pt x="4137" y="242"/>
                    <a:pt x="3478" y="0"/>
                    <a:pt x="2819" y="0"/>
                  </a:cubicBez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0" name="Google Shape;6440;p46"/>
            <p:cNvSpPr/>
            <p:nvPr/>
          </p:nvSpPr>
          <p:spPr>
            <a:xfrm>
              <a:off x="2552850" y="2264575"/>
              <a:ext cx="174325" cy="173475"/>
            </a:xfrm>
            <a:custGeom>
              <a:avLst/>
              <a:gdLst/>
              <a:ahLst/>
              <a:cxnLst/>
              <a:rect l="l" t="t" r="r" b="b"/>
              <a:pathLst>
                <a:path w="6973" h="6939" fill="none" extrusionOk="0">
                  <a:moveTo>
                    <a:pt x="0" y="0"/>
                  </a:moveTo>
                  <a:lnTo>
                    <a:pt x="6972" y="6938"/>
                  </a:lnTo>
                </a:path>
              </a:pathLst>
            </a:custGeom>
            <a:noFill/>
            <a:ln w="23350" cap="flat" cmpd="sng">
              <a:solidFill>
                <a:srgbClr val="90999E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46"/>
            <p:cNvSpPr/>
            <p:nvPr/>
          </p:nvSpPr>
          <p:spPr>
            <a:xfrm>
              <a:off x="2552850" y="2264575"/>
              <a:ext cx="174325" cy="173475"/>
            </a:xfrm>
            <a:custGeom>
              <a:avLst/>
              <a:gdLst/>
              <a:ahLst/>
              <a:cxnLst/>
              <a:rect l="l" t="t" r="r" b="b"/>
              <a:pathLst>
                <a:path w="6973" h="6939" fill="none" extrusionOk="0">
                  <a:moveTo>
                    <a:pt x="0" y="6938"/>
                  </a:moveTo>
                  <a:lnTo>
                    <a:pt x="6972" y="0"/>
                  </a:lnTo>
                </a:path>
              </a:pathLst>
            </a:custGeom>
            <a:noFill/>
            <a:ln w="23350" cap="flat" cmpd="sng">
              <a:solidFill>
                <a:srgbClr val="90999E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46"/>
            <p:cNvSpPr/>
            <p:nvPr/>
          </p:nvSpPr>
          <p:spPr>
            <a:xfrm>
              <a:off x="2637075" y="2227875"/>
              <a:ext cx="25" cy="245200"/>
            </a:xfrm>
            <a:custGeom>
              <a:avLst/>
              <a:gdLst/>
              <a:ahLst/>
              <a:cxnLst/>
              <a:rect l="l" t="t" r="r" b="b"/>
              <a:pathLst>
                <a:path w="1" h="9808" fill="none" extrusionOk="0">
                  <a:moveTo>
                    <a:pt x="1" y="9807"/>
                  </a:moveTo>
                  <a:lnTo>
                    <a:pt x="1" y="0"/>
                  </a:lnTo>
                </a:path>
              </a:pathLst>
            </a:custGeom>
            <a:noFill/>
            <a:ln w="23350" cap="flat" cmpd="sng">
              <a:solidFill>
                <a:srgbClr val="90999E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46"/>
            <p:cNvSpPr/>
            <p:nvPr/>
          </p:nvSpPr>
          <p:spPr>
            <a:xfrm>
              <a:off x="2517000" y="2351300"/>
              <a:ext cx="245200" cy="25"/>
            </a:xfrm>
            <a:custGeom>
              <a:avLst/>
              <a:gdLst/>
              <a:ahLst/>
              <a:cxnLst/>
              <a:rect l="l" t="t" r="r" b="b"/>
              <a:pathLst>
                <a:path w="9808" h="1" fill="none" extrusionOk="0">
                  <a:moveTo>
                    <a:pt x="0" y="0"/>
                  </a:moveTo>
                  <a:lnTo>
                    <a:pt x="9807" y="0"/>
                  </a:lnTo>
                </a:path>
              </a:pathLst>
            </a:custGeom>
            <a:noFill/>
            <a:ln w="23350" cap="flat" cmpd="sng">
              <a:solidFill>
                <a:srgbClr val="90999E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46"/>
            <p:cNvSpPr/>
            <p:nvPr/>
          </p:nvSpPr>
          <p:spPr>
            <a:xfrm>
              <a:off x="2618725" y="2217025"/>
              <a:ext cx="168475" cy="268275"/>
            </a:xfrm>
            <a:custGeom>
              <a:avLst/>
              <a:gdLst/>
              <a:ahLst/>
              <a:cxnLst/>
              <a:rect l="l" t="t" r="r" b="b"/>
              <a:pathLst>
                <a:path w="6739" h="10731" extrusionOk="0">
                  <a:moveTo>
                    <a:pt x="968" y="1"/>
                  </a:moveTo>
                  <a:lnTo>
                    <a:pt x="968" y="1"/>
                  </a:lnTo>
                  <a:cubicBezTo>
                    <a:pt x="2035" y="167"/>
                    <a:pt x="3070" y="668"/>
                    <a:pt x="3903" y="1502"/>
                  </a:cubicBezTo>
                  <a:cubicBezTo>
                    <a:pt x="6005" y="3570"/>
                    <a:pt x="6005" y="7006"/>
                    <a:pt x="3903" y="9074"/>
                  </a:cubicBezTo>
                  <a:cubicBezTo>
                    <a:pt x="2836" y="10175"/>
                    <a:pt x="1402" y="10675"/>
                    <a:pt x="1" y="10675"/>
                  </a:cubicBezTo>
                  <a:cubicBezTo>
                    <a:pt x="255" y="10712"/>
                    <a:pt x="514" y="10731"/>
                    <a:pt x="775" y="10731"/>
                  </a:cubicBezTo>
                  <a:cubicBezTo>
                    <a:pt x="2153" y="10731"/>
                    <a:pt x="3577" y="10212"/>
                    <a:pt x="4671" y="9174"/>
                  </a:cubicBezTo>
                  <a:cubicBezTo>
                    <a:pt x="6739" y="7072"/>
                    <a:pt x="6739" y="3670"/>
                    <a:pt x="4671" y="1568"/>
                  </a:cubicBezTo>
                  <a:cubicBezTo>
                    <a:pt x="3637" y="534"/>
                    <a:pt x="2302" y="34"/>
                    <a:pt x="968" y="1"/>
                  </a:cubicBez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46"/>
            <p:cNvSpPr/>
            <p:nvPr/>
          </p:nvSpPr>
          <p:spPr>
            <a:xfrm>
              <a:off x="2442775" y="2294575"/>
              <a:ext cx="78400" cy="214350"/>
            </a:xfrm>
            <a:custGeom>
              <a:avLst/>
              <a:gdLst/>
              <a:ahLst/>
              <a:cxnLst/>
              <a:rect l="l" t="t" r="r" b="b"/>
              <a:pathLst>
                <a:path w="3136" h="8574" extrusionOk="0">
                  <a:moveTo>
                    <a:pt x="567" y="1"/>
                  </a:moveTo>
                  <a:cubicBezTo>
                    <a:pt x="234" y="768"/>
                    <a:pt x="67" y="1569"/>
                    <a:pt x="34" y="2336"/>
                  </a:cubicBezTo>
                  <a:cubicBezTo>
                    <a:pt x="0" y="3170"/>
                    <a:pt x="100" y="3970"/>
                    <a:pt x="301" y="4771"/>
                  </a:cubicBezTo>
                  <a:cubicBezTo>
                    <a:pt x="401" y="4971"/>
                    <a:pt x="434" y="5171"/>
                    <a:pt x="534" y="5338"/>
                  </a:cubicBezTo>
                  <a:cubicBezTo>
                    <a:pt x="601" y="5505"/>
                    <a:pt x="701" y="5738"/>
                    <a:pt x="768" y="5905"/>
                  </a:cubicBezTo>
                  <a:cubicBezTo>
                    <a:pt x="968" y="6272"/>
                    <a:pt x="1134" y="6606"/>
                    <a:pt x="1401" y="6939"/>
                  </a:cubicBezTo>
                  <a:cubicBezTo>
                    <a:pt x="1902" y="7606"/>
                    <a:pt x="2502" y="8107"/>
                    <a:pt x="3136" y="8574"/>
                  </a:cubicBezTo>
                  <a:cubicBezTo>
                    <a:pt x="2636" y="7940"/>
                    <a:pt x="2169" y="7339"/>
                    <a:pt x="1768" y="6672"/>
                  </a:cubicBezTo>
                  <a:cubicBezTo>
                    <a:pt x="1401" y="6005"/>
                    <a:pt x="1101" y="5305"/>
                    <a:pt x="901" y="4604"/>
                  </a:cubicBezTo>
                  <a:cubicBezTo>
                    <a:pt x="434" y="3136"/>
                    <a:pt x="401" y="1602"/>
                    <a:pt x="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46"/>
            <p:cNvSpPr/>
            <p:nvPr/>
          </p:nvSpPr>
          <p:spPr>
            <a:xfrm>
              <a:off x="4621825" y="2136975"/>
              <a:ext cx="427825" cy="427825"/>
            </a:xfrm>
            <a:custGeom>
              <a:avLst/>
              <a:gdLst/>
              <a:ahLst/>
              <a:cxnLst/>
              <a:rect l="l" t="t" r="r" b="b"/>
              <a:pathLst>
                <a:path w="17113" h="17113" extrusionOk="0">
                  <a:moveTo>
                    <a:pt x="8573" y="0"/>
                  </a:moveTo>
                  <a:cubicBezTo>
                    <a:pt x="3837" y="0"/>
                    <a:pt x="1" y="3836"/>
                    <a:pt x="1" y="8573"/>
                  </a:cubicBezTo>
                  <a:cubicBezTo>
                    <a:pt x="1" y="13277"/>
                    <a:pt x="3837" y="17113"/>
                    <a:pt x="8573" y="17113"/>
                  </a:cubicBezTo>
                  <a:cubicBezTo>
                    <a:pt x="13277" y="17113"/>
                    <a:pt x="17113" y="13277"/>
                    <a:pt x="17113" y="8573"/>
                  </a:cubicBezTo>
                  <a:cubicBezTo>
                    <a:pt x="17113" y="3836"/>
                    <a:pt x="13277" y="0"/>
                    <a:pt x="8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46"/>
            <p:cNvSpPr/>
            <p:nvPr/>
          </p:nvSpPr>
          <p:spPr>
            <a:xfrm>
              <a:off x="4637675" y="2137175"/>
              <a:ext cx="432825" cy="411775"/>
            </a:xfrm>
            <a:custGeom>
              <a:avLst/>
              <a:gdLst/>
              <a:ahLst/>
              <a:cxnLst/>
              <a:rect l="l" t="t" r="r" b="b"/>
              <a:pathLst>
                <a:path w="17313" h="16471" extrusionOk="0">
                  <a:moveTo>
                    <a:pt x="7890" y="1"/>
                  </a:moveTo>
                  <a:cubicBezTo>
                    <a:pt x="5708" y="1"/>
                    <a:pt x="3528" y="835"/>
                    <a:pt x="1868" y="2528"/>
                  </a:cubicBezTo>
                  <a:cubicBezTo>
                    <a:pt x="1034" y="3361"/>
                    <a:pt x="434" y="4295"/>
                    <a:pt x="0" y="5363"/>
                  </a:cubicBezTo>
                  <a:cubicBezTo>
                    <a:pt x="334" y="4796"/>
                    <a:pt x="768" y="4262"/>
                    <a:pt x="1201" y="3795"/>
                  </a:cubicBezTo>
                  <a:cubicBezTo>
                    <a:pt x="2786" y="2211"/>
                    <a:pt x="4862" y="1418"/>
                    <a:pt x="6939" y="1418"/>
                  </a:cubicBezTo>
                  <a:cubicBezTo>
                    <a:pt x="9015" y="1418"/>
                    <a:pt x="11092" y="2211"/>
                    <a:pt x="12676" y="3795"/>
                  </a:cubicBezTo>
                  <a:cubicBezTo>
                    <a:pt x="15845" y="6964"/>
                    <a:pt x="15845" y="12101"/>
                    <a:pt x="12676" y="15270"/>
                  </a:cubicBezTo>
                  <a:cubicBezTo>
                    <a:pt x="12209" y="15737"/>
                    <a:pt x="11675" y="16137"/>
                    <a:pt x="11142" y="16471"/>
                  </a:cubicBezTo>
                  <a:cubicBezTo>
                    <a:pt x="12176" y="16071"/>
                    <a:pt x="13143" y="15437"/>
                    <a:pt x="13977" y="14603"/>
                  </a:cubicBezTo>
                  <a:cubicBezTo>
                    <a:pt x="17313" y="11267"/>
                    <a:pt x="17313" y="5863"/>
                    <a:pt x="13977" y="2528"/>
                  </a:cubicBezTo>
                  <a:cubicBezTo>
                    <a:pt x="12301" y="851"/>
                    <a:pt x="10094" y="1"/>
                    <a:pt x="7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46"/>
            <p:cNvSpPr/>
            <p:nvPr/>
          </p:nvSpPr>
          <p:spPr>
            <a:xfrm>
              <a:off x="4712725" y="2227875"/>
              <a:ext cx="246025" cy="246025"/>
            </a:xfrm>
            <a:custGeom>
              <a:avLst/>
              <a:gdLst/>
              <a:ahLst/>
              <a:cxnLst/>
              <a:rect l="l" t="t" r="r" b="b"/>
              <a:pathLst>
                <a:path w="9841" h="9841" fill="none" extrusionOk="0">
                  <a:moveTo>
                    <a:pt x="9841" y="4937"/>
                  </a:moveTo>
                  <a:cubicBezTo>
                    <a:pt x="9841" y="7639"/>
                    <a:pt x="7639" y="9841"/>
                    <a:pt x="4937" y="9841"/>
                  </a:cubicBezTo>
                  <a:cubicBezTo>
                    <a:pt x="2202" y="9841"/>
                    <a:pt x="0" y="7639"/>
                    <a:pt x="0" y="4937"/>
                  </a:cubicBezTo>
                  <a:cubicBezTo>
                    <a:pt x="0" y="2202"/>
                    <a:pt x="2202" y="0"/>
                    <a:pt x="4937" y="0"/>
                  </a:cubicBezTo>
                  <a:cubicBezTo>
                    <a:pt x="7639" y="0"/>
                    <a:pt x="9841" y="2202"/>
                    <a:pt x="9841" y="4937"/>
                  </a:cubicBezTo>
                  <a:close/>
                </a:path>
              </a:pathLst>
            </a:custGeom>
            <a:noFill/>
            <a:ln w="23350" cap="flat" cmpd="sng">
              <a:solidFill>
                <a:srgbClr val="90999E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46"/>
            <p:cNvSpPr/>
            <p:nvPr/>
          </p:nvSpPr>
          <p:spPr>
            <a:xfrm>
              <a:off x="4766100" y="2287300"/>
              <a:ext cx="140125" cy="127800"/>
            </a:xfrm>
            <a:custGeom>
              <a:avLst/>
              <a:gdLst/>
              <a:ahLst/>
              <a:cxnLst/>
              <a:rect l="l" t="t" r="r" b="b"/>
              <a:pathLst>
                <a:path w="5605" h="5112" extrusionOk="0">
                  <a:moveTo>
                    <a:pt x="2819" y="0"/>
                  </a:moveTo>
                  <a:cubicBezTo>
                    <a:pt x="2160" y="0"/>
                    <a:pt x="1501" y="242"/>
                    <a:pt x="1001" y="726"/>
                  </a:cubicBezTo>
                  <a:cubicBezTo>
                    <a:pt x="0" y="1726"/>
                    <a:pt x="0" y="3361"/>
                    <a:pt x="1001" y="4361"/>
                  </a:cubicBezTo>
                  <a:cubicBezTo>
                    <a:pt x="1501" y="4862"/>
                    <a:pt x="2160" y="5112"/>
                    <a:pt x="2819" y="5112"/>
                  </a:cubicBezTo>
                  <a:cubicBezTo>
                    <a:pt x="3478" y="5112"/>
                    <a:pt x="4137" y="4862"/>
                    <a:pt x="4637" y="4361"/>
                  </a:cubicBezTo>
                  <a:cubicBezTo>
                    <a:pt x="5604" y="3361"/>
                    <a:pt x="5604" y="1726"/>
                    <a:pt x="4637" y="726"/>
                  </a:cubicBezTo>
                  <a:cubicBezTo>
                    <a:pt x="4137" y="242"/>
                    <a:pt x="3478" y="0"/>
                    <a:pt x="2819" y="0"/>
                  </a:cubicBez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46"/>
            <p:cNvSpPr/>
            <p:nvPr/>
          </p:nvSpPr>
          <p:spPr>
            <a:xfrm>
              <a:off x="4749425" y="2264575"/>
              <a:ext cx="172650" cy="173475"/>
            </a:xfrm>
            <a:custGeom>
              <a:avLst/>
              <a:gdLst/>
              <a:ahLst/>
              <a:cxnLst/>
              <a:rect l="l" t="t" r="r" b="b"/>
              <a:pathLst>
                <a:path w="6906" h="6939" fill="none" extrusionOk="0">
                  <a:moveTo>
                    <a:pt x="0" y="0"/>
                  </a:moveTo>
                  <a:lnTo>
                    <a:pt x="6905" y="6938"/>
                  </a:lnTo>
                </a:path>
              </a:pathLst>
            </a:custGeom>
            <a:noFill/>
            <a:ln w="23350" cap="flat" cmpd="sng">
              <a:solidFill>
                <a:srgbClr val="90999E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46"/>
            <p:cNvSpPr/>
            <p:nvPr/>
          </p:nvSpPr>
          <p:spPr>
            <a:xfrm>
              <a:off x="4749425" y="2264575"/>
              <a:ext cx="172650" cy="173475"/>
            </a:xfrm>
            <a:custGeom>
              <a:avLst/>
              <a:gdLst/>
              <a:ahLst/>
              <a:cxnLst/>
              <a:rect l="l" t="t" r="r" b="b"/>
              <a:pathLst>
                <a:path w="6906" h="6939" fill="none" extrusionOk="0">
                  <a:moveTo>
                    <a:pt x="0" y="6938"/>
                  </a:moveTo>
                  <a:lnTo>
                    <a:pt x="6905" y="0"/>
                  </a:lnTo>
                </a:path>
              </a:pathLst>
            </a:custGeom>
            <a:noFill/>
            <a:ln w="23350" cap="flat" cmpd="sng">
              <a:solidFill>
                <a:srgbClr val="90999E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46"/>
            <p:cNvSpPr/>
            <p:nvPr/>
          </p:nvSpPr>
          <p:spPr>
            <a:xfrm>
              <a:off x="4833650" y="2227875"/>
              <a:ext cx="25" cy="245200"/>
            </a:xfrm>
            <a:custGeom>
              <a:avLst/>
              <a:gdLst/>
              <a:ahLst/>
              <a:cxnLst/>
              <a:rect l="l" t="t" r="r" b="b"/>
              <a:pathLst>
                <a:path w="1" h="9808" fill="none" extrusionOk="0">
                  <a:moveTo>
                    <a:pt x="0" y="9807"/>
                  </a:moveTo>
                  <a:lnTo>
                    <a:pt x="0" y="0"/>
                  </a:lnTo>
                </a:path>
              </a:pathLst>
            </a:custGeom>
            <a:noFill/>
            <a:ln w="23350" cap="flat" cmpd="sng">
              <a:solidFill>
                <a:srgbClr val="90999E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46"/>
            <p:cNvSpPr/>
            <p:nvPr/>
          </p:nvSpPr>
          <p:spPr>
            <a:xfrm>
              <a:off x="4713550" y="2351300"/>
              <a:ext cx="245200" cy="25"/>
            </a:xfrm>
            <a:custGeom>
              <a:avLst/>
              <a:gdLst/>
              <a:ahLst/>
              <a:cxnLst/>
              <a:rect l="l" t="t" r="r" b="b"/>
              <a:pathLst>
                <a:path w="9808" h="1" fill="none" extrusionOk="0">
                  <a:moveTo>
                    <a:pt x="1" y="0"/>
                  </a:moveTo>
                  <a:lnTo>
                    <a:pt x="9808" y="0"/>
                  </a:lnTo>
                </a:path>
              </a:pathLst>
            </a:custGeom>
            <a:noFill/>
            <a:ln w="23350" cap="flat" cmpd="sng">
              <a:solidFill>
                <a:srgbClr val="90999E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46"/>
            <p:cNvSpPr/>
            <p:nvPr/>
          </p:nvSpPr>
          <p:spPr>
            <a:xfrm>
              <a:off x="4813625" y="2217025"/>
              <a:ext cx="169325" cy="268275"/>
            </a:xfrm>
            <a:custGeom>
              <a:avLst/>
              <a:gdLst/>
              <a:ahLst/>
              <a:cxnLst/>
              <a:rect l="l" t="t" r="r" b="b"/>
              <a:pathLst>
                <a:path w="6773" h="10731" extrusionOk="0">
                  <a:moveTo>
                    <a:pt x="968" y="1"/>
                  </a:moveTo>
                  <a:lnTo>
                    <a:pt x="968" y="1"/>
                  </a:lnTo>
                  <a:cubicBezTo>
                    <a:pt x="2069" y="167"/>
                    <a:pt x="3103" y="668"/>
                    <a:pt x="3937" y="1502"/>
                  </a:cubicBezTo>
                  <a:cubicBezTo>
                    <a:pt x="6005" y="3570"/>
                    <a:pt x="6005" y="7006"/>
                    <a:pt x="3937" y="9074"/>
                  </a:cubicBezTo>
                  <a:cubicBezTo>
                    <a:pt x="2836" y="10175"/>
                    <a:pt x="1435" y="10675"/>
                    <a:pt x="1" y="10675"/>
                  </a:cubicBezTo>
                  <a:cubicBezTo>
                    <a:pt x="261" y="10712"/>
                    <a:pt x="524" y="10731"/>
                    <a:pt x="788" y="10731"/>
                  </a:cubicBezTo>
                  <a:cubicBezTo>
                    <a:pt x="2185" y="10731"/>
                    <a:pt x="3605" y="10212"/>
                    <a:pt x="4671" y="9174"/>
                  </a:cubicBezTo>
                  <a:cubicBezTo>
                    <a:pt x="6772" y="7072"/>
                    <a:pt x="6772" y="3670"/>
                    <a:pt x="4671" y="1568"/>
                  </a:cubicBezTo>
                  <a:cubicBezTo>
                    <a:pt x="3670" y="534"/>
                    <a:pt x="2336" y="34"/>
                    <a:pt x="968" y="1"/>
                  </a:cubicBez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46"/>
            <p:cNvSpPr/>
            <p:nvPr/>
          </p:nvSpPr>
          <p:spPr>
            <a:xfrm>
              <a:off x="4637675" y="2294575"/>
              <a:ext cx="79250" cy="214350"/>
            </a:xfrm>
            <a:custGeom>
              <a:avLst/>
              <a:gdLst/>
              <a:ahLst/>
              <a:cxnLst/>
              <a:rect l="l" t="t" r="r" b="b"/>
              <a:pathLst>
                <a:path w="3170" h="8574" extrusionOk="0">
                  <a:moveTo>
                    <a:pt x="601" y="1"/>
                  </a:moveTo>
                  <a:lnTo>
                    <a:pt x="601" y="1"/>
                  </a:lnTo>
                  <a:cubicBezTo>
                    <a:pt x="301" y="768"/>
                    <a:pt x="134" y="1569"/>
                    <a:pt x="34" y="2336"/>
                  </a:cubicBezTo>
                  <a:cubicBezTo>
                    <a:pt x="0" y="3170"/>
                    <a:pt x="134" y="3970"/>
                    <a:pt x="334" y="4771"/>
                  </a:cubicBezTo>
                  <a:cubicBezTo>
                    <a:pt x="434" y="4971"/>
                    <a:pt x="467" y="5171"/>
                    <a:pt x="534" y="5338"/>
                  </a:cubicBezTo>
                  <a:cubicBezTo>
                    <a:pt x="634" y="5505"/>
                    <a:pt x="701" y="5738"/>
                    <a:pt x="801" y="5905"/>
                  </a:cubicBezTo>
                  <a:cubicBezTo>
                    <a:pt x="1001" y="6272"/>
                    <a:pt x="1168" y="6606"/>
                    <a:pt x="1435" y="6939"/>
                  </a:cubicBezTo>
                  <a:cubicBezTo>
                    <a:pt x="1935" y="7606"/>
                    <a:pt x="2502" y="8107"/>
                    <a:pt x="3169" y="8574"/>
                  </a:cubicBezTo>
                  <a:cubicBezTo>
                    <a:pt x="2669" y="7940"/>
                    <a:pt x="2169" y="7339"/>
                    <a:pt x="1802" y="6672"/>
                  </a:cubicBezTo>
                  <a:cubicBezTo>
                    <a:pt x="1435" y="6005"/>
                    <a:pt x="1134" y="5305"/>
                    <a:pt x="934" y="4604"/>
                  </a:cubicBezTo>
                  <a:cubicBezTo>
                    <a:pt x="467" y="3136"/>
                    <a:pt x="434" y="1602"/>
                    <a:pt x="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46"/>
            <p:cNvSpPr/>
            <p:nvPr/>
          </p:nvSpPr>
          <p:spPr>
            <a:xfrm>
              <a:off x="2371050" y="2076100"/>
              <a:ext cx="537900" cy="268550"/>
            </a:xfrm>
            <a:custGeom>
              <a:avLst/>
              <a:gdLst/>
              <a:ahLst/>
              <a:cxnLst/>
              <a:rect l="l" t="t" r="r" b="b"/>
              <a:pathLst>
                <a:path w="21516" h="10742" extrusionOk="0">
                  <a:moveTo>
                    <a:pt x="10775" y="0"/>
                  </a:moveTo>
                  <a:cubicBezTo>
                    <a:pt x="4837" y="0"/>
                    <a:pt x="1" y="4837"/>
                    <a:pt x="1" y="10741"/>
                  </a:cubicBezTo>
                  <a:lnTo>
                    <a:pt x="3170" y="10741"/>
                  </a:lnTo>
                  <a:cubicBezTo>
                    <a:pt x="3136" y="6572"/>
                    <a:pt x="6572" y="3169"/>
                    <a:pt x="10775" y="3169"/>
                  </a:cubicBezTo>
                  <a:cubicBezTo>
                    <a:pt x="14978" y="3169"/>
                    <a:pt x="18380" y="6572"/>
                    <a:pt x="18380" y="10741"/>
                  </a:cubicBezTo>
                  <a:lnTo>
                    <a:pt x="21516" y="10741"/>
                  </a:lnTo>
                  <a:cubicBezTo>
                    <a:pt x="21516" y="4804"/>
                    <a:pt x="16713" y="0"/>
                    <a:pt x="107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46"/>
            <p:cNvSpPr/>
            <p:nvPr/>
          </p:nvSpPr>
          <p:spPr>
            <a:xfrm>
              <a:off x="2501975" y="2076925"/>
              <a:ext cx="406975" cy="269400"/>
            </a:xfrm>
            <a:custGeom>
              <a:avLst/>
              <a:gdLst/>
              <a:ahLst/>
              <a:cxnLst/>
              <a:rect l="l" t="t" r="r" b="b"/>
              <a:pathLst>
                <a:path w="16279" h="10776" extrusionOk="0">
                  <a:moveTo>
                    <a:pt x="5538" y="1"/>
                  </a:moveTo>
                  <a:cubicBezTo>
                    <a:pt x="3537" y="1"/>
                    <a:pt x="1602" y="534"/>
                    <a:pt x="1" y="1535"/>
                  </a:cubicBezTo>
                  <a:cubicBezTo>
                    <a:pt x="1302" y="968"/>
                    <a:pt x="2703" y="668"/>
                    <a:pt x="4204" y="668"/>
                  </a:cubicBezTo>
                  <a:cubicBezTo>
                    <a:pt x="9908" y="668"/>
                    <a:pt x="14578" y="5138"/>
                    <a:pt x="14911" y="10775"/>
                  </a:cubicBezTo>
                  <a:lnTo>
                    <a:pt x="16279" y="10775"/>
                  </a:lnTo>
                  <a:cubicBezTo>
                    <a:pt x="16279" y="4804"/>
                    <a:pt x="11476" y="1"/>
                    <a:pt x="55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46"/>
            <p:cNvSpPr/>
            <p:nvPr/>
          </p:nvSpPr>
          <p:spPr>
            <a:xfrm>
              <a:off x="4559275" y="2076100"/>
              <a:ext cx="537925" cy="268550"/>
            </a:xfrm>
            <a:custGeom>
              <a:avLst/>
              <a:gdLst/>
              <a:ahLst/>
              <a:cxnLst/>
              <a:rect l="l" t="t" r="r" b="b"/>
              <a:pathLst>
                <a:path w="21517" h="10742" extrusionOk="0">
                  <a:moveTo>
                    <a:pt x="10775" y="0"/>
                  </a:moveTo>
                  <a:cubicBezTo>
                    <a:pt x="4804" y="0"/>
                    <a:pt x="1" y="4837"/>
                    <a:pt x="1" y="10741"/>
                  </a:cubicBezTo>
                  <a:lnTo>
                    <a:pt x="3170" y="10741"/>
                  </a:lnTo>
                  <a:cubicBezTo>
                    <a:pt x="3136" y="6572"/>
                    <a:pt x="6572" y="3169"/>
                    <a:pt x="10775" y="3169"/>
                  </a:cubicBezTo>
                  <a:cubicBezTo>
                    <a:pt x="14978" y="3169"/>
                    <a:pt x="18347" y="6572"/>
                    <a:pt x="18347" y="10741"/>
                  </a:cubicBezTo>
                  <a:lnTo>
                    <a:pt x="21516" y="10741"/>
                  </a:lnTo>
                  <a:cubicBezTo>
                    <a:pt x="21516" y="4804"/>
                    <a:pt x="16679" y="0"/>
                    <a:pt x="107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46"/>
            <p:cNvSpPr/>
            <p:nvPr/>
          </p:nvSpPr>
          <p:spPr>
            <a:xfrm>
              <a:off x="4690200" y="2076925"/>
              <a:ext cx="407000" cy="269400"/>
            </a:xfrm>
            <a:custGeom>
              <a:avLst/>
              <a:gdLst/>
              <a:ahLst/>
              <a:cxnLst/>
              <a:rect l="l" t="t" r="r" b="b"/>
              <a:pathLst>
                <a:path w="16280" h="10776" extrusionOk="0">
                  <a:moveTo>
                    <a:pt x="5538" y="1"/>
                  </a:moveTo>
                  <a:cubicBezTo>
                    <a:pt x="3537" y="1"/>
                    <a:pt x="1602" y="534"/>
                    <a:pt x="1" y="1535"/>
                  </a:cubicBezTo>
                  <a:cubicBezTo>
                    <a:pt x="1268" y="968"/>
                    <a:pt x="2703" y="668"/>
                    <a:pt x="4204" y="668"/>
                  </a:cubicBezTo>
                  <a:cubicBezTo>
                    <a:pt x="9908" y="668"/>
                    <a:pt x="14578" y="5138"/>
                    <a:pt x="14911" y="10775"/>
                  </a:cubicBezTo>
                  <a:lnTo>
                    <a:pt x="16279" y="10775"/>
                  </a:lnTo>
                  <a:cubicBezTo>
                    <a:pt x="16279" y="4804"/>
                    <a:pt x="11442" y="1"/>
                    <a:pt x="55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46"/>
            <p:cNvSpPr/>
            <p:nvPr/>
          </p:nvSpPr>
          <p:spPr>
            <a:xfrm>
              <a:off x="3454325" y="1735025"/>
              <a:ext cx="971550" cy="207675"/>
            </a:xfrm>
            <a:custGeom>
              <a:avLst/>
              <a:gdLst/>
              <a:ahLst/>
              <a:cxnLst/>
              <a:rect l="l" t="t" r="r" b="b"/>
              <a:pathLst>
                <a:path w="38862" h="8307" extrusionOk="0">
                  <a:moveTo>
                    <a:pt x="1" y="0"/>
                  </a:moveTo>
                  <a:lnTo>
                    <a:pt x="1" y="8306"/>
                  </a:lnTo>
                  <a:lnTo>
                    <a:pt x="38862" y="8306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46"/>
            <p:cNvSpPr/>
            <p:nvPr/>
          </p:nvSpPr>
          <p:spPr>
            <a:xfrm>
              <a:off x="3494350" y="1735025"/>
              <a:ext cx="330275" cy="208500"/>
            </a:xfrm>
            <a:custGeom>
              <a:avLst/>
              <a:gdLst/>
              <a:ahLst/>
              <a:cxnLst/>
              <a:rect l="l" t="t" r="r" b="b"/>
              <a:pathLst>
                <a:path w="13211" h="8340" extrusionOk="0">
                  <a:moveTo>
                    <a:pt x="8307" y="0"/>
                  </a:moveTo>
                  <a:lnTo>
                    <a:pt x="1" y="8340"/>
                  </a:lnTo>
                  <a:lnTo>
                    <a:pt x="4871" y="8340"/>
                  </a:lnTo>
                  <a:lnTo>
                    <a:pt x="13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46"/>
            <p:cNvSpPr/>
            <p:nvPr/>
          </p:nvSpPr>
          <p:spPr>
            <a:xfrm>
              <a:off x="4005550" y="1735025"/>
              <a:ext cx="269375" cy="208500"/>
            </a:xfrm>
            <a:custGeom>
              <a:avLst/>
              <a:gdLst/>
              <a:ahLst/>
              <a:cxnLst/>
              <a:rect l="l" t="t" r="r" b="b"/>
              <a:pathLst>
                <a:path w="10775" h="8340" extrusionOk="0">
                  <a:moveTo>
                    <a:pt x="8307" y="0"/>
                  </a:moveTo>
                  <a:lnTo>
                    <a:pt x="1" y="8340"/>
                  </a:lnTo>
                  <a:lnTo>
                    <a:pt x="2469" y="8340"/>
                  </a:lnTo>
                  <a:lnTo>
                    <a:pt x="10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46"/>
            <p:cNvSpPr/>
            <p:nvPr/>
          </p:nvSpPr>
          <p:spPr>
            <a:xfrm>
              <a:off x="4236550" y="1755025"/>
              <a:ext cx="188500" cy="188500"/>
            </a:xfrm>
            <a:custGeom>
              <a:avLst/>
              <a:gdLst/>
              <a:ahLst/>
              <a:cxnLst/>
              <a:rect l="l" t="t" r="r" b="b"/>
              <a:pathLst>
                <a:path w="7540" h="7540" extrusionOk="0">
                  <a:moveTo>
                    <a:pt x="7539" y="1"/>
                  </a:moveTo>
                  <a:lnTo>
                    <a:pt x="1" y="7540"/>
                  </a:lnTo>
                  <a:lnTo>
                    <a:pt x="1468" y="7540"/>
                  </a:lnTo>
                  <a:lnTo>
                    <a:pt x="7539" y="1402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46"/>
            <p:cNvSpPr/>
            <p:nvPr/>
          </p:nvSpPr>
          <p:spPr>
            <a:xfrm>
              <a:off x="3757050" y="1735025"/>
              <a:ext cx="233525" cy="208500"/>
            </a:xfrm>
            <a:custGeom>
              <a:avLst/>
              <a:gdLst/>
              <a:ahLst/>
              <a:cxnLst/>
              <a:rect l="l" t="t" r="r" b="b"/>
              <a:pathLst>
                <a:path w="9341" h="8340" extrusionOk="0">
                  <a:moveTo>
                    <a:pt x="8339" y="0"/>
                  </a:moveTo>
                  <a:lnTo>
                    <a:pt x="0" y="8340"/>
                  </a:lnTo>
                  <a:lnTo>
                    <a:pt x="1001" y="8340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46"/>
            <p:cNvSpPr/>
            <p:nvPr/>
          </p:nvSpPr>
          <p:spPr>
            <a:xfrm>
              <a:off x="3454325" y="1735025"/>
              <a:ext cx="165150" cy="165125"/>
            </a:xfrm>
            <a:custGeom>
              <a:avLst/>
              <a:gdLst/>
              <a:ahLst/>
              <a:cxnLst/>
              <a:rect l="l" t="t" r="r" b="b"/>
              <a:pathLst>
                <a:path w="6606" h="6605" extrusionOk="0">
                  <a:moveTo>
                    <a:pt x="4570" y="0"/>
                  </a:moveTo>
                  <a:lnTo>
                    <a:pt x="1" y="4603"/>
                  </a:lnTo>
                  <a:lnTo>
                    <a:pt x="1" y="6605"/>
                  </a:lnTo>
                  <a:lnTo>
                    <a:pt x="6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46"/>
            <p:cNvSpPr/>
            <p:nvPr/>
          </p:nvSpPr>
          <p:spPr>
            <a:xfrm>
              <a:off x="4540100" y="1735025"/>
              <a:ext cx="472875" cy="170975"/>
            </a:xfrm>
            <a:custGeom>
              <a:avLst/>
              <a:gdLst/>
              <a:ahLst/>
              <a:cxnLst/>
              <a:rect l="l" t="t" r="r" b="b"/>
              <a:pathLst>
                <a:path w="18915" h="6839" extrusionOk="0">
                  <a:moveTo>
                    <a:pt x="1" y="0"/>
                  </a:moveTo>
                  <a:lnTo>
                    <a:pt x="1" y="6838"/>
                  </a:lnTo>
                  <a:lnTo>
                    <a:pt x="18914" y="6838"/>
                  </a:lnTo>
                  <a:lnTo>
                    <a:pt x="18914" y="901"/>
                  </a:lnTo>
                  <a:cubicBezTo>
                    <a:pt x="18914" y="434"/>
                    <a:pt x="18514" y="0"/>
                    <a:pt x="18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46"/>
            <p:cNvSpPr/>
            <p:nvPr/>
          </p:nvSpPr>
          <p:spPr>
            <a:xfrm>
              <a:off x="4538425" y="173502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569" y="0"/>
                  </a:moveTo>
                  <a:lnTo>
                    <a:pt x="1" y="2535"/>
                  </a:lnTo>
                  <a:lnTo>
                    <a:pt x="1" y="4270"/>
                  </a:lnTo>
                  <a:lnTo>
                    <a:pt x="4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46"/>
            <p:cNvSpPr/>
            <p:nvPr/>
          </p:nvSpPr>
          <p:spPr>
            <a:xfrm>
              <a:off x="4596800" y="1735025"/>
              <a:ext cx="286900" cy="170975"/>
            </a:xfrm>
            <a:custGeom>
              <a:avLst/>
              <a:gdLst/>
              <a:ahLst/>
              <a:cxnLst/>
              <a:rect l="l" t="t" r="r" b="b"/>
              <a:pathLst>
                <a:path w="11476" h="6839" extrusionOk="0">
                  <a:moveTo>
                    <a:pt x="6839" y="0"/>
                  </a:moveTo>
                  <a:lnTo>
                    <a:pt x="1" y="6838"/>
                  </a:lnTo>
                  <a:lnTo>
                    <a:pt x="4637" y="6838"/>
                  </a:lnTo>
                  <a:lnTo>
                    <a:pt x="114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46"/>
            <p:cNvSpPr/>
            <p:nvPr/>
          </p:nvSpPr>
          <p:spPr>
            <a:xfrm>
              <a:off x="4828650" y="1737525"/>
              <a:ext cx="184325" cy="168475"/>
            </a:xfrm>
            <a:custGeom>
              <a:avLst/>
              <a:gdLst/>
              <a:ahLst/>
              <a:cxnLst/>
              <a:rect l="l" t="t" r="r" b="b"/>
              <a:pathLst>
                <a:path w="7373" h="6739" extrusionOk="0">
                  <a:moveTo>
                    <a:pt x="6738" y="0"/>
                  </a:moveTo>
                  <a:lnTo>
                    <a:pt x="0" y="6738"/>
                  </a:lnTo>
                  <a:lnTo>
                    <a:pt x="1835" y="6738"/>
                  </a:lnTo>
                  <a:lnTo>
                    <a:pt x="7372" y="1201"/>
                  </a:lnTo>
                  <a:lnTo>
                    <a:pt x="7372" y="868"/>
                  </a:lnTo>
                  <a:cubicBezTo>
                    <a:pt x="7372" y="434"/>
                    <a:pt x="7139" y="100"/>
                    <a:pt x="6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46"/>
            <p:cNvSpPr/>
            <p:nvPr/>
          </p:nvSpPr>
          <p:spPr>
            <a:xfrm>
              <a:off x="4957900" y="1851775"/>
              <a:ext cx="55075" cy="54225"/>
            </a:xfrm>
            <a:custGeom>
              <a:avLst/>
              <a:gdLst/>
              <a:ahLst/>
              <a:cxnLst/>
              <a:rect l="l" t="t" r="r" b="b"/>
              <a:pathLst>
                <a:path w="2203" h="2169" extrusionOk="0">
                  <a:moveTo>
                    <a:pt x="2202" y="0"/>
                  </a:moveTo>
                  <a:lnTo>
                    <a:pt x="0" y="2168"/>
                  </a:lnTo>
                  <a:lnTo>
                    <a:pt x="2202" y="2168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46"/>
            <p:cNvSpPr/>
            <p:nvPr/>
          </p:nvSpPr>
          <p:spPr>
            <a:xfrm>
              <a:off x="2357700" y="2094450"/>
              <a:ext cx="93425" cy="30875"/>
            </a:xfrm>
            <a:custGeom>
              <a:avLst/>
              <a:gdLst/>
              <a:ahLst/>
              <a:cxnLst/>
              <a:rect l="l" t="t" r="r" b="b"/>
              <a:pathLst>
                <a:path w="3737" h="1235" extrusionOk="0">
                  <a:moveTo>
                    <a:pt x="1" y="0"/>
                  </a:moveTo>
                  <a:lnTo>
                    <a:pt x="1" y="1234"/>
                  </a:lnTo>
                  <a:lnTo>
                    <a:pt x="3737" y="123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8E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46"/>
            <p:cNvSpPr/>
            <p:nvPr/>
          </p:nvSpPr>
          <p:spPr>
            <a:xfrm>
              <a:off x="2357700" y="2094450"/>
              <a:ext cx="94275" cy="31700"/>
            </a:xfrm>
            <a:custGeom>
              <a:avLst/>
              <a:gdLst/>
              <a:ahLst/>
              <a:cxnLst/>
              <a:rect l="l" t="t" r="r" b="b"/>
              <a:pathLst>
                <a:path w="3771" h="1268" extrusionOk="0">
                  <a:moveTo>
                    <a:pt x="3136" y="0"/>
                  </a:moveTo>
                  <a:lnTo>
                    <a:pt x="3136" y="634"/>
                  </a:lnTo>
                  <a:lnTo>
                    <a:pt x="1" y="634"/>
                  </a:lnTo>
                  <a:lnTo>
                    <a:pt x="1" y="1268"/>
                  </a:lnTo>
                  <a:lnTo>
                    <a:pt x="3770" y="1268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46"/>
            <p:cNvSpPr/>
            <p:nvPr/>
          </p:nvSpPr>
          <p:spPr>
            <a:xfrm>
              <a:off x="3103250" y="1600750"/>
              <a:ext cx="1833000" cy="26725"/>
            </a:xfrm>
            <a:custGeom>
              <a:avLst/>
              <a:gdLst/>
              <a:ahLst/>
              <a:cxnLst/>
              <a:rect l="l" t="t" r="r" b="b"/>
              <a:pathLst>
                <a:path w="73320" h="1069" extrusionOk="0">
                  <a:moveTo>
                    <a:pt x="0" y="1"/>
                  </a:moveTo>
                  <a:lnTo>
                    <a:pt x="0" y="1068"/>
                  </a:lnTo>
                  <a:lnTo>
                    <a:pt x="73319" y="1068"/>
                  </a:lnTo>
                  <a:lnTo>
                    <a:pt x="73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46"/>
            <p:cNvSpPr/>
            <p:nvPr/>
          </p:nvSpPr>
          <p:spPr>
            <a:xfrm>
              <a:off x="3144100" y="1568225"/>
              <a:ext cx="187675" cy="32550"/>
            </a:xfrm>
            <a:custGeom>
              <a:avLst/>
              <a:gdLst/>
              <a:ahLst/>
              <a:cxnLst/>
              <a:rect l="l" t="t" r="r" b="b"/>
              <a:pathLst>
                <a:path w="7507" h="1302" extrusionOk="0">
                  <a:moveTo>
                    <a:pt x="1" y="1"/>
                  </a:moveTo>
                  <a:lnTo>
                    <a:pt x="1" y="1302"/>
                  </a:lnTo>
                  <a:lnTo>
                    <a:pt x="7506" y="1302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46"/>
            <p:cNvSpPr/>
            <p:nvPr/>
          </p:nvSpPr>
          <p:spPr>
            <a:xfrm>
              <a:off x="4682700" y="1568225"/>
              <a:ext cx="187650" cy="32550"/>
            </a:xfrm>
            <a:custGeom>
              <a:avLst/>
              <a:gdLst/>
              <a:ahLst/>
              <a:cxnLst/>
              <a:rect l="l" t="t" r="r" b="b"/>
              <a:pathLst>
                <a:path w="7506" h="1302" extrusionOk="0">
                  <a:moveTo>
                    <a:pt x="1" y="1"/>
                  </a:moveTo>
                  <a:lnTo>
                    <a:pt x="1" y="1302"/>
                  </a:lnTo>
                  <a:lnTo>
                    <a:pt x="7506" y="1302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46"/>
            <p:cNvSpPr/>
            <p:nvPr/>
          </p:nvSpPr>
          <p:spPr>
            <a:xfrm>
              <a:off x="2310175" y="2116950"/>
              <a:ext cx="28375" cy="127625"/>
            </a:xfrm>
            <a:custGeom>
              <a:avLst/>
              <a:gdLst/>
              <a:ahLst/>
              <a:cxnLst/>
              <a:rect l="l" t="t" r="r" b="b"/>
              <a:pathLst>
                <a:path w="1135" h="5105" extrusionOk="0">
                  <a:moveTo>
                    <a:pt x="534" y="1"/>
                  </a:moveTo>
                  <a:cubicBezTo>
                    <a:pt x="234" y="1"/>
                    <a:pt x="1" y="234"/>
                    <a:pt x="1" y="535"/>
                  </a:cubicBezTo>
                  <a:lnTo>
                    <a:pt x="1" y="4571"/>
                  </a:lnTo>
                  <a:cubicBezTo>
                    <a:pt x="1" y="4871"/>
                    <a:pt x="234" y="5104"/>
                    <a:pt x="534" y="5104"/>
                  </a:cubicBezTo>
                  <a:cubicBezTo>
                    <a:pt x="868" y="5104"/>
                    <a:pt x="1135" y="4871"/>
                    <a:pt x="1068" y="4571"/>
                  </a:cubicBezTo>
                  <a:lnTo>
                    <a:pt x="1068" y="535"/>
                  </a:ln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3437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46"/>
            <p:cNvSpPr/>
            <p:nvPr/>
          </p:nvSpPr>
          <p:spPr>
            <a:xfrm>
              <a:off x="2310175" y="2116950"/>
              <a:ext cx="28375" cy="127625"/>
            </a:xfrm>
            <a:custGeom>
              <a:avLst/>
              <a:gdLst/>
              <a:ahLst/>
              <a:cxnLst/>
              <a:rect l="l" t="t" r="r" b="b"/>
              <a:pathLst>
                <a:path w="1135" h="5105" extrusionOk="0">
                  <a:moveTo>
                    <a:pt x="534" y="1"/>
                  </a:moveTo>
                  <a:lnTo>
                    <a:pt x="534" y="101"/>
                  </a:lnTo>
                  <a:lnTo>
                    <a:pt x="534" y="4170"/>
                  </a:lnTo>
                  <a:cubicBezTo>
                    <a:pt x="534" y="4437"/>
                    <a:pt x="301" y="4704"/>
                    <a:pt x="1" y="4704"/>
                  </a:cubicBezTo>
                  <a:cubicBezTo>
                    <a:pt x="34" y="4938"/>
                    <a:pt x="301" y="5104"/>
                    <a:pt x="534" y="5104"/>
                  </a:cubicBezTo>
                  <a:cubicBezTo>
                    <a:pt x="834" y="5104"/>
                    <a:pt x="1068" y="4871"/>
                    <a:pt x="1068" y="4571"/>
                  </a:cubicBezTo>
                  <a:lnTo>
                    <a:pt x="1068" y="535"/>
                  </a:lnTo>
                  <a:cubicBezTo>
                    <a:pt x="1135" y="234"/>
                    <a:pt x="868" y="1"/>
                    <a:pt x="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46"/>
            <p:cNvSpPr/>
            <p:nvPr/>
          </p:nvSpPr>
          <p:spPr>
            <a:xfrm>
              <a:off x="2747150" y="1688325"/>
              <a:ext cx="194325" cy="249775"/>
            </a:xfrm>
            <a:custGeom>
              <a:avLst/>
              <a:gdLst/>
              <a:ahLst/>
              <a:cxnLst/>
              <a:rect l="l" t="t" r="r" b="b"/>
              <a:pathLst>
                <a:path w="7773" h="9991" extrusionOk="0">
                  <a:moveTo>
                    <a:pt x="5571" y="0"/>
                  </a:moveTo>
                  <a:lnTo>
                    <a:pt x="1" y="9207"/>
                  </a:lnTo>
                  <a:cubicBezTo>
                    <a:pt x="1" y="9207"/>
                    <a:pt x="1103" y="9990"/>
                    <a:pt x="2202" y="9990"/>
                  </a:cubicBezTo>
                  <a:cubicBezTo>
                    <a:pt x="2844" y="9990"/>
                    <a:pt x="3485" y="9722"/>
                    <a:pt x="3903" y="8873"/>
                  </a:cubicBezTo>
                  <a:cubicBezTo>
                    <a:pt x="5071" y="6572"/>
                    <a:pt x="7006" y="2369"/>
                    <a:pt x="7006" y="2369"/>
                  </a:cubicBezTo>
                  <a:cubicBezTo>
                    <a:pt x="7006" y="2369"/>
                    <a:pt x="7773" y="1034"/>
                    <a:pt x="55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46"/>
            <p:cNvSpPr/>
            <p:nvPr/>
          </p:nvSpPr>
          <p:spPr>
            <a:xfrm>
              <a:off x="2801350" y="1704150"/>
              <a:ext cx="117625" cy="125125"/>
            </a:xfrm>
            <a:custGeom>
              <a:avLst/>
              <a:gdLst/>
              <a:ahLst/>
              <a:cxnLst/>
              <a:rect l="l" t="t" r="r" b="b"/>
              <a:pathLst>
                <a:path w="4705" h="5005" extrusionOk="0">
                  <a:moveTo>
                    <a:pt x="4404" y="1"/>
                  </a:moveTo>
                  <a:lnTo>
                    <a:pt x="868" y="3537"/>
                  </a:lnTo>
                  <a:lnTo>
                    <a:pt x="1" y="5005"/>
                  </a:lnTo>
                  <a:lnTo>
                    <a:pt x="4704" y="268"/>
                  </a:lnTo>
                  <a:lnTo>
                    <a:pt x="4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46"/>
            <p:cNvSpPr/>
            <p:nvPr/>
          </p:nvSpPr>
          <p:spPr>
            <a:xfrm>
              <a:off x="2760500" y="1780875"/>
              <a:ext cx="145950" cy="155150"/>
            </a:xfrm>
            <a:custGeom>
              <a:avLst/>
              <a:gdLst/>
              <a:ahLst/>
              <a:cxnLst/>
              <a:rect l="l" t="t" r="r" b="b"/>
              <a:pathLst>
                <a:path w="5838" h="6206" extrusionOk="0">
                  <a:moveTo>
                    <a:pt x="5838" y="1"/>
                  </a:moveTo>
                  <a:lnTo>
                    <a:pt x="0" y="5838"/>
                  </a:lnTo>
                  <a:cubicBezTo>
                    <a:pt x="301" y="5972"/>
                    <a:pt x="668" y="6139"/>
                    <a:pt x="1068" y="6205"/>
                  </a:cubicBezTo>
                  <a:lnTo>
                    <a:pt x="4537" y="2769"/>
                  </a:lnTo>
                  <a:cubicBezTo>
                    <a:pt x="5004" y="1735"/>
                    <a:pt x="5471" y="768"/>
                    <a:pt x="5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46"/>
            <p:cNvSpPr/>
            <p:nvPr/>
          </p:nvSpPr>
          <p:spPr>
            <a:xfrm>
              <a:off x="2741325" y="1688325"/>
              <a:ext cx="195150" cy="279375"/>
            </a:xfrm>
            <a:custGeom>
              <a:avLst/>
              <a:gdLst/>
              <a:ahLst/>
              <a:cxnLst/>
              <a:rect l="l" t="t" r="r" b="b"/>
              <a:pathLst>
                <a:path w="7806" h="11175" fill="none" extrusionOk="0">
                  <a:moveTo>
                    <a:pt x="0" y="9207"/>
                  </a:moveTo>
                  <a:cubicBezTo>
                    <a:pt x="0" y="9207"/>
                    <a:pt x="2802" y="11175"/>
                    <a:pt x="3936" y="8873"/>
                  </a:cubicBezTo>
                  <a:cubicBezTo>
                    <a:pt x="5104" y="6572"/>
                    <a:pt x="7005" y="2369"/>
                    <a:pt x="7005" y="2369"/>
                  </a:cubicBezTo>
                  <a:cubicBezTo>
                    <a:pt x="7005" y="2369"/>
                    <a:pt x="7806" y="1034"/>
                    <a:pt x="5604" y="0"/>
                  </a:cubicBezTo>
                </a:path>
              </a:pathLst>
            </a:custGeom>
            <a:noFill/>
            <a:ln w="14175" cap="rnd" cmpd="sng">
              <a:solidFill>
                <a:srgbClr val="CCCCCC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46"/>
            <p:cNvSpPr/>
            <p:nvPr/>
          </p:nvSpPr>
          <p:spPr>
            <a:xfrm>
              <a:off x="3331750" y="1575725"/>
              <a:ext cx="1351800" cy="25"/>
            </a:xfrm>
            <a:custGeom>
              <a:avLst/>
              <a:gdLst/>
              <a:ahLst/>
              <a:cxnLst/>
              <a:rect l="l" t="t" r="r" b="b"/>
              <a:pathLst>
                <a:path w="54072" h="1" fill="none" extrusionOk="0">
                  <a:moveTo>
                    <a:pt x="0" y="1"/>
                  </a:moveTo>
                  <a:lnTo>
                    <a:pt x="54072" y="1"/>
                  </a:lnTo>
                </a:path>
              </a:pathLst>
            </a:custGeom>
            <a:solidFill>
              <a:schemeClr val="lt1"/>
            </a:solidFill>
            <a:ln w="1417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46"/>
            <p:cNvSpPr/>
            <p:nvPr/>
          </p:nvSpPr>
          <p:spPr>
            <a:xfrm>
              <a:off x="2847225" y="1985200"/>
              <a:ext cx="58400" cy="70900"/>
            </a:xfrm>
            <a:custGeom>
              <a:avLst/>
              <a:gdLst/>
              <a:ahLst/>
              <a:cxnLst/>
              <a:rect l="l" t="t" r="r" b="b"/>
              <a:pathLst>
                <a:path w="2336" h="2836" extrusionOk="0">
                  <a:moveTo>
                    <a:pt x="1" y="0"/>
                  </a:moveTo>
                  <a:cubicBezTo>
                    <a:pt x="768" y="0"/>
                    <a:pt x="1402" y="634"/>
                    <a:pt x="1402" y="1435"/>
                  </a:cubicBezTo>
                  <a:cubicBezTo>
                    <a:pt x="1402" y="2202"/>
                    <a:pt x="768" y="2836"/>
                    <a:pt x="1" y="2836"/>
                  </a:cubicBezTo>
                  <a:lnTo>
                    <a:pt x="901" y="2836"/>
                  </a:lnTo>
                  <a:cubicBezTo>
                    <a:pt x="1702" y="2836"/>
                    <a:pt x="2336" y="2202"/>
                    <a:pt x="2336" y="1435"/>
                  </a:cubicBezTo>
                  <a:cubicBezTo>
                    <a:pt x="2336" y="634"/>
                    <a:pt x="1702" y="0"/>
                    <a:pt x="901" y="0"/>
                  </a:cubicBezTo>
                  <a:close/>
                </a:path>
              </a:pathLst>
            </a:custGeom>
            <a:solidFill>
              <a:srgbClr val="3437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46"/>
            <p:cNvSpPr/>
            <p:nvPr/>
          </p:nvSpPr>
          <p:spPr>
            <a:xfrm>
              <a:off x="2802200" y="1985200"/>
              <a:ext cx="103425" cy="70900"/>
            </a:xfrm>
            <a:custGeom>
              <a:avLst/>
              <a:gdLst/>
              <a:ahLst/>
              <a:cxnLst/>
              <a:rect l="l" t="t" r="r" b="b"/>
              <a:pathLst>
                <a:path w="4137" h="2836" extrusionOk="0">
                  <a:moveTo>
                    <a:pt x="1401" y="0"/>
                  </a:moveTo>
                  <a:cubicBezTo>
                    <a:pt x="634" y="0"/>
                    <a:pt x="0" y="634"/>
                    <a:pt x="0" y="1435"/>
                  </a:cubicBezTo>
                  <a:cubicBezTo>
                    <a:pt x="0" y="2202"/>
                    <a:pt x="634" y="2836"/>
                    <a:pt x="1401" y="2836"/>
                  </a:cubicBezTo>
                  <a:lnTo>
                    <a:pt x="2702" y="2836"/>
                  </a:lnTo>
                  <a:cubicBezTo>
                    <a:pt x="3503" y="2836"/>
                    <a:pt x="4137" y="2202"/>
                    <a:pt x="4137" y="1435"/>
                  </a:cubicBezTo>
                  <a:cubicBezTo>
                    <a:pt x="4137" y="634"/>
                    <a:pt x="3503" y="0"/>
                    <a:pt x="2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46"/>
            <p:cNvSpPr/>
            <p:nvPr/>
          </p:nvSpPr>
          <p:spPr>
            <a:xfrm>
              <a:off x="2801350" y="1851775"/>
              <a:ext cx="166825" cy="115100"/>
            </a:xfrm>
            <a:custGeom>
              <a:avLst/>
              <a:gdLst/>
              <a:ahLst/>
              <a:cxnLst/>
              <a:rect l="l" t="t" r="r" b="b"/>
              <a:pathLst>
                <a:path w="6673" h="4604" extrusionOk="0">
                  <a:moveTo>
                    <a:pt x="2269" y="0"/>
                  </a:moveTo>
                  <a:cubicBezTo>
                    <a:pt x="1035" y="0"/>
                    <a:pt x="1" y="1034"/>
                    <a:pt x="1" y="2302"/>
                  </a:cubicBezTo>
                  <a:cubicBezTo>
                    <a:pt x="1" y="3536"/>
                    <a:pt x="1035" y="4604"/>
                    <a:pt x="2269" y="4604"/>
                  </a:cubicBezTo>
                  <a:lnTo>
                    <a:pt x="4371" y="4604"/>
                  </a:lnTo>
                  <a:cubicBezTo>
                    <a:pt x="5672" y="4604"/>
                    <a:pt x="6672" y="3536"/>
                    <a:pt x="6672" y="2302"/>
                  </a:cubicBezTo>
                  <a:cubicBezTo>
                    <a:pt x="6672" y="1034"/>
                    <a:pt x="5605" y="0"/>
                    <a:pt x="43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46"/>
            <p:cNvSpPr/>
            <p:nvPr/>
          </p:nvSpPr>
          <p:spPr>
            <a:xfrm>
              <a:off x="2843900" y="1850925"/>
              <a:ext cx="125100" cy="114275"/>
            </a:xfrm>
            <a:custGeom>
              <a:avLst/>
              <a:gdLst/>
              <a:ahLst/>
              <a:cxnLst/>
              <a:rect l="l" t="t" r="r" b="b"/>
              <a:pathLst>
                <a:path w="5004" h="4571" extrusionOk="0">
                  <a:moveTo>
                    <a:pt x="1835" y="1"/>
                  </a:moveTo>
                  <a:cubicBezTo>
                    <a:pt x="2802" y="268"/>
                    <a:pt x="3536" y="1168"/>
                    <a:pt x="3536" y="2202"/>
                  </a:cubicBezTo>
                  <a:cubicBezTo>
                    <a:pt x="3536" y="3470"/>
                    <a:pt x="2502" y="4504"/>
                    <a:pt x="1234" y="4504"/>
                  </a:cubicBezTo>
                  <a:lnTo>
                    <a:pt x="0" y="4504"/>
                  </a:lnTo>
                  <a:cubicBezTo>
                    <a:pt x="200" y="4537"/>
                    <a:pt x="400" y="4571"/>
                    <a:pt x="634" y="4571"/>
                  </a:cubicBezTo>
                  <a:lnTo>
                    <a:pt x="2702" y="4571"/>
                  </a:lnTo>
                  <a:cubicBezTo>
                    <a:pt x="3970" y="4571"/>
                    <a:pt x="5004" y="3537"/>
                    <a:pt x="5004" y="2269"/>
                  </a:cubicBezTo>
                  <a:cubicBezTo>
                    <a:pt x="4970" y="1035"/>
                    <a:pt x="3970" y="1"/>
                    <a:pt x="26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46"/>
            <p:cNvSpPr/>
            <p:nvPr/>
          </p:nvSpPr>
          <p:spPr>
            <a:xfrm>
              <a:off x="2814700" y="1915150"/>
              <a:ext cx="45900" cy="119275"/>
            </a:xfrm>
            <a:custGeom>
              <a:avLst/>
              <a:gdLst/>
              <a:ahLst/>
              <a:cxnLst/>
              <a:rect l="l" t="t" r="r" b="b"/>
              <a:pathLst>
                <a:path w="1836" h="4771" extrusionOk="0">
                  <a:moveTo>
                    <a:pt x="1568" y="0"/>
                  </a:moveTo>
                  <a:lnTo>
                    <a:pt x="1568" y="0"/>
                  </a:lnTo>
                  <a:cubicBezTo>
                    <a:pt x="1" y="2769"/>
                    <a:pt x="1835" y="4770"/>
                    <a:pt x="1835" y="4770"/>
                  </a:cubicBezTo>
                  <a:lnTo>
                    <a:pt x="15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46"/>
            <p:cNvSpPr/>
            <p:nvPr/>
          </p:nvSpPr>
          <p:spPr>
            <a:xfrm>
              <a:off x="2628725" y="2286250"/>
              <a:ext cx="10875" cy="104250"/>
            </a:xfrm>
            <a:custGeom>
              <a:avLst/>
              <a:gdLst/>
              <a:ahLst/>
              <a:cxnLst/>
              <a:rect l="l" t="t" r="r" b="b"/>
              <a:pathLst>
                <a:path w="435" h="4170" extrusionOk="0">
                  <a:moveTo>
                    <a:pt x="234" y="0"/>
                  </a:moveTo>
                  <a:cubicBezTo>
                    <a:pt x="68" y="734"/>
                    <a:pt x="1" y="1435"/>
                    <a:pt x="1" y="2102"/>
                  </a:cubicBezTo>
                  <a:cubicBezTo>
                    <a:pt x="1" y="2802"/>
                    <a:pt x="68" y="3469"/>
                    <a:pt x="234" y="4170"/>
                  </a:cubicBezTo>
                  <a:cubicBezTo>
                    <a:pt x="401" y="3469"/>
                    <a:pt x="435" y="2802"/>
                    <a:pt x="435" y="2102"/>
                  </a:cubicBezTo>
                  <a:cubicBezTo>
                    <a:pt x="435" y="1401"/>
                    <a:pt x="401" y="734"/>
                    <a:pt x="2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46"/>
            <p:cNvSpPr/>
            <p:nvPr/>
          </p:nvSpPr>
          <p:spPr>
            <a:xfrm>
              <a:off x="2587050" y="2333775"/>
              <a:ext cx="94250" cy="10025"/>
            </a:xfrm>
            <a:custGeom>
              <a:avLst/>
              <a:gdLst/>
              <a:ahLst/>
              <a:cxnLst/>
              <a:rect l="l" t="t" r="r" b="b"/>
              <a:pathLst>
                <a:path w="3770" h="401" extrusionOk="0">
                  <a:moveTo>
                    <a:pt x="1901" y="1"/>
                  </a:moveTo>
                  <a:cubicBezTo>
                    <a:pt x="1268" y="1"/>
                    <a:pt x="634" y="34"/>
                    <a:pt x="0" y="201"/>
                  </a:cubicBezTo>
                  <a:cubicBezTo>
                    <a:pt x="634" y="368"/>
                    <a:pt x="1268" y="401"/>
                    <a:pt x="1901" y="401"/>
                  </a:cubicBezTo>
                  <a:cubicBezTo>
                    <a:pt x="2502" y="401"/>
                    <a:pt x="3136" y="368"/>
                    <a:pt x="3769" y="201"/>
                  </a:cubicBezTo>
                  <a:cubicBezTo>
                    <a:pt x="3136" y="34"/>
                    <a:pt x="2502" y="1"/>
                    <a:pt x="1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46"/>
            <p:cNvSpPr/>
            <p:nvPr/>
          </p:nvSpPr>
          <p:spPr>
            <a:xfrm>
              <a:off x="2602050" y="2306250"/>
              <a:ext cx="64250" cy="65075"/>
            </a:xfrm>
            <a:custGeom>
              <a:avLst/>
              <a:gdLst/>
              <a:ahLst/>
              <a:cxnLst/>
              <a:rect l="l" t="t" r="r" b="b"/>
              <a:pathLst>
                <a:path w="2570" h="2603" extrusionOk="0">
                  <a:moveTo>
                    <a:pt x="1" y="1302"/>
                  </a:moveTo>
                  <a:cubicBezTo>
                    <a:pt x="1" y="601"/>
                    <a:pt x="568" y="1"/>
                    <a:pt x="1268" y="1"/>
                  </a:cubicBezTo>
                  <a:cubicBezTo>
                    <a:pt x="2002" y="1"/>
                    <a:pt x="2569" y="601"/>
                    <a:pt x="2569" y="1302"/>
                  </a:cubicBezTo>
                  <a:cubicBezTo>
                    <a:pt x="2569" y="2002"/>
                    <a:pt x="2002" y="2603"/>
                    <a:pt x="1268" y="2603"/>
                  </a:cubicBezTo>
                  <a:cubicBezTo>
                    <a:pt x="568" y="2603"/>
                    <a:pt x="1" y="2002"/>
                    <a:pt x="1" y="1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46"/>
            <p:cNvSpPr/>
            <p:nvPr/>
          </p:nvSpPr>
          <p:spPr>
            <a:xfrm>
              <a:off x="3212475" y="1988525"/>
              <a:ext cx="119300" cy="45900"/>
            </a:xfrm>
            <a:custGeom>
              <a:avLst/>
              <a:gdLst/>
              <a:ahLst/>
              <a:cxnLst/>
              <a:rect l="l" t="t" r="r" b="b"/>
              <a:pathLst>
                <a:path w="4772" h="1836" extrusionOk="0">
                  <a:moveTo>
                    <a:pt x="935" y="1"/>
                  </a:moveTo>
                  <a:cubicBezTo>
                    <a:pt x="435" y="1"/>
                    <a:pt x="1" y="401"/>
                    <a:pt x="1" y="901"/>
                  </a:cubicBezTo>
                  <a:cubicBezTo>
                    <a:pt x="1" y="1402"/>
                    <a:pt x="435" y="1835"/>
                    <a:pt x="935" y="1835"/>
                  </a:cubicBezTo>
                  <a:lnTo>
                    <a:pt x="3837" y="1835"/>
                  </a:lnTo>
                  <a:cubicBezTo>
                    <a:pt x="4337" y="1835"/>
                    <a:pt x="4771" y="1402"/>
                    <a:pt x="4771" y="901"/>
                  </a:cubicBezTo>
                  <a:cubicBezTo>
                    <a:pt x="4771" y="401"/>
                    <a:pt x="4337" y="1"/>
                    <a:pt x="3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46"/>
            <p:cNvSpPr/>
            <p:nvPr/>
          </p:nvSpPr>
          <p:spPr>
            <a:xfrm>
              <a:off x="3274200" y="1987700"/>
              <a:ext cx="57575" cy="45900"/>
            </a:xfrm>
            <a:custGeom>
              <a:avLst/>
              <a:gdLst/>
              <a:ahLst/>
              <a:cxnLst/>
              <a:rect l="l" t="t" r="r" b="b"/>
              <a:pathLst>
                <a:path w="2303" h="1836" extrusionOk="0">
                  <a:moveTo>
                    <a:pt x="0" y="0"/>
                  </a:moveTo>
                  <a:cubicBezTo>
                    <a:pt x="501" y="0"/>
                    <a:pt x="901" y="401"/>
                    <a:pt x="901" y="901"/>
                  </a:cubicBezTo>
                  <a:cubicBezTo>
                    <a:pt x="901" y="1401"/>
                    <a:pt x="501" y="1835"/>
                    <a:pt x="0" y="1835"/>
                  </a:cubicBezTo>
                  <a:lnTo>
                    <a:pt x="1368" y="1835"/>
                  </a:lnTo>
                  <a:cubicBezTo>
                    <a:pt x="1868" y="1835"/>
                    <a:pt x="2302" y="1401"/>
                    <a:pt x="2302" y="901"/>
                  </a:cubicBezTo>
                  <a:cubicBezTo>
                    <a:pt x="2302" y="401"/>
                    <a:pt x="186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46"/>
            <p:cNvSpPr/>
            <p:nvPr/>
          </p:nvSpPr>
          <p:spPr>
            <a:xfrm>
              <a:off x="4328275" y="1988525"/>
              <a:ext cx="120125" cy="45900"/>
            </a:xfrm>
            <a:custGeom>
              <a:avLst/>
              <a:gdLst/>
              <a:ahLst/>
              <a:cxnLst/>
              <a:rect l="l" t="t" r="r" b="b"/>
              <a:pathLst>
                <a:path w="4805" h="1836" extrusionOk="0">
                  <a:moveTo>
                    <a:pt x="901" y="1"/>
                  </a:moveTo>
                  <a:cubicBezTo>
                    <a:pt x="401" y="1"/>
                    <a:pt x="1" y="401"/>
                    <a:pt x="1" y="901"/>
                  </a:cubicBezTo>
                  <a:cubicBezTo>
                    <a:pt x="1" y="1402"/>
                    <a:pt x="401" y="1835"/>
                    <a:pt x="901" y="1835"/>
                  </a:cubicBezTo>
                  <a:lnTo>
                    <a:pt x="3837" y="1835"/>
                  </a:lnTo>
                  <a:cubicBezTo>
                    <a:pt x="4371" y="1835"/>
                    <a:pt x="4804" y="1402"/>
                    <a:pt x="4738" y="901"/>
                  </a:cubicBezTo>
                  <a:cubicBezTo>
                    <a:pt x="4738" y="401"/>
                    <a:pt x="4337" y="1"/>
                    <a:pt x="3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46"/>
            <p:cNvSpPr/>
            <p:nvPr/>
          </p:nvSpPr>
          <p:spPr>
            <a:xfrm>
              <a:off x="4395000" y="1987700"/>
              <a:ext cx="53400" cy="45900"/>
            </a:xfrm>
            <a:custGeom>
              <a:avLst/>
              <a:gdLst/>
              <a:ahLst/>
              <a:cxnLst/>
              <a:rect l="l" t="t" r="r" b="b"/>
              <a:pathLst>
                <a:path w="2136" h="1836" extrusionOk="0">
                  <a:moveTo>
                    <a:pt x="0" y="0"/>
                  </a:moveTo>
                  <a:cubicBezTo>
                    <a:pt x="501" y="0"/>
                    <a:pt x="901" y="401"/>
                    <a:pt x="901" y="901"/>
                  </a:cubicBezTo>
                  <a:cubicBezTo>
                    <a:pt x="901" y="1401"/>
                    <a:pt x="501" y="1835"/>
                    <a:pt x="0" y="1835"/>
                  </a:cubicBezTo>
                  <a:lnTo>
                    <a:pt x="1168" y="1835"/>
                  </a:lnTo>
                  <a:cubicBezTo>
                    <a:pt x="1668" y="1835"/>
                    <a:pt x="2069" y="1401"/>
                    <a:pt x="2069" y="901"/>
                  </a:cubicBezTo>
                  <a:cubicBezTo>
                    <a:pt x="2135" y="401"/>
                    <a:pt x="1702" y="0"/>
                    <a:pt x="1168" y="0"/>
                  </a:cubicBezTo>
                  <a:close/>
                </a:path>
              </a:pathLst>
            </a:custGeom>
            <a:solidFill>
              <a:srgbClr val="474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46"/>
            <p:cNvSpPr/>
            <p:nvPr/>
          </p:nvSpPr>
          <p:spPr>
            <a:xfrm>
              <a:off x="4928700" y="1987700"/>
              <a:ext cx="113450" cy="89250"/>
            </a:xfrm>
            <a:custGeom>
              <a:avLst/>
              <a:gdLst/>
              <a:ahLst/>
              <a:cxnLst/>
              <a:rect l="l" t="t" r="r" b="b"/>
              <a:pathLst>
                <a:path w="4538" h="3570" extrusionOk="0">
                  <a:moveTo>
                    <a:pt x="568" y="0"/>
                  </a:moveTo>
                  <a:cubicBezTo>
                    <a:pt x="234" y="0"/>
                    <a:pt x="1" y="234"/>
                    <a:pt x="1" y="568"/>
                  </a:cubicBezTo>
                  <a:lnTo>
                    <a:pt x="1" y="3003"/>
                  </a:lnTo>
                  <a:cubicBezTo>
                    <a:pt x="1" y="3336"/>
                    <a:pt x="234" y="3570"/>
                    <a:pt x="568" y="3570"/>
                  </a:cubicBezTo>
                  <a:lnTo>
                    <a:pt x="3970" y="3570"/>
                  </a:lnTo>
                  <a:cubicBezTo>
                    <a:pt x="4304" y="3570"/>
                    <a:pt x="4538" y="3336"/>
                    <a:pt x="4538" y="3003"/>
                  </a:cubicBezTo>
                  <a:lnTo>
                    <a:pt x="4538" y="568"/>
                  </a:lnTo>
                  <a:cubicBezTo>
                    <a:pt x="4538" y="234"/>
                    <a:pt x="4304" y="0"/>
                    <a:pt x="39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46"/>
            <p:cNvSpPr/>
            <p:nvPr/>
          </p:nvSpPr>
          <p:spPr>
            <a:xfrm>
              <a:off x="4928700" y="1987700"/>
              <a:ext cx="113450" cy="88425"/>
            </a:xfrm>
            <a:custGeom>
              <a:avLst/>
              <a:gdLst/>
              <a:ahLst/>
              <a:cxnLst/>
              <a:rect l="l" t="t" r="r" b="b"/>
              <a:pathLst>
                <a:path w="4538" h="3537" extrusionOk="0">
                  <a:moveTo>
                    <a:pt x="3036" y="0"/>
                  </a:moveTo>
                  <a:lnTo>
                    <a:pt x="3036" y="2102"/>
                  </a:lnTo>
                  <a:cubicBezTo>
                    <a:pt x="3036" y="2436"/>
                    <a:pt x="2803" y="2702"/>
                    <a:pt x="2469" y="2702"/>
                  </a:cubicBezTo>
                  <a:lnTo>
                    <a:pt x="1" y="2702"/>
                  </a:lnTo>
                  <a:lnTo>
                    <a:pt x="1" y="2936"/>
                  </a:lnTo>
                  <a:cubicBezTo>
                    <a:pt x="1" y="3269"/>
                    <a:pt x="234" y="3536"/>
                    <a:pt x="568" y="3536"/>
                  </a:cubicBezTo>
                  <a:lnTo>
                    <a:pt x="3970" y="3536"/>
                  </a:lnTo>
                  <a:cubicBezTo>
                    <a:pt x="4304" y="3536"/>
                    <a:pt x="4538" y="3269"/>
                    <a:pt x="4538" y="2936"/>
                  </a:cubicBezTo>
                  <a:lnTo>
                    <a:pt x="4538" y="534"/>
                  </a:lnTo>
                  <a:cubicBezTo>
                    <a:pt x="4538" y="234"/>
                    <a:pt x="4304" y="0"/>
                    <a:pt x="39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21" name="Google Shape;6421;p46"/>
          <p:cNvSpPr txBox="1">
            <a:spLocks noGrp="1"/>
          </p:cNvSpPr>
          <p:nvPr>
            <p:ph type="subTitle" idx="1"/>
          </p:nvPr>
        </p:nvSpPr>
        <p:spPr>
          <a:xfrm>
            <a:off x="42248" y="48131"/>
            <a:ext cx="5771300" cy="48629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 rtl="1"/>
            <a:r>
              <a:rPr lang="fa-IR" sz="1800" b="1" dirty="0">
                <a:solidFill>
                  <a:schemeClr val="accent2"/>
                </a:solidFill>
                <a:cs typeface="B Nazanin" panose="00000400000000000000" pitchFamily="2" charset="-78"/>
              </a:rPr>
              <a:t>نتایج پروژه</a:t>
            </a:r>
          </a:p>
          <a:p>
            <a:pPr algn="r" rtl="1"/>
            <a:r>
              <a:rPr lang="fa-IR" sz="1800" b="1" dirty="0">
                <a:solidFill>
                  <a:schemeClr val="accent2"/>
                </a:solidFill>
                <a:cs typeface="B Nazanin" panose="00000400000000000000" pitchFamily="2" charset="-78"/>
              </a:rPr>
              <a:t>نتایج </a:t>
            </a:r>
            <a:r>
              <a:rPr lang="fa-IR" sz="1800" b="1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به‌دست‌آمده:</a:t>
            </a:r>
            <a:endParaRPr lang="en-US" sz="1800" b="1" dirty="0" smtClean="0">
              <a:solidFill>
                <a:schemeClr val="accent2"/>
              </a:solidFill>
              <a:cs typeface="B Nazanin" panose="00000400000000000000" pitchFamily="2" charset="-78"/>
            </a:endParaRPr>
          </a:p>
          <a:p>
            <a:pPr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a-IR" sz="1800" dirty="0" smtClean="0">
                <a:cs typeface="B Nazanin" panose="00000400000000000000" pitchFamily="2" charset="-78"/>
              </a:rPr>
              <a:t>پیاده‌سازی </a:t>
            </a:r>
            <a:r>
              <a:rPr lang="fa-IR" sz="1800" dirty="0">
                <a:cs typeface="B Nazanin" panose="00000400000000000000" pitchFamily="2" charset="-78"/>
              </a:rPr>
              <a:t>یک سامانه جامع و کارآمد برای مدیریت و ارائه خدمات مرتبط با </a:t>
            </a:r>
            <a:r>
              <a:rPr lang="fa-IR" sz="1800" dirty="0" smtClean="0">
                <a:cs typeface="B Nazanin" panose="00000400000000000000" pitchFamily="2" charset="-78"/>
              </a:rPr>
              <a:t>سینما.</a:t>
            </a:r>
            <a:endParaRPr lang="en-US" sz="1800" dirty="0" smtClean="0">
              <a:cs typeface="B Nazanin" panose="00000400000000000000" pitchFamily="2" charset="-78"/>
            </a:endParaRPr>
          </a:p>
          <a:p>
            <a:pPr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a-IR" sz="1800" dirty="0" smtClean="0">
                <a:cs typeface="B Nazanin" panose="00000400000000000000" pitchFamily="2" charset="-78"/>
              </a:rPr>
              <a:t>ایجاد </a:t>
            </a:r>
            <a:r>
              <a:rPr lang="fa-IR" sz="1800" dirty="0">
                <a:cs typeface="B Nazanin" panose="00000400000000000000" pitchFamily="2" charset="-78"/>
              </a:rPr>
              <a:t>یک رابط کاربری ساده، کاربرپسند و ریسپانسیو برای </a:t>
            </a:r>
            <a:r>
              <a:rPr lang="fa-IR" sz="1800" dirty="0" smtClean="0">
                <a:cs typeface="B Nazanin" panose="00000400000000000000" pitchFamily="2" charset="-78"/>
              </a:rPr>
              <a:t>کاربران.</a:t>
            </a:r>
            <a:endParaRPr lang="en-US" sz="1800" dirty="0" smtClean="0">
              <a:cs typeface="B Nazanin" panose="00000400000000000000" pitchFamily="2" charset="-78"/>
            </a:endParaRPr>
          </a:p>
          <a:p>
            <a:pPr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a-IR" sz="1800" dirty="0" smtClean="0">
                <a:cs typeface="B Nazanin" panose="00000400000000000000" pitchFamily="2" charset="-78"/>
              </a:rPr>
              <a:t>طراحی </a:t>
            </a:r>
            <a:r>
              <a:rPr lang="fa-IR" sz="1800" dirty="0">
                <a:cs typeface="B Nazanin" panose="00000400000000000000" pitchFamily="2" charset="-78"/>
              </a:rPr>
              <a:t>پایگاه داده ساختاریافته که امکان ذخیره و مدیریت </a:t>
            </a:r>
            <a:r>
              <a:rPr lang="fa-IR" sz="1800" dirty="0" smtClean="0">
                <a:cs typeface="B Nazanin" panose="00000400000000000000" pitchFamily="2" charset="-78"/>
              </a:rPr>
              <a:t>اطلاعات</a:t>
            </a:r>
            <a:endParaRPr lang="en-US" sz="1800" dirty="0">
              <a:cs typeface="B Nazanin" panose="00000400000000000000" pitchFamily="2" charset="-78"/>
            </a:endParaRPr>
          </a:p>
          <a:p>
            <a:pPr marL="139700" indent="0" algn="r" rtl="1">
              <a:buClr>
                <a:schemeClr val="accent2"/>
              </a:buClr>
            </a:pPr>
            <a:r>
              <a:rPr lang="en-US" sz="1800" dirty="0" smtClean="0">
                <a:cs typeface="B Nazanin" panose="00000400000000000000" pitchFamily="2" charset="-78"/>
              </a:rPr>
              <a:t>      </a:t>
            </a:r>
            <a:r>
              <a:rPr lang="fa-IR" sz="1800" dirty="0" smtClean="0">
                <a:cs typeface="B Nazanin" panose="00000400000000000000" pitchFamily="2" charset="-78"/>
              </a:rPr>
              <a:t>فیلم‌ها</a:t>
            </a:r>
            <a:r>
              <a:rPr lang="fa-IR" sz="1800" dirty="0">
                <a:cs typeface="B Nazanin" panose="00000400000000000000" pitchFamily="2" charset="-78"/>
              </a:rPr>
              <a:t>، سینماها، زمان‌بندی‌ها و رزرو صندلی را فراهم </a:t>
            </a:r>
            <a:r>
              <a:rPr lang="fa-IR" sz="1800" dirty="0" smtClean="0">
                <a:cs typeface="B Nazanin" panose="00000400000000000000" pitchFamily="2" charset="-78"/>
              </a:rPr>
              <a:t>می‌کند.</a:t>
            </a:r>
            <a:endParaRPr lang="en-US" sz="1800" dirty="0" smtClean="0">
              <a:cs typeface="B Nazanin" panose="00000400000000000000" pitchFamily="2" charset="-78"/>
            </a:endParaRPr>
          </a:p>
          <a:p>
            <a:pPr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a-IR" sz="1800" dirty="0" smtClean="0">
                <a:cs typeface="B Nazanin" panose="00000400000000000000" pitchFamily="2" charset="-78"/>
              </a:rPr>
              <a:t>بهبود </a:t>
            </a:r>
            <a:r>
              <a:rPr lang="fa-IR" sz="1800" dirty="0">
                <a:cs typeface="B Nazanin" panose="00000400000000000000" pitchFamily="2" charset="-78"/>
              </a:rPr>
              <a:t>تجربه کاربری از طریق سیستم رزرو آنلاین و ارائه اطلاعات </a:t>
            </a:r>
            <a:r>
              <a:rPr lang="fa-IR" sz="1800" dirty="0" smtClean="0">
                <a:cs typeface="B Nazanin" panose="00000400000000000000" pitchFamily="2" charset="-78"/>
              </a:rPr>
              <a:t>لحظه‌ای.</a:t>
            </a:r>
            <a:endParaRPr lang="en-US" sz="1800" dirty="0" smtClean="0">
              <a:cs typeface="B Nazanin" panose="00000400000000000000" pitchFamily="2" charset="-78"/>
            </a:endParaRPr>
          </a:p>
          <a:p>
            <a:pPr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a-IR" sz="1800" dirty="0" smtClean="0">
                <a:cs typeface="B Nazanin" panose="00000400000000000000" pitchFamily="2" charset="-78"/>
              </a:rPr>
              <a:t>تست </a:t>
            </a:r>
            <a:r>
              <a:rPr lang="fa-IR" sz="1800" dirty="0">
                <a:cs typeface="B Nazanin" panose="00000400000000000000" pitchFamily="2" charset="-78"/>
              </a:rPr>
              <a:t>موفقیت‌آمیز سامانه و اطمینان از عملکرد بدون خطا در شرایط مختلف.</a:t>
            </a:r>
          </a:p>
          <a:p>
            <a:pPr algn="r" rtl="1"/>
            <a:r>
              <a:rPr lang="fa-IR" sz="1800" b="1" dirty="0">
                <a:solidFill>
                  <a:schemeClr val="accent2"/>
                </a:solidFill>
                <a:cs typeface="B Nazanin" panose="00000400000000000000" pitchFamily="2" charset="-78"/>
              </a:rPr>
              <a:t>دستاوردهای </a:t>
            </a:r>
            <a:r>
              <a:rPr lang="fa-IR" sz="1800" b="1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کلیدی:</a:t>
            </a:r>
            <a:endParaRPr lang="en-US" sz="1800" dirty="0" smtClean="0">
              <a:solidFill>
                <a:schemeClr val="accent2"/>
              </a:solidFill>
              <a:cs typeface="B Nazanin" panose="00000400000000000000" pitchFamily="2" charset="-78"/>
            </a:endParaRPr>
          </a:p>
          <a:p>
            <a:pPr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a-IR" sz="1800" dirty="0" smtClean="0">
                <a:cs typeface="B Nazanin" panose="00000400000000000000" pitchFamily="2" charset="-78"/>
              </a:rPr>
              <a:t>کاهش </a:t>
            </a:r>
            <a:r>
              <a:rPr lang="fa-IR" sz="1800" dirty="0">
                <a:cs typeface="B Nazanin" panose="00000400000000000000" pitchFamily="2" charset="-78"/>
              </a:rPr>
              <a:t>خطاهای انسانی در فرآیند مدیریت رزروها و </a:t>
            </a:r>
            <a:r>
              <a:rPr lang="fa-IR" sz="1800" dirty="0" smtClean="0">
                <a:cs typeface="B Nazanin" panose="00000400000000000000" pitchFamily="2" charset="-78"/>
              </a:rPr>
              <a:t>اطلاعات.</a:t>
            </a:r>
            <a:endParaRPr lang="en-US" sz="1800" dirty="0" smtClean="0">
              <a:cs typeface="B Nazanin" panose="00000400000000000000" pitchFamily="2" charset="-78"/>
            </a:endParaRPr>
          </a:p>
          <a:p>
            <a:pPr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a-IR" sz="1800" dirty="0" smtClean="0">
                <a:cs typeface="B Nazanin" panose="00000400000000000000" pitchFamily="2" charset="-78"/>
              </a:rPr>
              <a:t>تسریع </a:t>
            </a:r>
            <a:r>
              <a:rPr lang="fa-IR" sz="1800" dirty="0">
                <a:cs typeface="B Nazanin" panose="00000400000000000000" pitchFamily="2" charset="-78"/>
              </a:rPr>
              <a:t>در ارائه خدمات و افزایش رضایت </a:t>
            </a:r>
            <a:r>
              <a:rPr lang="fa-IR" sz="1800" dirty="0" smtClean="0">
                <a:cs typeface="B Nazanin" panose="00000400000000000000" pitchFamily="2" charset="-78"/>
              </a:rPr>
              <a:t>کاربران.</a:t>
            </a:r>
            <a:endParaRPr lang="en-US" sz="1800" dirty="0" smtClean="0">
              <a:cs typeface="B Nazanin" panose="00000400000000000000" pitchFamily="2" charset="-78"/>
            </a:endParaRPr>
          </a:p>
          <a:p>
            <a:pPr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a-IR" sz="1800" dirty="0" smtClean="0">
                <a:cs typeface="B Nazanin" panose="00000400000000000000" pitchFamily="2" charset="-78"/>
              </a:rPr>
              <a:t>ارائه </a:t>
            </a:r>
            <a:r>
              <a:rPr lang="fa-IR" sz="1800" dirty="0">
                <a:cs typeface="B Nazanin" panose="00000400000000000000" pitchFamily="2" charset="-78"/>
              </a:rPr>
              <a:t>قابلیت‌های مدرن مانند نمایش پویا، انتخاب صندلی و پرداخت آنلاین.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" name="Google Shape;6502;p47"/>
          <p:cNvSpPr txBox="1">
            <a:spLocks noGrp="1"/>
          </p:cNvSpPr>
          <p:nvPr>
            <p:ph type="subTitle" idx="1"/>
          </p:nvPr>
        </p:nvSpPr>
        <p:spPr>
          <a:xfrm>
            <a:off x="2767407" y="727364"/>
            <a:ext cx="5488143" cy="34982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 rtl="1"/>
            <a:r>
              <a:rPr lang="fa-IR" sz="1800" b="1" dirty="0">
                <a:solidFill>
                  <a:schemeClr val="accent2"/>
                </a:solidFill>
                <a:cs typeface="B Titr" panose="00000700000000000000" pitchFamily="2" charset="-78"/>
              </a:rPr>
              <a:t>ویژگی‌ها و مزایای </a:t>
            </a:r>
            <a:r>
              <a:rPr lang="fa-IR" sz="1800" b="1" dirty="0" smtClean="0">
                <a:solidFill>
                  <a:schemeClr val="accent2"/>
                </a:solidFill>
                <a:cs typeface="B Titr" panose="00000700000000000000" pitchFamily="2" charset="-78"/>
              </a:rPr>
              <a:t>پروژه</a:t>
            </a:r>
            <a:endParaRPr lang="en-US" sz="1800" b="1" dirty="0" smtClean="0">
              <a:solidFill>
                <a:schemeClr val="accent2"/>
              </a:solidFill>
              <a:cs typeface="B Titr" panose="00000700000000000000" pitchFamily="2" charset="-78"/>
            </a:endParaRPr>
          </a:p>
          <a:p>
            <a:pPr algn="r" rtl="1"/>
            <a:endParaRPr lang="fa-IR" sz="1800" b="1" dirty="0">
              <a:solidFill>
                <a:schemeClr val="accent2"/>
              </a:solidFill>
              <a:cs typeface="B Titr" panose="00000700000000000000" pitchFamily="2" charset="-78"/>
            </a:endParaRPr>
          </a:p>
          <a:p>
            <a:pPr algn="r" rtl="1"/>
            <a:r>
              <a:rPr lang="fa-IR" sz="1800" b="1" dirty="0">
                <a:solidFill>
                  <a:schemeClr val="accent2"/>
                </a:solidFill>
                <a:cs typeface="B Nazanin" panose="00000400000000000000" pitchFamily="2" charset="-78"/>
              </a:rPr>
              <a:t>نقاط قوت و </a:t>
            </a:r>
            <a:r>
              <a:rPr lang="fa-IR" sz="1800" b="1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مزایا:</a:t>
            </a:r>
            <a:endParaRPr lang="en-US" sz="1800" dirty="0" smtClean="0">
              <a:solidFill>
                <a:schemeClr val="accent2"/>
              </a:solidFill>
              <a:cs typeface="B Nazanin" panose="00000400000000000000" pitchFamily="2" charset="-78"/>
            </a:endParaRPr>
          </a:p>
          <a:p>
            <a:pPr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a-IR" sz="1800" dirty="0" smtClean="0">
                <a:cs typeface="B Nazanin" panose="00000400000000000000" pitchFamily="2" charset="-78"/>
              </a:rPr>
              <a:t>سیستم </a:t>
            </a:r>
            <a:r>
              <a:rPr lang="fa-IR" sz="1800" dirty="0">
                <a:cs typeface="B Nazanin" panose="00000400000000000000" pitchFamily="2" charset="-78"/>
              </a:rPr>
              <a:t>رزرو آنلاین سریع و </a:t>
            </a:r>
            <a:r>
              <a:rPr lang="fa-IR" sz="1800" dirty="0" smtClean="0">
                <a:cs typeface="B Nazanin" panose="00000400000000000000" pitchFamily="2" charset="-78"/>
              </a:rPr>
              <a:t>آسان.</a:t>
            </a:r>
            <a:endParaRPr lang="en-US" sz="1800" dirty="0" smtClean="0">
              <a:cs typeface="B Nazanin" panose="00000400000000000000" pitchFamily="2" charset="-78"/>
            </a:endParaRPr>
          </a:p>
          <a:p>
            <a:pPr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a-IR" sz="1800" dirty="0" smtClean="0">
                <a:cs typeface="B Nazanin" panose="00000400000000000000" pitchFamily="2" charset="-78"/>
              </a:rPr>
              <a:t>رابط </a:t>
            </a:r>
            <a:r>
              <a:rPr lang="fa-IR" sz="1800" dirty="0">
                <a:cs typeface="B Nazanin" panose="00000400000000000000" pitchFamily="2" charset="-78"/>
              </a:rPr>
              <a:t>کاربری جذاب و </a:t>
            </a:r>
            <a:r>
              <a:rPr lang="fa-IR" sz="1800" dirty="0" smtClean="0">
                <a:cs typeface="B Nazanin" panose="00000400000000000000" pitchFamily="2" charset="-78"/>
              </a:rPr>
              <a:t>کاربرپسند.</a:t>
            </a:r>
            <a:endParaRPr lang="en-US" sz="1800" dirty="0" smtClean="0">
              <a:cs typeface="B Nazanin" panose="00000400000000000000" pitchFamily="2" charset="-78"/>
            </a:endParaRPr>
          </a:p>
          <a:p>
            <a:pPr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a-IR" sz="1800" dirty="0" smtClean="0">
                <a:cs typeface="B Nazanin" panose="00000400000000000000" pitchFamily="2" charset="-78"/>
              </a:rPr>
              <a:t>مدیریت </a:t>
            </a:r>
            <a:r>
              <a:rPr lang="fa-IR" sz="1800" dirty="0">
                <a:cs typeface="B Nazanin" panose="00000400000000000000" pitchFamily="2" charset="-78"/>
              </a:rPr>
              <a:t>دقیق اطلاعات فیلم‌ها، سینماها و </a:t>
            </a:r>
            <a:r>
              <a:rPr lang="fa-IR" sz="1800" dirty="0" smtClean="0">
                <a:cs typeface="B Nazanin" panose="00000400000000000000" pitchFamily="2" charset="-78"/>
              </a:rPr>
              <a:t>زمان‌بندی‌ها.</a:t>
            </a:r>
            <a:endParaRPr lang="en-US" sz="1800" dirty="0" smtClean="0">
              <a:cs typeface="B Nazanin" panose="00000400000000000000" pitchFamily="2" charset="-78"/>
            </a:endParaRPr>
          </a:p>
          <a:p>
            <a:pPr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a-IR" sz="1800" dirty="0" smtClean="0">
                <a:cs typeface="B Nazanin" panose="00000400000000000000" pitchFamily="2" charset="-78"/>
              </a:rPr>
              <a:t>کاهش </a:t>
            </a:r>
            <a:r>
              <a:rPr lang="fa-IR" sz="1800" dirty="0">
                <a:cs typeface="B Nazanin" panose="00000400000000000000" pitchFamily="2" charset="-78"/>
              </a:rPr>
              <a:t>خطاهای انسانی و بهبود کارایی.</a:t>
            </a:r>
          </a:p>
          <a:p>
            <a:pPr algn="r" rtl="1"/>
            <a:r>
              <a:rPr lang="fa-IR" sz="1800" b="1" dirty="0">
                <a:solidFill>
                  <a:schemeClr val="accent2"/>
                </a:solidFill>
                <a:cs typeface="B Nazanin" panose="00000400000000000000" pitchFamily="2" charset="-78"/>
              </a:rPr>
              <a:t>مقایسه با روش‌های </a:t>
            </a:r>
            <a:r>
              <a:rPr lang="fa-IR" sz="1800" b="1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مشابه:</a:t>
            </a:r>
            <a:endParaRPr lang="en-US" sz="1800" dirty="0" smtClean="0">
              <a:solidFill>
                <a:schemeClr val="accent2"/>
              </a:solidFill>
              <a:cs typeface="B Nazanin" panose="00000400000000000000" pitchFamily="2" charset="-78"/>
            </a:endParaRPr>
          </a:p>
          <a:p>
            <a:pPr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a-IR" sz="1800" dirty="0" smtClean="0">
                <a:cs typeface="B Nazanin" panose="00000400000000000000" pitchFamily="2" charset="-78"/>
              </a:rPr>
              <a:t>نسبت </a:t>
            </a:r>
            <a:r>
              <a:rPr lang="fa-IR" sz="1800" dirty="0">
                <a:cs typeface="B Nazanin" panose="00000400000000000000" pitchFamily="2" charset="-78"/>
              </a:rPr>
              <a:t>به روش‌های دستی، سرعت و دقت بالاتری </a:t>
            </a:r>
            <a:r>
              <a:rPr lang="fa-IR" sz="1800" dirty="0" smtClean="0">
                <a:cs typeface="B Nazanin" panose="00000400000000000000" pitchFamily="2" charset="-78"/>
              </a:rPr>
              <a:t>دارد.</a:t>
            </a:r>
            <a:endParaRPr lang="en-US" sz="1800" dirty="0" smtClean="0">
              <a:cs typeface="B Nazanin" panose="00000400000000000000" pitchFamily="2" charset="-78"/>
            </a:endParaRPr>
          </a:p>
          <a:p>
            <a:pPr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a-IR" sz="1800" dirty="0" smtClean="0">
                <a:cs typeface="B Nazanin" panose="00000400000000000000" pitchFamily="2" charset="-78"/>
              </a:rPr>
              <a:t>ارائه </a:t>
            </a:r>
            <a:r>
              <a:rPr lang="fa-IR" sz="1800" dirty="0">
                <a:cs typeface="B Nazanin" panose="00000400000000000000" pitchFamily="2" charset="-78"/>
              </a:rPr>
              <a:t>امکانات مدرن مانند انتخاب صندلی و پرداخت </a:t>
            </a:r>
            <a:r>
              <a:rPr lang="fa-IR" sz="1800" dirty="0" smtClean="0">
                <a:cs typeface="B Nazanin" panose="00000400000000000000" pitchFamily="2" charset="-78"/>
              </a:rPr>
              <a:t>آنلاین،</a:t>
            </a:r>
            <a:endParaRPr lang="en-US" sz="1800" dirty="0" smtClean="0">
              <a:cs typeface="B Nazanin" panose="00000400000000000000" pitchFamily="2" charset="-78"/>
            </a:endParaRPr>
          </a:p>
          <a:p>
            <a:pPr marL="139700" indent="0" algn="r" rtl="1">
              <a:buClr>
                <a:schemeClr val="accent2"/>
              </a:buClr>
            </a:pPr>
            <a:r>
              <a:rPr lang="en-US" sz="1800" dirty="0" smtClean="0">
                <a:cs typeface="B Nazanin" panose="00000400000000000000" pitchFamily="2" charset="-78"/>
              </a:rPr>
              <a:t>    </a:t>
            </a:r>
            <a:r>
              <a:rPr lang="fa-IR" sz="1800" dirty="0" smtClean="0">
                <a:cs typeface="B Nazanin" panose="00000400000000000000" pitchFamily="2" charset="-78"/>
              </a:rPr>
              <a:t>در </a:t>
            </a:r>
            <a:r>
              <a:rPr lang="fa-IR" sz="1800" dirty="0">
                <a:cs typeface="B Nazanin" panose="00000400000000000000" pitchFamily="2" charset="-78"/>
              </a:rPr>
              <a:t>مقایسه با سیستم‌های سنتی برتری دارد.</a:t>
            </a:r>
          </a:p>
        </p:txBody>
      </p:sp>
      <p:grpSp>
        <p:nvGrpSpPr>
          <p:cNvPr id="6503" name="Google Shape;6503;p47"/>
          <p:cNvGrpSpPr/>
          <p:nvPr/>
        </p:nvGrpSpPr>
        <p:grpSpPr>
          <a:xfrm>
            <a:off x="1262714" y="2030251"/>
            <a:ext cx="1560794" cy="2003203"/>
            <a:chOff x="1690388" y="1583302"/>
            <a:chExt cx="2236414" cy="2870329"/>
          </a:xfrm>
        </p:grpSpPr>
        <p:sp>
          <p:nvSpPr>
            <p:cNvPr id="6504" name="Google Shape;6504;p47"/>
            <p:cNvSpPr/>
            <p:nvPr/>
          </p:nvSpPr>
          <p:spPr>
            <a:xfrm>
              <a:off x="2672398" y="3123604"/>
              <a:ext cx="285691" cy="681976"/>
            </a:xfrm>
            <a:custGeom>
              <a:avLst/>
              <a:gdLst/>
              <a:ahLst/>
              <a:cxnLst/>
              <a:rect l="l" t="t" r="r" b="b"/>
              <a:pathLst>
                <a:path w="19382" h="46267" extrusionOk="0">
                  <a:moveTo>
                    <a:pt x="5305" y="0"/>
                  </a:moveTo>
                  <a:cubicBezTo>
                    <a:pt x="5305" y="0"/>
                    <a:pt x="5138" y="33891"/>
                    <a:pt x="1" y="46267"/>
                  </a:cubicBezTo>
                  <a:lnTo>
                    <a:pt x="19381" y="46267"/>
                  </a:lnTo>
                  <a:cubicBezTo>
                    <a:pt x="14244" y="33891"/>
                    <a:pt x="14078" y="0"/>
                    <a:pt x="140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47"/>
            <p:cNvSpPr/>
            <p:nvPr/>
          </p:nvSpPr>
          <p:spPr>
            <a:xfrm>
              <a:off x="2672398" y="3123604"/>
              <a:ext cx="285691" cy="681976"/>
            </a:xfrm>
            <a:custGeom>
              <a:avLst/>
              <a:gdLst/>
              <a:ahLst/>
              <a:cxnLst/>
              <a:rect l="l" t="t" r="r" b="b"/>
              <a:pathLst>
                <a:path w="19382" h="46267" extrusionOk="0">
                  <a:moveTo>
                    <a:pt x="5305" y="0"/>
                  </a:moveTo>
                  <a:cubicBezTo>
                    <a:pt x="5305" y="0"/>
                    <a:pt x="5138" y="33891"/>
                    <a:pt x="1" y="46267"/>
                  </a:cubicBezTo>
                  <a:lnTo>
                    <a:pt x="19381" y="46267"/>
                  </a:lnTo>
                  <a:cubicBezTo>
                    <a:pt x="14244" y="33891"/>
                    <a:pt x="14078" y="0"/>
                    <a:pt x="140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47"/>
            <p:cNvSpPr/>
            <p:nvPr/>
          </p:nvSpPr>
          <p:spPr>
            <a:xfrm>
              <a:off x="2688626" y="3123604"/>
              <a:ext cx="253233" cy="681976"/>
            </a:xfrm>
            <a:custGeom>
              <a:avLst/>
              <a:gdLst/>
              <a:ahLst/>
              <a:cxnLst/>
              <a:rect l="l" t="t" r="r" b="b"/>
              <a:pathLst>
                <a:path w="17180" h="46267" extrusionOk="0">
                  <a:moveTo>
                    <a:pt x="4737" y="0"/>
                  </a:moveTo>
                  <a:cubicBezTo>
                    <a:pt x="4737" y="0"/>
                    <a:pt x="4571" y="33891"/>
                    <a:pt x="1" y="46267"/>
                  </a:cubicBezTo>
                  <a:lnTo>
                    <a:pt x="17180" y="46267"/>
                  </a:lnTo>
                  <a:cubicBezTo>
                    <a:pt x="12610" y="33891"/>
                    <a:pt x="12443" y="0"/>
                    <a:pt x="124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47"/>
            <p:cNvSpPr/>
            <p:nvPr/>
          </p:nvSpPr>
          <p:spPr>
            <a:xfrm>
              <a:off x="2688626" y="3123604"/>
              <a:ext cx="253233" cy="681976"/>
            </a:xfrm>
            <a:custGeom>
              <a:avLst/>
              <a:gdLst/>
              <a:ahLst/>
              <a:cxnLst/>
              <a:rect l="l" t="t" r="r" b="b"/>
              <a:pathLst>
                <a:path w="17180" h="46267" extrusionOk="0">
                  <a:moveTo>
                    <a:pt x="4737" y="0"/>
                  </a:moveTo>
                  <a:cubicBezTo>
                    <a:pt x="4737" y="0"/>
                    <a:pt x="4571" y="33891"/>
                    <a:pt x="1" y="46267"/>
                  </a:cubicBezTo>
                  <a:lnTo>
                    <a:pt x="17180" y="46267"/>
                  </a:lnTo>
                  <a:cubicBezTo>
                    <a:pt x="12610" y="33891"/>
                    <a:pt x="12443" y="0"/>
                    <a:pt x="124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47"/>
            <p:cNvSpPr/>
            <p:nvPr/>
          </p:nvSpPr>
          <p:spPr>
            <a:xfrm>
              <a:off x="2755985" y="3123604"/>
              <a:ext cx="146044" cy="681976"/>
            </a:xfrm>
            <a:custGeom>
              <a:avLst/>
              <a:gdLst/>
              <a:ahLst/>
              <a:cxnLst/>
              <a:rect l="l" t="t" r="r" b="b"/>
              <a:pathLst>
                <a:path w="9908" h="46267" extrusionOk="0">
                  <a:moveTo>
                    <a:pt x="3536" y="0"/>
                  </a:moveTo>
                  <a:cubicBezTo>
                    <a:pt x="3536" y="0"/>
                    <a:pt x="2903" y="33891"/>
                    <a:pt x="1" y="46267"/>
                  </a:cubicBezTo>
                  <a:lnTo>
                    <a:pt x="9908" y="46267"/>
                  </a:lnTo>
                  <a:cubicBezTo>
                    <a:pt x="7006" y="33891"/>
                    <a:pt x="5805" y="0"/>
                    <a:pt x="5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47"/>
            <p:cNvSpPr/>
            <p:nvPr/>
          </p:nvSpPr>
          <p:spPr>
            <a:xfrm>
              <a:off x="2795324" y="3123604"/>
              <a:ext cx="67863" cy="681976"/>
            </a:xfrm>
            <a:custGeom>
              <a:avLst/>
              <a:gdLst/>
              <a:ahLst/>
              <a:cxnLst/>
              <a:rect l="l" t="t" r="r" b="b"/>
              <a:pathLst>
                <a:path w="4604" h="46267" extrusionOk="0">
                  <a:moveTo>
                    <a:pt x="2102" y="0"/>
                  </a:moveTo>
                  <a:cubicBezTo>
                    <a:pt x="2102" y="0"/>
                    <a:pt x="1501" y="33891"/>
                    <a:pt x="0" y="46267"/>
                  </a:cubicBezTo>
                  <a:lnTo>
                    <a:pt x="4603" y="46267"/>
                  </a:lnTo>
                  <a:cubicBezTo>
                    <a:pt x="3403" y="33891"/>
                    <a:pt x="3136" y="0"/>
                    <a:pt x="3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47"/>
            <p:cNvSpPr/>
            <p:nvPr/>
          </p:nvSpPr>
          <p:spPr>
            <a:xfrm>
              <a:off x="2253506" y="4070549"/>
              <a:ext cx="1111219" cy="134237"/>
            </a:xfrm>
            <a:custGeom>
              <a:avLst/>
              <a:gdLst/>
              <a:ahLst/>
              <a:cxnLst/>
              <a:rect l="l" t="t" r="r" b="b"/>
              <a:pathLst>
                <a:path w="75388" h="9107" extrusionOk="0">
                  <a:moveTo>
                    <a:pt x="4070" y="0"/>
                  </a:moveTo>
                  <a:cubicBezTo>
                    <a:pt x="2969" y="0"/>
                    <a:pt x="2002" y="1068"/>
                    <a:pt x="1602" y="2669"/>
                  </a:cubicBezTo>
                  <a:lnTo>
                    <a:pt x="1" y="9107"/>
                  </a:lnTo>
                  <a:lnTo>
                    <a:pt x="75388" y="9107"/>
                  </a:lnTo>
                  <a:lnTo>
                    <a:pt x="73753" y="2669"/>
                  </a:lnTo>
                  <a:cubicBezTo>
                    <a:pt x="73353" y="1068"/>
                    <a:pt x="72386" y="0"/>
                    <a:pt x="71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47"/>
            <p:cNvSpPr/>
            <p:nvPr/>
          </p:nvSpPr>
          <p:spPr>
            <a:xfrm>
              <a:off x="2253506" y="4070549"/>
              <a:ext cx="1111219" cy="134237"/>
            </a:xfrm>
            <a:custGeom>
              <a:avLst/>
              <a:gdLst/>
              <a:ahLst/>
              <a:cxnLst/>
              <a:rect l="l" t="t" r="r" b="b"/>
              <a:pathLst>
                <a:path w="75388" h="9107" extrusionOk="0">
                  <a:moveTo>
                    <a:pt x="4070" y="0"/>
                  </a:moveTo>
                  <a:cubicBezTo>
                    <a:pt x="2969" y="0"/>
                    <a:pt x="2002" y="1068"/>
                    <a:pt x="1602" y="2669"/>
                  </a:cubicBezTo>
                  <a:lnTo>
                    <a:pt x="1" y="9107"/>
                  </a:lnTo>
                  <a:lnTo>
                    <a:pt x="868" y="9107"/>
                  </a:lnTo>
                  <a:lnTo>
                    <a:pt x="2436" y="3670"/>
                  </a:lnTo>
                  <a:cubicBezTo>
                    <a:pt x="2836" y="2335"/>
                    <a:pt x="3803" y="1435"/>
                    <a:pt x="4837" y="1435"/>
                  </a:cubicBezTo>
                  <a:lnTo>
                    <a:pt x="70518" y="1435"/>
                  </a:lnTo>
                  <a:cubicBezTo>
                    <a:pt x="71585" y="1435"/>
                    <a:pt x="72519" y="2335"/>
                    <a:pt x="72919" y="3670"/>
                  </a:cubicBezTo>
                  <a:lnTo>
                    <a:pt x="74487" y="9107"/>
                  </a:lnTo>
                  <a:lnTo>
                    <a:pt x="75388" y="9107"/>
                  </a:lnTo>
                  <a:lnTo>
                    <a:pt x="73753" y="2669"/>
                  </a:lnTo>
                  <a:cubicBezTo>
                    <a:pt x="73353" y="1068"/>
                    <a:pt x="72386" y="0"/>
                    <a:pt x="71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47"/>
            <p:cNvSpPr/>
            <p:nvPr/>
          </p:nvSpPr>
          <p:spPr>
            <a:xfrm>
              <a:off x="2341029" y="3938293"/>
              <a:ext cx="935680" cy="132277"/>
            </a:xfrm>
            <a:custGeom>
              <a:avLst/>
              <a:gdLst/>
              <a:ahLst/>
              <a:cxnLst/>
              <a:rect l="l" t="t" r="r" b="b"/>
              <a:pathLst>
                <a:path w="63479" h="8974" extrusionOk="0">
                  <a:moveTo>
                    <a:pt x="3436" y="0"/>
                  </a:moveTo>
                  <a:cubicBezTo>
                    <a:pt x="2535" y="0"/>
                    <a:pt x="1701" y="1034"/>
                    <a:pt x="1368" y="2636"/>
                  </a:cubicBezTo>
                  <a:lnTo>
                    <a:pt x="0" y="8973"/>
                  </a:lnTo>
                  <a:lnTo>
                    <a:pt x="63479" y="8973"/>
                  </a:lnTo>
                  <a:lnTo>
                    <a:pt x="62145" y="2636"/>
                  </a:lnTo>
                  <a:cubicBezTo>
                    <a:pt x="61778" y="1034"/>
                    <a:pt x="60977" y="0"/>
                    <a:pt x="60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47"/>
            <p:cNvSpPr/>
            <p:nvPr/>
          </p:nvSpPr>
          <p:spPr>
            <a:xfrm>
              <a:off x="2341029" y="3938293"/>
              <a:ext cx="935680" cy="132277"/>
            </a:xfrm>
            <a:custGeom>
              <a:avLst/>
              <a:gdLst/>
              <a:ahLst/>
              <a:cxnLst/>
              <a:rect l="l" t="t" r="r" b="b"/>
              <a:pathLst>
                <a:path w="63479" h="8974" extrusionOk="0">
                  <a:moveTo>
                    <a:pt x="3436" y="0"/>
                  </a:moveTo>
                  <a:cubicBezTo>
                    <a:pt x="2535" y="0"/>
                    <a:pt x="1701" y="1034"/>
                    <a:pt x="1368" y="2636"/>
                  </a:cubicBezTo>
                  <a:lnTo>
                    <a:pt x="0" y="8973"/>
                  </a:lnTo>
                  <a:lnTo>
                    <a:pt x="734" y="8973"/>
                  </a:lnTo>
                  <a:lnTo>
                    <a:pt x="2068" y="3636"/>
                  </a:lnTo>
                  <a:cubicBezTo>
                    <a:pt x="2402" y="2302"/>
                    <a:pt x="3202" y="1401"/>
                    <a:pt x="4103" y="1401"/>
                  </a:cubicBezTo>
                  <a:lnTo>
                    <a:pt x="59409" y="1401"/>
                  </a:lnTo>
                  <a:cubicBezTo>
                    <a:pt x="60277" y="1401"/>
                    <a:pt x="61077" y="2302"/>
                    <a:pt x="61411" y="3636"/>
                  </a:cubicBezTo>
                  <a:lnTo>
                    <a:pt x="62745" y="8973"/>
                  </a:lnTo>
                  <a:lnTo>
                    <a:pt x="63479" y="8973"/>
                  </a:lnTo>
                  <a:lnTo>
                    <a:pt x="62145" y="2636"/>
                  </a:lnTo>
                  <a:cubicBezTo>
                    <a:pt x="61778" y="1034"/>
                    <a:pt x="60977" y="0"/>
                    <a:pt x="60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47"/>
            <p:cNvSpPr/>
            <p:nvPr/>
          </p:nvSpPr>
          <p:spPr>
            <a:xfrm>
              <a:off x="2189095" y="4204279"/>
              <a:ext cx="1239560" cy="249298"/>
            </a:xfrm>
            <a:custGeom>
              <a:avLst/>
              <a:gdLst/>
              <a:ahLst/>
              <a:cxnLst/>
              <a:rect l="l" t="t" r="r" b="b"/>
              <a:pathLst>
                <a:path w="84095" h="16913" extrusionOk="0">
                  <a:moveTo>
                    <a:pt x="3003" y="1"/>
                  </a:moveTo>
                  <a:cubicBezTo>
                    <a:pt x="2036" y="1"/>
                    <a:pt x="1135" y="801"/>
                    <a:pt x="935" y="1769"/>
                  </a:cubicBezTo>
                  <a:lnTo>
                    <a:pt x="1" y="16913"/>
                  </a:lnTo>
                  <a:lnTo>
                    <a:pt x="84094" y="16913"/>
                  </a:lnTo>
                  <a:lnTo>
                    <a:pt x="83160" y="1769"/>
                  </a:lnTo>
                  <a:cubicBezTo>
                    <a:pt x="82993" y="801"/>
                    <a:pt x="82059" y="1"/>
                    <a:pt x="81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47"/>
            <p:cNvSpPr/>
            <p:nvPr/>
          </p:nvSpPr>
          <p:spPr>
            <a:xfrm>
              <a:off x="2189095" y="4204279"/>
              <a:ext cx="1239560" cy="249298"/>
            </a:xfrm>
            <a:custGeom>
              <a:avLst/>
              <a:gdLst/>
              <a:ahLst/>
              <a:cxnLst/>
              <a:rect l="l" t="t" r="r" b="b"/>
              <a:pathLst>
                <a:path w="84095" h="16913" extrusionOk="0">
                  <a:moveTo>
                    <a:pt x="3003" y="1"/>
                  </a:moveTo>
                  <a:cubicBezTo>
                    <a:pt x="2036" y="1"/>
                    <a:pt x="1135" y="801"/>
                    <a:pt x="935" y="1769"/>
                  </a:cubicBezTo>
                  <a:lnTo>
                    <a:pt x="1" y="16913"/>
                  </a:lnTo>
                  <a:lnTo>
                    <a:pt x="1268" y="16913"/>
                  </a:lnTo>
                  <a:lnTo>
                    <a:pt x="2169" y="2603"/>
                  </a:lnTo>
                  <a:cubicBezTo>
                    <a:pt x="2369" y="1802"/>
                    <a:pt x="3270" y="1168"/>
                    <a:pt x="4170" y="1168"/>
                  </a:cubicBezTo>
                  <a:lnTo>
                    <a:pt x="79925" y="1168"/>
                  </a:lnTo>
                  <a:cubicBezTo>
                    <a:pt x="80859" y="1168"/>
                    <a:pt x="81759" y="1802"/>
                    <a:pt x="81959" y="2603"/>
                  </a:cubicBezTo>
                  <a:lnTo>
                    <a:pt x="82827" y="16913"/>
                  </a:lnTo>
                  <a:lnTo>
                    <a:pt x="84094" y="16913"/>
                  </a:lnTo>
                  <a:lnTo>
                    <a:pt x="83194" y="1769"/>
                  </a:lnTo>
                  <a:cubicBezTo>
                    <a:pt x="82993" y="801"/>
                    <a:pt x="82059" y="1"/>
                    <a:pt x="81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47"/>
            <p:cNvSpPr/>
            <p:nvPr/>
          </p:nvSpPr>
          <p:spPr>
            <a:xfrm>
              <a:off x="2559819" y="3805535"/>
              <a:ext cx="497593" cy="132778"/>
            </a:xfrm>
            <a:custGeom>
              <a:avLst/>
              <a:gdLst/>
              <a:ahLst/>
              <a:cxnLst/>
              <a:rect l="l" t="t" r="r" b="b"/>
              <a:pathLst>
                <a:path w="33758" h="9008" extrusionOk="0">
                  <a:moveTo>
                    <a:pt x="1835" y="1"/>
                  </a:moveTo>
                  <a:cubicBezTo>
                    <a:pt x="1468" y="1"/>
                    <a:pt x="701" y="1068"/>
                    <a:pt x="567" y="2636"/>
                  </a:cubicBezTo>
                  <a:lnTo>
                    <a:pt x="0" y="9007"/>
                  </a:lnTo>
                  <a:lnTo>
                    <a:pt x="33758" y="9007"/>
                  </a:lnTo>
                  <a:lnTo>
                    <a:pt x="33190" y="2636"/>
                  </a:lnTo>
                  <a:cubicBezTo>
                    <a:pt x="33057" y="1068"/>
                    <a:pt x="32357" y="1"/>
                    <a:pt x="319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47"/>
            <p:cNvSpPr/>
            <p:nvPr/>
          </p:nvSpPr>
          <p:spPr>
            <a:xfrm>
              <a:off x="2559819" y="3805535"/>
              <a:ext cx="497593" cy="132778"/>
            </a:xfrm>
            <a:custGeom>
              <a:avLst/>
              <a:gdLst/>
              <a:ahLst/>
              <a:cxnLst/>
              <a:rect l="l" t="t" r="r" b="b"/>
              <a:pathLst>
                <a:path w="33758" h="9008" extrusionOk="0">
                  <a:moveTo>
                    <a:pt x="1835" y="1"/>
                  </a:moveTo>
                  <a:cubicBezTo>
                    <a:pt x="1468" y="1"/>
                    <a:pt x="701" y="1068"/>
                    <a:pt x="567" y="2636"/>
                  </a:cubicBezTo>
                  <a:lnTo>
                    <a:pt x="0" y="9007"/>
                  </a:lnTo>
                  <a:lnTo>
                    <a:pt x="734" y="9007"/>
                  </a:lnTo>
                  <a:lnTo>
                    <a:pt x="1268" y="3637"/>
                  </a:lnTo>
                  <a:cubicBezTo>
                    <a:pt x="1401" y="2303"/>
                    <a:pt x="1735" y="1435"/>
                    <a:pt x="2102" y="1435"/>
                  </a:cubicBezTo>
                  <a:lnTo>
                    <a:pt x="31689" y="1435"/>
                  </a:lnTo>
                  <a:cubicBezTo>
                    <a:pt x="32056" y="1435"/>
                    <a:pt x="32390" y="2303"/>
                    <a:pt x="32523" y="3637"/>
                  </a:cubicBezTo>
                  <a:lnTo>
                    <a:pt x="33057" y="9007"/>
                  </a:lnTo>
                  <a:lnTo>
                    <a:pt x="33758" y="9007"/>
                  </a:lnTo>
                  <a:lnTo>
                    <a:pt x="33224" y="2636"/>
                  </a:lnTo>
                  <a:cubicBezTo>
                    <a:pt x="33090" y="1068"/>
                    <a:pt x="32357" y="1"/>
                    <a:pt x="319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47"/>
            <p:cNvSpPr/>
            <p:nvPr/>
          </p:nvSpPr>
          <p:spPr>
            <a:xfrm>
              <a:off x="2734348" y="3123604"/>
              <a:ext cx="153429" cy="343707"/>
            </a:xfrm>
            <a:custGeom>
              <a:avLst/>
              <a:gdLst/>
              <a:ahLst/>
              <a:cxnLst/>
              <a:rect l="l" t="t" r="r" b="b"/>
              <a:pathLst>
                <a:path w="10409" h="23318" extrusionOk="0">
                  <a:moveTo>
                    <a:pt x="1102" y="0"/>
                  </a:moveTo>
                  <a:cubicBezTo>
                    <a:pt x="1102" y="0"/>
                    <a:pt x="1068" y="11342"/>
                    <a:pt x="1" y="23317"/>
                  </a:cubicBezTo>
                  <a:cubicBezTo>
                    <a:pt x="2703" y="19815"/>
                    <a:pt x="5505" y="16913"/>
                    <a:pt x="10408" y="15578"/>
                  </a:cubicBezTo>
                  <a:cubicBezTo>
                    <a:pt x="9908" y="6872"/>
                    <a:pt x="9875" y="0"/>
                    <a:pt x="98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19" name="Google Shape;6519;p47"/>
            <p:cNvGrpSpPr/>
            <p:nvPr/>
          </p:nvGrpSpPr>
          <p:grpSpPr>
            <a:xfrm>
              <a:off x="1690388" y="1583302"/>
              <a:ext cx="2236414" cy="1937578"/>
              <a:chOff x="-3653237" y="-557387"/>
              <a:chExt cx="2658600" cy="2303350"/>
            </a:xfrm>
          </p:grpSpPr>
          <p:grpSp>
            <p:nvGrpSpPr>
              <p:cNvPr id="6520" name="Google Shape;6520;p47"/>
              <p:cNvGrpSpPr/>
              <p:nvPr/>
            </p:nvGrpSpPr>
            <p:grpSpPr>
              <a:xfrm>
                <a:off x="-3653237" y="-557387"/>
                <a:ext cx="2658600" cy="2303350"/>
                <a:chOff x="-6969375" y="2014250"/>
                <a:chExt cx="2658600" cy="2303350"/>
              </a:xfrm>
            </p:grpSpPr>
            <p:sp>
              <p:nvSpPr>
                <p:cNvPr id="6521" name="Google Shape;6521;p47"/>
                <p:cNvSpPr/>
                <p:nvPr/>
              </p:nvSpPr>
              <p:spPr>
                <a:xfrm>
                  <a:off x="-5640100" y="2014250"/>
                  <a:ext cx="664675" cy="115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7" h="46067" extrusionOk="0">
                      <a:moveTo>
                        <a:pt x="26587" y="1"/>
                      </a:moveTo>
                      <a:lnTo>
                        <a:pt x="1" y="46067"/>
                      </a:lnTo>
                      <a:lnTo>
                        <a:pt x="23017" y="32791"/>
                      </a:lnTo>
                      <a:lnTo>
                        <a:pt x="2658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2" name="Google Shape;6522;p47"/>
                <p:cNvSpPr/>
                <p:nvPr/>
              </p:nvSpPr>
              <p:spPr>
                <a:xfrm>
                  <a:off x="-5640100" y="2014250"/>
                  <a:ext cx="664675" cy="115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7" h="46067" extrusionOk="0">
                      <a:moveTo>
                        <a:pt x="26587" y="1"/>
                      </a:moveTo>
                      <a:lnTo>
                        <a:pt x="1" y="19481"/>
                      </a:lnTo>
                      <a:lnTo>
                        <a:pt x="1" y="46067"/>
                      </a:lnTo>
                      <a:lnTo>
                        <a:pt x="2658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rgbClr val="FEC6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3" name="Google Shape;6523;p47"/>
                <p:cNvSpPr/>
                <p:nvPr/>
              </p:nvSpPr>
              <p:spPr>
                <a:xfrm>
                  <a:off x="-6304725" y="2014250"/>
                  <a:ext cx="664650" cy="115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6" h="46067" extrusionOk="0">
                      <a:moveTo>
                        <a:pt x="0" y="1"/>
                      </a:moveTo>
                      <a:lnTo>
                        <a:pt x="26586" y="46067"/>
                      </a:lnTo>
                      <a:lnTo>
                        <a:pt x="26586" y="1948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4" name="Google Shape;6524;p47"/>
                <p:cNvSpPr/>
                <p:nvPr/>
              </p:nvSpPr>
              <p:spPr>
                <a:xfrm>
                  <a:off x="-6304725" y="2014250"/>
                  <a:ext cx="664650" cy="115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6" h="46067" extrusionOk="0">
                      <a:moveTo>
                        <a:pt x="0" y="1"/>
                      </a:moveTo>
                      <a:lnTo>
                        <a:pt x="3536" y="32791"/>
                      </a:lnTo>
                      <a:lnTo>
                        <a:pt x="26586" y="4606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rgbClr val="FEC6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5" name="Google Shape;6525;p47"/>
                <p:cNvSpPr/>
                <p:nvPr/>
              </p:nvSpPr>
              <p:spPr>
                <a:xfrm>
                  <a:off x="-5640100" y="3165900"/>
                  <a:ext cx="1329325" cy="33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73" h="13311" extrusionOk="0">
                      <a:moveTo>
                        <a:pt x="1" y="1"/>
                      </a:moveTo>
                      <a:lnTo>
                        <a:pt x="23017" y="13311"/>
                      </a:lnTo>
                      <a:lnTo>
                        <a:pt x="5317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6" name="Google Shape;6526;p47"/>
                <p:cNvSpPr/>
                <p:nvPr/>
              </p:nvSpPr>
              <p:spPr>
                <a:xfrm>
                  <a:off x="-5640100" y="2834000"/>
                  <a:ext cx="1329325" cy="33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73" h="13277" extrusionOk="0">
                      <a:moveTo>
                        <a:pt x="23017" y="1"/>
                      </a:moveTo>
                      <a:lnTo>
                        <a:pt x="1" y="13277"/>
                      </a:lnTo>
                      <a:lnTo>
                        <a:pt x="53172" y="13277"/>
                      </a:lnTo>
                      <a:lnTo>
                        <a:pt x="2301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rgbClr val="FEC6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7" name="Google Shape;6527;p47"/>
                <p:cNvSpPr/>
                <p:nvPr/>
              </p:nvSpPr>
              <p:spPr>
                <a:xfrm>
                  <a:off x="-5640100" y="3165900"/>
                  <a:ext cx="664675" cy="115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7" h="46068" extrusionOk="0">
                      <a:moveTo>
                        <a:pt x="1" y="1"/>
                      </a:moveTo>
                      <a:lnTo>
                        <a:pt x="1" y="26587"/>
                      </a:lnTo>
                      <a:lnTo>
                        <a:pt x="26587" y="46067"/>
                      </a:lnTo>
                      <a:lnTo>
                        <a:pt x="26587" y="4606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8" name="Google Shape;6528;p47"/>
                <p:cNvSpPr/>
                <p:nvPr/>
              </p:nvSpPr>
              <p:spPr>
                <a:xfrm>
                  <a:off x="-5640100" y="3165900"/>
                  <a:ext cx="664675" cy="115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7" h="46068" extrusionOk="0">
                      <a:moveTo>
                        <a:pt x="1" y="1"/>
                      </a:moveTo>
                      <a:lnTo>
                        <a:pt x="26587" y="46067"/>
                      </a:lnTo>
                      <a:lnTo>
                        <a:pt x="23017" y="133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rgbClr val="FEC6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9" name="Google Shape;6529;p47"/>
                <p:cNvSpPr/>
                <p:nvPr/>
              </p:nvSpPr>
              <p:spPr>
                <a:xfrm>
                  <a:off x="-6304725" y="3165900"/>
                  <a:ext cx="664650" cy="115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6" h="46068" extrusionOk="0">
                      <a:moveTo>
                        <a:pt x="26586" y="1"/>
                      </a:moveTo>
                      <a:lnTo>
                        <a:pt x="0" y="46067"/>
                      </a:lnTo>
                      <a:lnTo>
                        <a:pt x="0" y="46067"/>
                      </a:lnTo>
                      <a:lnTo>
                        <a:pt x="26586" y="26587"/>
                      </a:lnTo>
                      <a:lnTo>
                        <a:pt x="2658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rgbClr val="FEC6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0" name="Google Shape;6530;p47"/>
                <p:cNvSpPr/>
                <p:nvPr/>
              </p:nvSpPr>
              <p:spPr>
                <a:xfrm>
                  <a:off x="-6304725" y="3165900"/>
                  <a:ext cx="664650" cy="115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6" h="46068" extrusionOk="0">
                      <a:moveTo>
                        <a:pt x="26586" y="1"/>
                      </a:moveTo>
                      <a:lnTo>
                        <a:pt x="3536" y="13311"/>
                      </a:lnTo>
                      <a:lnTo>
                        <a:pt x="0" y="46067"/>
                      </a:lnTo>
                      <a:lnTo>
                        <a:pt x="2658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1" name="Google Shape;6531;p47"/>
                <p:cNvSpPr/>
                <p:nvPr/>
              </p:nvSpPr>
              <p:spPr>
                <a:xfrm>
                  <a:off x="-6969375" y="3165900"/>
                  <a:ext cx="1329300" cy="33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72" h="13311" extrusionOk="0">
                      <a:moveTo>
                        <a:pt x="1" y="1"/>
                      </a:moveTo>
                      <a:lnTo>
                        <a:pt x="30122" y="13311"/>
                      </a:lnTo>
                      <a:lnTo>
                        <a:pt x="5317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rgbClr val="FEC6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2" name="Google Shape;6532;p47"/>
                <p:cNvSpPr/>
                <p:nvPr/>
              </p:nvSpPr>
              <p:spPr>
                <a:xfrm>
                  <a:off x="-6969375" y="2834000"/>
                  <a:ext cx="1329300" cy="33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72" h="13277" extrusionOk="0">
                      <a:moveTo>
                        <a:pt x="30122" y="1"/>
                      </a:moveTo>
                      <a:lnTo>
                        <a:pt x="1" y="13277"/>
                      </a:lnTo>
                      <a:lnTo>
                        <a:pt x="53172" y="13277"/>
                      </a:lnTo>
                      <a:lnTo>
                        <a:pt x="3012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33" name="Google Shape;6533;p47"/>
              <p:cNvGrpSpPr/>
              <p:nvPr/>
            </p:nvGrpSpPr>
            <p:grpSpPr>
              <a:xfrm>
                <a:off x="-3653237" y="-557387"/>
                <a:ext cx="2658600" cy="2303350"/>
                <a:chOff x="-6969375" y="2014250"/>
                <a:chExt cx="2658600" cy="2303350"/>
              </a:xfrm>
            </p:grpSpPr>
            <p:sp>
              <p:nvSpPr>
                <p:cNvPr id="6534" name="Google Shape;6534;p47"/>
                <p:cNvSpPr/>
                <p:nvPr/>
              </p:nvSpPr>
              <p:spPr>
                <a:xfrm>
                  <a:off x="-5640100" y="2014250"/>
                  <a:ext cx="664675" cy="115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7" h="46067" extrusionOk="0">
                      <a:moveTo>
                        <a:pt x="26587" y="1"/>
                      </a:moveTo>
                      <a:lnTo>
                        <a:pt x="1" y="46067"/>
                      </a:lnTo>
                      <a:lnTo>
                        <a:pt x="23017" y="32791"/>
                      </a:lnTo>
                      <a:lnTo>
                        <a:pt x="2658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5" name="Google Shape;6535;p47"/>
                <p:cNvSpPr/>
                <p:nvPr/>
              </p:nvSpPr>
              <p:spPr>
                <a:xfrm>
                  <a:off x="-6304725" y="2014250"/>
                  <a:ext cx="664650" cy="115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6" h="46067" extrusionOk="0">
                      <a:moveTo>
                        <a:pt x="0" y="1"/>
                      </a:moveTo>
                      <a:lnTo>
                        <a:pt x="26586" y="46067"/>
                      </a:lnTo>
                      <a:lnTo>
                        <a:pt x="26586" y="1948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6" name="Google Shape;6536;p47"/>
                <p:cNvSpPr/>
                <p:nvPr/>
              </p:nvSpPr>
              <p:spPr>
                <a:xfrm>
                  <a:off x="-5640100" y="3165900"/>
                  <a:ext cx="1329325" cy="33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73" h="13311" extrusionOk="0">
                      <a:moveTo>
                        <a:pt x="1" y="1"/>
                      </a:moveTo>
                      <a:lnTo>
                        <a:pt x="23017" y="13311"/>
                      </a:lnTo>
                      <a:lnTo>
                        <a:pt x="531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7" name="Google Shape;6537;p47"/>
                <p:cNvSpPr/>
                <p:nvPr/>
              </p:nvSpPr>
              <p:spPr>
                <a:xfrm>
                  <a:off x="-6304725" y="3165900"/>
                  <a:ext cx="664650" cy="115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6" h="46068" extrusionOk="0">
                      <a:moveTo>
                        <a:pt x="26586" y="1"/>
                      </a:moveTo>
                      <a:lnTo>
                        <a:pt x="3536" y="13311"/>
                      </a:lnTo>
                      <a:lnTo>
                        <a:pt x="0" y="46067"/>
                      </a:lnTo>
                      <a:lnTo>
                        <a:pt x="2658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8" name="Google Shape;6538;p47"/>
                <p:cNvSpPr/>
                <p:nvPr/>
              </p:nvSpPr>
              <p:spPr>
                <a:xfrm>
                  <a:off x="-6969375" y="2834000"/>
                  <a:ext cx="1329300" cy="33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72" h="13277" extrusionOk="0">
                      <a:moveTo>
                        <a:pt x="30122" y="1"/>
                      </a:moveTo>
                      <a:lnTo>
                        <a:pt x="1" y="13277"/>
                      </a:lnTo>
                      <a:lnTo>
                        <a:pt x="53172" y="13277"/>
                      </a:lnTo>
                      <a:lnTo>
                        <a:pt x="301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9" name="Google Shape;6539;p47"/>
                <p:cNvSpPr/>
                <p:nvPr/>
              </p:nvSpPr>
              <p:spPr>
                <a:xfrm>
                  <a:off x="-5640100" y="3165900"/>
                  <a:ext cx="664675" cy="115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7" h="46068" extrusionOk="0">
                      <a:moveTo>
                        <a:pt x="1" y="1"/>
                      </a:moveTo>
                      <a:lnTo>
                        <a:pt x="1" y="26587"/>
                      </a:lnTo>
                      <a:lnTo>
                        <a:pt x="26587" y="46067"/>
                      </a:lnTo>
                      <a:lnTo>
                        <a:pt x="26587" y="4606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540" name="Google Shape;6540;p47"/>
            <p:cNvSpPr/>
            <p:nvPr/>
          </p:nvSpPr>
          <p:spPr>
            <a:xfrm>
              <a:off x="2783758" y="3826998"/>
              <a:ext cx="153300" cy="11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47"/>
            <p:cNvSpPr/>
            <p:nvPr/>
          </p:nvSpPr>
          <p:spPr>
            <a:xfrm>
              <a:off x="2823326" y="3826998"/>
              <a:ext cx="79200" cy="11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47"/>
            <p:cNvSpPr/>
            <p:nvPr/>
          </p:nvSpPr>
          <p:spPr>
            <a:xfrm>
              <a:off x="2911957" y="3957539"/>
              <a:ext cx="209100" cy="11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47"/>
            <p:cNvSpPr/>
            <p:nvPr/>
          </p:nvSpPr>
          <p:spPr>
            <a:xfrm>
              <a:off x="2965891" y="3957539"/>
              <a:ext cx="108000" cy="11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47"/>
            <p:cNvSpPr/>
            <p:nvPr/>
          </p:nvSpPr>
          <p:spPr>
            <a:xfrm>
              <a:off x="3042511" y="4092530"/>
              <a:ext cx="209100" cy="11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47"/>
            <p:cNvSpPr/>
            <p:nvPr/>
          </p:nvSpPr>
          <p:spPr>
            <a:xfrm>
              <a:off x="3096446" y="4092530"/>
              <a:ext cx="108000" cy="11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47"/>
            <p:cNvSpPr/>
            <p:nvPr/>
          </p:nvSpPr>
          <p:spPr>
            <a:xfrm>
              <a:off x="3096453" y="4230431"/>
              <a:ext cx="209100" cy="223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47"/>
            <p:cNvSpPr/>
            <p:nvPr/>
          </p:nvSpPr>
          <p:spPr>
            <a:xfrm>
              <a:off x="3150388" y="4230431"/>
              <a:ext cx="108000" cy="22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" name="Google Shape;6615;p51"/>
          <p:cNvSpPr txBox="1">
            <a:spLocks noGrp="1"/>
          </p:cNvSpPr>
          <p:nvPr>
            <p:ph type="subTitle" idx="1"/>
          </p:nvPr>
        </p:nvSpPr>
        <p:spPr>
          <a:xfrm>
            <a:off x="3683684" y="558925"/>
            <a:ext cx="4176570" cy="36886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 rtl="1"/>
            <a:r>
              <a:rPr lang="fa-IR" b="1" dirty="0" smtClean="0">
                <a:solidFill>
                  <a:schemeClr val="accent2"/>
                </a:solidFill>
                <a:cs typeface="B Titr" panose="00000700000000000000" pitchFamily="2" charset="-78"/>
              </a:rPr>
              <a:t>چالش‌ها</a:t>
            </a:r>
            <a:endParaRPr lang="en-US" b="1" dirty="0" smtClean="0">
              <a:solidFill>
                <a:schemeClr val="accent2"/>
              </a:solidFill>
              <a:cs typeface="B Titr" panose="00000700000000000000" pitchFamily="2" charset="-78"/>
            </a:endParaRPr>
          </a:p>
          <a:p>
            <a:pPr algn="r" rtl="1"/>
            <a:endParaRPr lang="fa-IR" b="1" dirty="0">
              <a:solidFill>
                <a:schemeClr val="accent2"/>
              </a:solidFill>
              <a:cs typeface="B Titr" panose="00000700000000000000" pitchFamily="2" charset="-78"/>
            </a:endParaRPr>
          </a:p>
          <a:p>
            <a:pPr algn="r" rtl="1"/>
            <a:r>
              <a:rPr lang="fa-IR" b="1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مشکلات:</a:t>
            </a:r>
            <a:endParaRPr lang="en-US" dirty="0" smtClean="0">
              <a:solidFill>
                <a:schemeClr val="accent2"/>
              </a:solidFill>
              <a:cs typeface="B Nazanin" panose="00000400000000000000" pitchFamily="2" charset="-78"/>
            </a:endParaRPr>
          </a:p>
          <a:p>
            <a:pPr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هماهنگی </a:t>
            </a:r>
            <a:r>
              <a:rPr lang="fa-IR" dirty="0">
                <a:cs typeface="B Nazanin" panose="00000400000000000000" pitchFamily="2" charset="-78"/>
              </a:rPr>
              <a:t>بین جداول پایگاه داده و ارتباطات </a:t>
            </a:r>
            <a:r>
              <a:rPr lang="fa-IR" dirty="0" smtClean="0">
                <a:cs typeface="B Nazanin" panose="00000400000000000000" pitchFamily="2" charset="-78"/>
              </a:rPr>
              <a:t>آن‌ها.</a:t>
            </a:r>
            <a:endParaRPr lang="en-US" dirty="0" smtClean="0">
              <a:cs typeface="B Nazanin" panose="00000400000000000000" pitchFamily="2" charset="-78"/>
            </a:endParaRPr>
          </a:p>
          <a:p>
            <a:pPr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پیچیدگی </a:t>
            </a:r>
            <a:r>
              <a:rPr lang="fa-IR" dirty="0">
                <a:cs typeface="B Nazanin" panose="00000400000000000000" pitchFamily="2" charset="-78"/>
              </a:rPr>
              <a:t>پیاده‌سازی انتخاب صندلی و رزرو </a:t>
            </a:r>
            <a:r>
              <a:rPr lang="fa-IR" dirty="0" smtClean="0">
                <a:cs typeface="B Nazanin" panose="00000400000000000000" pitchFamily="2" charset="-78"/>
              </a:rPr>
              <a:t>آنلاین.</a:t>
            </a:r>
            <a:endParaRPr lang="en-US" dirty="0" smtClean="0">
              <a:cs typeface="B Nazanin" panose="00000400000000000000" pitchFamily="2" charset="-78"/>
            </a:endParaRPr>
          </a:p>
          <a:p>
            <a:pPr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محدودیت </a:t>
            </a:r>
            <a:r>
              <a:rPr lang="fa-IR" dirty="0">
                <a:cs typeface="B Nazanin" panose="00000400000000000000" pitchFamily="2" charset="-78"/>
              </a:rPr>
              <a:t>در زمان‌بندی برای تکمیل پروژه.</a:t>
            </a:r>
          </a:p>
          <a:p>
            <a:pPr algn="r" rtl="1"/>
            <a:r>
              <a:rPr lang="fa-IR" b="1" dirty="0" smtClean="0">
                <a:solidFill>
                  <a:schemeClr val="accent2"/>
                </a:solidFill>
                <a:cs typeface="B Nazanin" panose="00000400000000000000" pitchFamily="2" charset="-78"/>
              </a:rPr>
              <a:t>راهکارها:</a:t>
            </a:r>
            <a:endParaRPr lang="en-US" dirty="0" smtClean="0">
              <a:solidFill>
                <a:schemeClr val="accent2"/>
              </a:solidFill>
              <a:cs typeface="B Nazanin" panose="00000400000000000000" pitchFamily="2" charset="-78"/>
            </a:endParaRPr>
          </a:p>
          <a:p>
            <a:pPr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استفاده </a:t>
            </a:r>
            <a:r>
              <a:rPr lang="fa-IR" dirty="0">
                <a:cs typeface="B Nazanin" panose="00000400000000000000" pitchFamily="2" charset="-78"/>
              </a:rPr>
              <a:t>از ابزارهای دیباگ و مستندات لاراول برای </a:t>
            </a:r>
            <a:r>
              <a:rPr lang="fa-IR" dirty="0" smtClean="0">
                <a:cs typeface="B Nazanin" panose="00000400000000000000" pitchFamily="2" charset="-78"/>
              </a:rPr>
              <a:t>رفع</a:t>
            </a:r>
            <a:endParaRPr lang="en-US" dirty="0">
              <a:cs typeface="B Nazanin" panose="00000400000000000000" pitchFamily="2" charset="-78"/>
            </a:endParaRPr>
          </a:p>
          <a:p>
            <a:pPr marL="139700" indent="0" algn="r" rtl="1">
              <a:buClr>
                <a:schemeClr val="accent2"/>
              </a:buClr>
            </a:pPr>
            <a:r>
              <a:rPr lang="en-US" dirty="0" smtClean="0">
                <a:cs typeface="B Nazanin" panose="00000400000000000000" pitchFamily="2" charset="-78"/>
              </a:rPr>
              <a:t>       </a:t>
            </a:r>
            <a:r>
              <a:rPr lang="fa-IR" dirty="0" smtClean="0">
                <a:cs typeface="B Nazanin" panose="00000400000000000000" pitchFamily="2" charset="-78"/>
              </a:rPr>
              <a:t>مشکلات </a:t>
            </a:r>
            <a:r>
              <a:rPr lang="fa-IR" dirty="0">
                <a:cs typeface="B Nazanin" panose="00000400000000000000" pitchFamily="2" charset="-78"/>
              </a:rPr>
              <a:t>پایگاه </a:t>
            </a:r>
            <a:r>
              <a:rPr lang="fa-IR" dirty="0" smtClean="0">
                <a:cs typeface="B Nazanin" panose="00000400000000000000" pitchFamily="2" charset="-78"/>
              </a:rPr>
              <a:t>داده.</a:t>
            </a:r>
            <a:endParaRPr lang="en-US" dirty="0" smtClean="0">
              <a:cs typeface="B Nazanin" panose="00000400000000000000" pitchFamily="2" charset="-78"/>
            </a:endParaRPr>
          </a:p>
          <a:p>
            <a:pPr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طراحی </a:t>
            </a:r>
            <a:r>
              <a:rPr lang="fa-IR" dirty="0">
                <a:cs typeface="B Nazanin" panose="00000400000000000000" pitchFamily="2" charset="-78"/>
              </a:rPr>
              <a:t>دقیق مدل‌ها و تست مستمر برای رفع </a:t>
            </a:r>
            <a:r>
              <a:rPr lang="fa-IR" dirty="0" smtClean="0">
                <a:cs typeface="B Nazanin" panose="00000400000000000000" pitchFamily="2" charset="-78"/>
              </a:rPr>
              <a:t>خطاها.</a:t>
            </a:r>
            <a:endParaRPr lang="en-US" dirty="0" smtClean="0">
              <a:cs typeface="B Nazanin" panose="00000400000000000000" pitchFamily="2" charset="-78"/>
            </a:endParaRPr>
          </a:p>
          <a:p>
            <a:pPr algn="r" rt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مدیریت </a:t>
            </a:r>
            <a:r>
              <a:rPr lang="fa-IR" dirty="0">
                <a:cs typeface="B Nazanin" panose="00000400000000000000" pitchFamily="2" charset="-78"/>
              </a:rPr>
              <a:t>زمان و اولویت‌بندی وظایف برای افزایش بهره‌وری.</a:t>
            </a:r>
          </a:p>
        </p:txBody>
      </p:sp>
      <p:grpSp>
        <p:nvGrpSpPr>
          <p:cNvPr id="6616" name="Google Shape;6616;p51"/>
          <p:cNvGrpSpPr/>
          <p:nvPr/>
        </p:nvGrpSpPr>
        <p:grpSpPr>
          <a:xfrm>
            <a:off x="1" y="1656122"/>
            <a:ext cx="3692794" cy="2613438"/>
            <a:chOff x="1833350" y="1615625"/>
            <a:chExt cx="1286150" cy="910225"/>
          </a:xfrm>
        </p:grpSpPr>
        <p:sp>
          <p:nvSpPr>
            <p:cNvPr id="6617" name="Google Shape;6617;p51"/>
            <p:cNvSpPr/>
            <p:nvPr/>
          </p:nvSpPr>
          <p:spPr>
            <a:xfrm>
              <a:off x="2442225" y="1914850"/>
              <a:ext cx="677275" cy="140225"/>
            </a:xfrm>
            <a:custGeom>
              <a:avLst/>
              <a:gdLst/>
              <a:ahLst/>
              <a:cxnLst/>
              <a:rect l="l" t="t" r="r" b="b"/>
              <a:pathLst>
                <a:path w="27091" h="5609" extrusionOk="0">
                  <a:moveTo>
                    <a:pt x="1" y="0"/>
                  </a:moveTo>
                  <a:lnTo>
                    <a:pt x="1" y="5608"/>
                  </a:lnTo>
                  <a:lnTo>
                    <a:pt x="27091" y="5608"/>
                  </a:lnTo>
                  <a:lnTo>
                    <a:pt x="270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51"/>
            <p:cNvSpPr/>
            <p:nvPr/>
          </p:nvSpPr>
          <p:spPr>
            <a:xfrm>
              <a:off x="2561500" y="1951125"/>
              <a:ext cx="130450" cy="62800"/>
            </a:xfrm>
            <a:custGeom>
              <a:avLst/>
              <a:gdLst/>
              <a:ahLst/>
              <a:cxnLst/>
              <a:rect l="l" t="t" r="r" b="b"/>
              <a:pathLst>
                <a:path w="5218" h="2512" extrusionOk="0">
                  <a:moveTo>
                    <a:pt x="2149" y="0"/>
                  </a:moveTo>
                  <a:lnTo>
                    <a:pt x="1" y="2511"/>
                  </a:lnTo>
                  <a:lnTo>
                    <a:pt x="3070" y="2511"/>
                  </a:lnTo>
                  <a:lnTo>
                    <a:pt x="5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51"/>
            <p:cNvSpPr/>
            <p:nvPr/>
          </p:nvSpPr>
          <p:spPr>
            <a:xfrm>
              <a:off x="2714950" y="1951125"/>
              <a:ext cx="131850" cy="62800"/>
            </a:xfrm>
            <a:custGeom>
              <a:avLst/>
              <a:gdLst/>
              <a:ahLst/>
              <a:cxnLst/>
              <a:rect l="l" t="t" r="r" b="b"/>
              <a:pathLst>
                <a:path w="5274" h="2512" extrusionOk="0">
                  <a:moveTo>
                    <a:pt x="2149" y="0"/>
                  </a:moveTo>
                  <a:lnTo>
                    <a:pt x="0" y="2511"/>
                  </a:lnTo>
                  <a:lnTo>
                    <a:pt x="3069" y="2511"/>
                  </a:lnTo>
                  <a:lnTo>
                    <a:pt x="52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51"/>
            <p:cNvSpPr/>
            <p:nvPr/>
          </p:nvSpPr>
          <p:spPr>
            <a:xfrm>
              <a:off x="2869100" y="1951125"/>
              <a:ext cx="131150" cy="62800"/>
            </a:xfrm>
            <a:custGeom>
              <a:avLst/>
              <a:gdLst/>
              <a:ahLst/>
              <a:cxnLst/>
              <a:rect l="l" t="t" r="r" b="b"/>
              <a:pathLst>
                <a:path w="5246" h="2512" extrusionOk="0">
                  <a:moveTo>
                    <a:pt x="2176" y="0"/>
                  </a:moveTo>
                  <a:lnTo>
                    <a:pt x="0" y="2511"/>
                  </a:lnTo>
                  <a:lnTo>
                    <a:pt x="3069" y="2511"/>
                  </a:lnTo>
                  <a:lnTo>
                    <a:pt x="5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51"/>
            <p:cNvSpPr/>
            <p:nvPr/>
          </p:nvSpPr>
          <p:spPr>
            <a:xfrm>
              <a:off x="2484775" y="1951125"/>
              <a:ext cx="53725" cy="62800"/>
            </a:xfrm>
            <a:custGeom>
              <a:avLst/>
              <a:gdLst/>
              <a:ahLst/>
              <a:cxnLst/>
              <a:rect l="l" t="t" r="r" b="b"/>
              <a:pathLst>
                <a:path w="2149" h="2512" extrusionOk="0">
                  <a:moveTo>
                    <a:pt x="1" y="0"/>
                  </a:moveTo>
                  <a:lnTo>
                    <a:pt x="1" y="2511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51"/>
            <p:cNvSpPr/>
            <p:nvPr/>
          </p:nvSpPr>
          <p:spPr>
            <a:xfrm>
              <a:off x="3024625" y="1951125"/>
              <a:ext cx="53725" cy="62800"/>
            </a:xfrm>
            <a:custGeom>
              <a:avLst/>
              <a:gdLst/>
              <a:ahLst/>
              <a:cxnLst/>
              <a:rect l="l" t="t" r="r" b="b"/>
              <a:pathLst>
                <a:path w="2149" h="2512" extrusionOk="0">
                  <a:moveTo>
                    <a:pt x="2149" y="0"/>
                  </a:moveTo>
                  <a:lnTo>
                    <a:pt x="1" y="2511"/>
                  </a:lnTo>
                  <a:lnTo>
                    <a:pt x="2149" y="2511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51"/>
            <p:cNvSpPr/>
            <p:nvPr/>
          </p:nvSpPr>
          <p:spPr>
            <a:xfrm>
              <a:off x="2422700" y="1682600"/>
              <a:ext cx="689825" cy="231575"/>
            </a:xfrm>
            <a:custGeom>
              <a:avLst/>
              <a:gdLst/>
              <a:ahLst/>
              <a:cxnLst/>
              <a:rect l="l" t="t" r="r" b="b"/>
              <a:pathLst>
                <a:path w="27593" h="9263" extrusionOk="0">
                  <a:moveTo>
                    <a:pt x="26840" y="0"/>
                  </a:moveTo>
                  <a:lnTo>
                    <a:pt x="1" y="3711"/>
                  </a:lnTo>
                  <a:lnTo>
                    <a:pt x="754" y="9262"/>
                  </a:lnTo>
                  <a:lnTo>
                    <a:pt x="27593" y="5552"/>
                  </a:lnTo>
                  <a:lnTo>
                    <a:pt x="268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51"/>
            <p:cNvSpPr/>
            <p:nvPr/>
          </p:nvSpPr>
          <p:spPr>
            <a:xfrm>
              <a:off x="2850950" y="1741875"/>
              <a:ext cx="137425" cy="66275"/>
            </a:xfrm>
            <a:custGeom>
              <a:avLst/>
              <a:gdLst/>
              <a:ahLst/>
              <a:cxnLst/>
              <a:rect l="l" t="t" r="r" b="b"/>
              <a:pathLst>
                <a:path w="5497" h="2651" extrusionOk="0">
                  <a:moveTo>
                    <a:pt x="3042" y="0"/>
                  </a:moveTo>
                  <a:lnTo>
                    <a:pt x="1" y="419"/>
                  </a:lnTo>
                  <a:lnTo>
                    <a:pt x="2484" y="2651"/>
                  </a:lnTo>
                  <a:lnTo>
                    <a:pt x="5497" y="2232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51"/>
            <p:cNvSpPr/>
            <p:nvPr/>
          </p:nvSpPr>
          <p:spPr>
            <a:xfrm>
              <a:off x="2698200" y="1762800"/>
              <a:ext cx="138825" cy="66275"/>
            </a:xfrm>
            <a:custGeom>
              <a:avLst/>
              <a:gdLst/>
              <a:ahLst/>
              <a:cxnLst/>
              <a:rect l="l" t="t" r="r" b="b"/>
              <a:pathLst>
                <a:path w="5553" h="2651" extrusionOk="0">
                  <a:moveTo>
                    <a:pt x="3042" y="0"/>
                  </a:moveTo>
                  <a:lnTo>
                    <a:pt x="1" y="419"/>
                  </a:lnTo>
                  <a:lnTo>
                    <a:pt x="2512" y="2651"/>
                  </a:lnTo>
                  <a:lnTo>
                    <a:pt x="5553" y="2232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51"/>
            <p:cNvSpPr/>
            <p:nvPr/>
          </p:nvSpPr>
          <p:spPr>
            <a:xfrm>
              <a:off x="2546850" y="1783725"/>
              <a:ext cx="137425" cy="66275"/>
            </a:xfrm>
            <a:custGeom>
              <a:avLst/>
              <a:gdLst/>
              <a:ahLst/>
              <a:cxnLst/>
              <a:rect l="l" t="t" r="r" b="b"/>
              <a:pathLst>
                <a:path w="5497" h="2651" extrusionOk="0">
                  <a:moveTo>
                    <a:pt x="3014" y="0"/>
                  </a:moveTo>
                  <a:lnTo>
                    <a:pt x="1" y="419"/>
                  </a:lnTo>
                  <a:lnTo>
                    <a:pt x="2456" y="2651"/>
                  </a:lnTo>
                  <a:lnTo>
                    <a:pt x="5497" y="2232"/>
                  </a:lnTo>
                  <a:lnTo>
                    <a:pt x="3014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51"/>
            <p:cNvSpPr/>
            <p:nvPr/>
          </p:nvSpPr>
          <p:spPr>
            <a:xfrm>
              <a:off x="3002300" y="1724425"/>
              <a:ext cx="62100" cy="62800"/>
            </a:xfrm>
            <a:custGeom>
              <a:avLst/>
              <a:gdLst/>
              <a:ahLst/>
              <a:cxnLst/>
              <a:rect l="l" t="t" r="r" b="b"/>
              <a:pathLst>
                <a:path w="2484" h="2512" extrusionOk="0">
                  <a:moveTo>
                    <a:pt x="2121" y="1"/>
                  </a:moveTo>
                  <a:lnTo>
                    <a:pt x="1" y="280"/>
                  </a:lnTo>
                  <a:lnTo>
                    <a:pt x="2484" y="2512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51"/>
            <p:cNvSpPr/>
            <p:nvPr/>
          </p:nvSpPr>
          <p:spPr>
            <a:xfrm>
              <a:off x="2468050" y="1806050"/>
              <a:ext cx="62800" cy="62800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0" y="0"/>
                  </a:moveTo>
                  <a:lnTo>
                    <a:pt x="363" y="2511"/>
                  </a:lnTo>
                  <a:lnTo>
                    <a:pt x="2511" y="2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51"/>
            <p:cNvSpPr/>
            <p:nvPr/>
          </p:nvSpPr>
          <p:spPr>
            <a:xfrm>
              <a:off x="2391325" y="1863925"/>
              <a:ext cx="101150" cy="101175"/>
            </a:xfrm>
            <a:custGeom>
              <a:avLst/>
              <a:gdLst/>
              <a:ahLst/>
              <a:cxnLst/>
              <a:rect l="l" t="t" r="r" b="b"/>
              <a:pathLst>
                <a:path w="4046" h="4047" extrusionOk="0">
                  <a:moveTo>
                    <a:pt x="2037" y="1"/>
                  </a:moveTo>
                  <a:cubicBezTo>
                    <a:pt x="893" y="1"/>
                    <a:pt x="0" y="921"/>
                    <a:pt x="0" y="2037"/>
                  </a:cubicBezTo>
                  <a:cubicBezTo>
                    <a:pt x="0" y="3153"/>
                    <a:pt x="893" y="4046"/>
                    <a:pt x="2037" y="4046"/>
                  </a:cubicBezTo>
                  <a:cubicBezTo>
                    <a:pt x="3153" y="4046"/>
                    <a:pt x="4046" y="3153"/>
                    <a:pt x="4046" y="2037"/>
                  </a:cubicBezTo>
                  <a:cubicBezTo>
                    <a:pt x="4046" y="921"/>
                    <a:pt x="3153" y="1"/>
                    <a:pt x="2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51"/>
            <p:cNvSpPr/>
            <p:nvPr/>
          </p:nvSpPr>
          <p:spPr>
            <a:xfrm>
              <a:off x="2442225" y="2055050"/>
              <a:ext cx="677275" cy="375950"/>
            </a:xfrm>
            <a:custGeom>
              <a:avLst/>
              <a:gdLst/>
              <a:ahLst/>
              <a:cxnLst/>
              <a:rect l="l" t="t" r="r" b="b"/>
              <a:pathLst>
                <a:path w="27091" h="15038" extrusionOk="0">
                  <a:moveTo>
                    <a:pt x="1" y="0"/>
                  </a:moveTo>
                  <a:lnTo>
                    <a:pt x="1" y="15038"/>
                  </a:lnTo>
                  <a:lnTo>
                    <a:pt x="27091" y="15038"/>
                  </a:lnTo>
                  <a:lnTo>
                    <a:pt x="270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51"/>
            <p:cNvSpPr/>
            <p:nvPr/>
          </p:nvSpPr>
          <p:spPr>
            <a:xfrm>
              <a:off x="2506400" y="2112925"/>
              <a:ext cx="532900" cy="260875"/>
            </a:xfrm>
            <a:custGeom>
              <a:avLst/>
              <a:gdLst/>
              <a:ahLst/>
              <a:cxnLst/>
              <a:rect l="l" t="t" r="r" b="b"/>
              <a:pathLst>
                <a:path w="21316" h="10435" extrusionOk="0">
                  <a:moveTo>
                    <a:pt x="6696" y="447"/>
                  </a:moveTo>
                  <a:lnTo>
                    <a:pt x="6696" y="3656"/>
                  </a:lnTo>
                  <a:lnTo>
                    <a:pt x="447" y="3656"/>
                  </a:lnTo>
                  <a:lnTo>
                    <a:pt x="447" y="447"/>
                  </a:lnTo>
                  <a:close/>
                  <a:moveTo>
                    <a:pt x="14173" y="447"/>
                  </a:moveTo>
                  <a:lnTo>
                    <a:pt x="14173" y="3656"/>
                  </a:lnTo>
                  <a:lnTo>
                    <a:pt x="7143" y="3656"/>
                  </a:lnTo>
                  <a:lnTo>
                    <a:pt x="7143" y="447"/>
                  </a:lnTo>
                  <a:close/>
                  <a:moveTo>
                    <a:pt x="20869" y="447"/>
                  </a:moveTo>
                  <a:lnTo>
                    <a:pt x="20869" y="3656"/>
                  </a:lnTo>
                  <a:lnTo>
                    <a:pt x="14620" y="3656"/>
                  </a:lnTo>
                  <a:lnTo>
                    <a:pt x="14620" y="447"/>
                  </a:lnTo>
                  <a:close/>
                  <a:moveTo>
                    <a:pt x="20869" y="4102"/>
                  </a:moveTo>
                  <a:lnTo>
                    <a:pt x="20869" y="6836"/>
                  </a:lnTo>
                  <a:lnTo>
                    <a:pt x="447" y="6836"/>
                  </a:lnTo>
                  <a:lnTo>
                    <a:pt x="447" y="4102"/>
                  </a:lnTo>
                  <a:close/>
                  <a:moveTo>
                    <a:pt x="20869" y="7282"/>
                  </a:moveTo>
                  <a:lnTo>
                    <a:pt x="20869" y="9961"/>
                  </a:lnTo>
                  <a:lnTo>
                    <a:pt x="447" y="9961"/>
                  </a:lnTo>
                  <a:lnTo>
                    <a:pt x="447" y="7282"/>
                  </a:lnTo>
                  <a:close/>
                  <a:moveTo>
                    <a:pt x="224" y="1"/>
                  </a:moveTo>
                  <a:cubicBezTo>
                    <a:pt x="56" y="1"/>
                    <a:pt x="1" y="84"/>
                    <a:pt x="1" y="224"/>
                  </a:cubicBezTo>
                  <a:lnTo>
                    <a:pt x="1" y="10212"/>
                  </a:lnTo>
                  <a:cubicBezTo>
                    <a:pt x="1" y="10351"/>
                    <a:pt x="112" y="10435"/>
                    <a:pt x="224" y="10435"/>
                  </a:cubicBezTo>
                  <a:lnTo>
                    <a:pt x="21064" y="10435"/>
                  </a:lnTo>
                  <a:cubicBezTo>
                    <a:pt x="21204" y="10435"/>
                    <a:pt x="21260" y="10351"/>
                    <a:pt x="21260" y="10212"/>
                  </a:cubicBezTo>
                  <a:lnTo>
                    <a:pt x="21260" y="224"/>
                  </a:lnTo>
                  <a:cubicBezTo>
                    <a:pt x="21316" y="84"/>
                    <a:pt x="21204" y="1"/>
                    <a:pt x="2109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51"/>
            <p:cNvSpPr/>
            <p:nvPr/>
          </p:nvSpPr>
          <p:spPr>
            <a:xfrm>
              <a:off x="2471525" y="2080150"/>
              <a:ext cx="174400" cy="324350"/>
            </a:xfrm>
            <a:custGeom>
              <a:avLst/>
              <a:gdLst/>
              <a:ahLst/>
              <a:cxnLst/>
              <a:rect l="l" t="t" r="r" b="b"/>
              <a:pathLst>
                <a:path w="6976" h="12974" extrusionOk="0">
                  <a:moveTo>
                    <a:pt x="4325" y="12974"/>
                  </a:moveTo>
                  <a:lnTo>
                    <a:pt x="1" y="12974"/>
                  </a:lnTo>
                  <a:lnTo>
                    <a:pt x="1" y="0"/>
                  </a:lnTo>
                  <a:lnTo>
                    <a:pt x="6975" y="0"/>
                  </a:ln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51"/>
            <p:cNvSpPr/>
            <p:nvPr/>
          </p:nvSpPr>
          <p:spPr>
            <a:xfrm>
              <a:off x="2153475" y="2308925"/>
              <a:ext cx="105350" cy="192525"/>
            </a:xfrm>
            <a:custGeom>
              <a:avLst/>
              <a:gdLst/>
              <a:ahLst/>
              <a:cxnLst/>
              <a:rect l="l" t="t" r="r" b="b"/>
              <a:pathLst>
                <a:path w="4214" h="7701" extrusionOk="0">
                  <a:moveTo>
                    <a:pt x="1" y="0"/>
                  </a:moveTo>
                  <a:lnTo>
                    <a:pt x="1" y="7701"/>
                  </a:lnTo>
                  <a:lnTo>
                    <a:pt x="4213" y="7701"/>
                  </a:lnTo>
                  <a:lnTo>
                    <a:pt x="4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51"/>
            <p:cNvSpPr/>
            <p:nvPr/>
          </p:nvSpPr>
          <p:spPr>
            <a:xfrm>
              <a:off x="1833350" y="2292175"/>
              <a:ext cx="379450" cy="226025"/>
            </a:xfrm>
            <a:custGeom>
              <a:avLst/>
              <a:gdLst/>
              <a:ahLst/>
              <a:cxnLst/>
              <a:rect l="l" t="t" r="r" b="b"/>
              <a:pathLst>
                <a:path w="15178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5177" y="9040"/>
                  </a:lnTo>
                  <a:lnTo>
                    <a:pt x="1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51"/>
            <p:cNvSpPr/>
            <p:nvPr/>
          </p:nvSpPr>
          <p:spPr>
            <a:xfrm>
              <a:off x="2259500" y="2319375"/>
              <a:ext cx="592175" cy="206475"/>
            </a:xfrm>
            <a:custGeom>
              <a:avLst/>
              <a:gdLst/>
              <a:ahLst/>
              <a:cxnLst/>
              <a:rect l="l" t="t" r="r" b="b"/>
              <a:pathLst>
                <a:path w="23687" h="8259" extrusionOk="0">
                  <a:moveTo>
                    <a:pt x="23659" y="5078"/>
                  </a:moveTo>
                  <a:cubicBezTo>
                    <a:pt x="22292" y="5748"/>
                    <a:pt x="21483" y="5971"/>
                    <a:pt x="20227" y="6390"/>
                  </a:cubicBezTo>
                  <a:cubicBezTo>
                    <a:pt x="19223" y="6725"/>
                    <a:pt x="18107" y="6864"/>
                    <a:pt x="17130" y="7255"/>
                  </a:cubicBezTo>
                  <a:cubicBezTo>
                    <a:pt x="16042" y="7729"/>
                    <a:pt x="15540" y="7785"/>
                    <a:pt x="14424" y="8008"/>
                  </a:cubicBezTo>
                  <a:cubicBezTo>
                    <a:pt x="13364" y="8231"/>
                    <a:pt x="12136" y="8259"/>
                    <a:pt x="10741" y="8147"/>
                  </a:cubicBezTo>
                  <a:cubicBezTo>
                    <a:pt x="9709" y="8036"/>
                    <a:pt x="7756" y="8092"/>
                    <a:pt x="6668" y="8008"/>
                  </a:cubicBezTo>
                  <a:cubicBezTo>
                    <a:pt x="5636" y="7952"/>
                    <a:pt x="5162" y="7841"/>
                    <a:pt x="4185" y="7422"/>
                  </a:cubicBezTo>
                  <a:cubicBezTo>
                    <a:pt x="3041" y="6892"/>
                    <a:pt x="1953" y="6390"/>
                    <a:pt x="698" y="6390"/>
                  </a:cubicBezTo>
                  <a:lnTo>
                    <a:pt x="0" y="6390"/>
                  </a:lnTo>
                  <a:lnTo>
                    <a:pt x="0" y="587"/>
                  </a:lnTo>
                  <a:cubicBezTo>
                    <a:pt x="670" y="419"/>
                    <a:pt x="1479" y="419"/>
                    <a:pt x="2009" y="280"/>
                  </a:cubicBezTo>
                  <a:cubicBezTo>
                    <a:pt x="2790" y="29"/>
                    <a:pt x="3683" y="1"/>
                    <a:pt x="4520" y="1"/>
                  </a:cubicBezTo>
                  <a:cubicBezTo>
                    <a:pt x="6333" y="1"/>
                    <a:pt x="8035" y="336"/>
                    <a:pt x="9849" y="280"/>
                  </a:cubicBezTo>
                  <a:cubicBezTo>
                    <a:pt x="10518" y="252"/>
                    <a:pt x="11299" y="112"/>
                    <a:pt x="11997" y="252"/>
                  </a:cubicBezTo>
                  <a:cubicBezTo>
                    <a:pt x="12750" y="2065"/>
                    <a:pt x="10686" y="2902"/>
                    <a:pt x="9458" y="2902"/>
                  </a:cubicBezTo>
                  <a:lnTo>
                    <a:pt x="8454" y="2902"/>
                  </a:lnTo>
                  <a:cubicBezTo>
                    <a:pt x="8928" y="3349"/>
                    <a:pt x="9430" y="3795"/>
                    <a:pt x="10100" y="4018"/>
                  </a:cubicBezTo>
                  <a:cubicBezTo>
                    <a:pt x="11076" y="4353"/>
                    <a:pt x="11076" y="4493"/>
                    <a:pt x="13029" y="4521"/>
                  </a:cubicBezTo>
                  <a:cubicBezTo>
                    <a:pt x="15568" y="4604"/>
                    <a:pt x="15456" y="4744"/>
                    <a:pt x="17354" y="4493"/>
                  </a:cubicBezTo>
                  <a:cubicBezTo>
                    <a:pt x="18637" y="4353"/>
                    <a:pt x="19167" y="4186"/>
                    <a:pt x="20506" y="3907"/>
                  </a:cubicBezTo>
                  <a:lnTo>
                    <a:pt x="20506" y="3907"/>
                  </a:lnTo>
                  <a:cubicBezTo>
                    <a:pt x="22264" y="3405"/>
                    <a:pt x="23212" y="3907"/>
                    <a:pt x="23631" y="4660"/>
                  </a:cubicBezTo>
                  <a:cubicBezTo>
                    <a:pt x="23631" y="4744"/>
                    <a:pt x="23687" y="4911"/>
                    <a:pt x="23659" y="5078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51"/>
            <p:cNvSpPr/>
            <p:nvPr/>
          </p:nvSpPr>
          <p:spPr>
            <a:xfrm>
              <a:off x="2391325" y="2389825"/>
              <a:ext cx="117900" cy="28850"/>
            </a:xfrm>
            <a:custGeom>
              <a:avLst/>
              <a:gdLst/>
              <a:ahLst/>
              <a:cxnLst/>
              <a:rect l="l" t="t" r="r" b="b"/>
              <a:pathLst>
                <a:path w="4716" h="1154" extrusionOk="0">
                  <a:moveTo>
                    <a:pt x="3153" y="1"/>
                  </a:moveTo>
                  <a:cubicBezTo>
                    <a:pt x="2093" y="280"/>
                    <a:pt x="1060" y="252"/>
                    <a:pt x="0" y="308"/>
                  </a:cubicBezTo>
                  <a:cubicBezTo>
                    <a:pt x="391" y="419"/>
                    <a:pt x="726" y="587"/>
                    <a:pt x="1088" y="670"/>
                  </a:cubicBezTo>
                  <a:cubicBezTo>
                    <a:pt x="2115" y="921"/>
                    <a:pt x="3049" y="1154"/>
                    <a:pt x="4041" y="1154"/>
                  </a:cubicBezTo>
                  <a:cubicBezTo>
                    <a:pt x="4262" y="1154"/>
                    <a:pt x="4487" y="1142"/>
                    <a:pt x="4715" y="1117"/>
                  </a:cubicBezTo>
                  <a:cubicBezTo>
                    <a:pt x="4074" y="921"/>
                    <a:pt x="3627" y="447"/>
                    <a:pt x="3153" y="1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51"/>
            <p:cNvSpPr/>
            <p:nvPr/>
          </p:nvSpPr>
          <p:spPr>
            <a:xfrm>
              <a:off x="2196725" y="1688875"/>
              <a:ext cx="106050" cy="192525"/>
            </a:xfrm>
            <a:custGeom>
              <a:avLst/>
              <a:gdLst/>
              <a:ahLst/>
              <a:cxnLst/>
              <a:rect l="l" t="t" r="r" b="b"/>
              <a:pathLst>
                <a:path w="4242" h="7701" extrusionOk="0">
                  <a:moveTo>
                    <a:pt x="0" y="0"/>
                  </a:moveTo>
                  <a:lnTo>
                    <a:pt x="0" y="7700"/>
                  </a:lnTo>
                  <a:lnTo>
                    <a:pt x="4241" y="7700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51"/>
            <p:cNvSpPr/>
            <p:nvPr/>
          </p:nvSpPr>
          <p:spPr>
            <a:xfrm>
              <a:off x="1833350" y="1672125"/>
              <a:ext cx="425475" cy="226000"/>
            </a:xfrm>
            <a:custGeom>
              <a:avLst/>
              <a:gdLst/>
              <a:ahLst/>
              <a:cxnLst/>
              <a:rect l="l" t="t" r="r" b="b"/>
              <a:pathLst>
                <a:path w="17019" h="9040" extrusionOk="0">
                  <a:moveTo>
                    <a:pt x="0" y="1"/>
                  </a:moveTo>
                  <a:lnTo>
                    <a:pt x="0" y="9040"/>
                  </a:lnTo>
                  <a:lnTo>
                    <a:pt x="17018" y="9040"/>
                  </a:lnTo>
                  <a:lnTo>
                    <a:pt x="170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51"/>
            <p:cNvSpPr/>
            <p:nvPr/>
          </p:nvSpPr>
          <p:spPr>
            <a:xfrm>
              <a:off x="2302750" y="1615625"/>
              <a:ext cx="492425" cy="248325"/>
            </a:xfrm>
            <a:custGeom>
              <a:avLst/>
              <a:gdLst/>
              <a:ahLst/>
              <a:cxnLst/>
              <a:rect l="l" t="t" r="r" b="b"/>
              <a:pathLst>
                <a:path w="19697" h="9933" extrusionOk="0">
                  <a:moveTo>
                    <a:pt x="0" y="3516"/>
                  </a:moveTo>
                  <a:lnTo>
                    <a:pt x="0" y="9933"/>
                  </a:lnTo>
                  <a:lnTo>
                    <a:pt x="7393" y="9347"/>
                  </a:lnTo>
                  <a:lnTo>
                    <a:pt x="8844" y="9235"/>
                  </a:lnTo>
                  <a:lnTo>
                    <a:pt x="9681" y="9179"/>
                  </a:lnTo>
                  <a:lnTo>
                    <a:pt x="9960" y="9152"/>
                  </a:lnTo>
                  <a:lnTo>
                    <a:pt x="9960" y="9152"/>
                  </a:lnTo>
                  <a:lnTo>
                    <a:pt x="10211" y="9152"/>
                  </a:lnTo>
                  <a:lnTo>
                    <a:pt x="11299" y="9068"/>
                  </a:lnTo>
                  <a:lnTo>
                    <a:pt x="13866" y="8928"/>
                  </a:lnTo>
                  <a:lnTo>
                    <a:pt x="15651" y="8817"/>
                  </a:lnTo>
                  <a:cubicBezTo>
                    <a:pt x="16265" y="8789"/>
                    <a:pt x="16098" y="8789"/>
                    <a:pt x="16740" y="8789"/>
                  </a:cubicBezTo>
                  <a:cubicBezTo>
                    <a:pt x="17521" y="8789"/>
                    <a:pt x="18609" y="8677"/>
                    <a:pt x="19167" y="8036"/>
                  </a:cubicBezTo>
                  <a:cubicBezTo>
                    <a:pt x="19697" y="7478"/>
                    <a:pt x="19613" y="6696"/>
                    <a:pt x="18971" y="6166"/>
                  </a:cubicBezTo>
                  <a:lnTo>
                    <a:pt x="18916" y="6138"/>
                  </a:lnTo>
                  <a:cubicBezTo>
                    <a:pt x="18553" y="5859"/>
                    <a:pt x="17604" y="5832"/>
                    <a:pt x="16795" y="5832"/>
                  </a:cubicBezTo>
                  <a:cubicBezTo>
                    <a:pt x="16461" y="5832"/>
                    <a:pt x="16209" y="5832"/>
                    <a:pt x="15903" y="5859"/>
                  </a:cubicBezTo>
                  <a:lnTo>
                    <a:pt x="15512" y="5859"/>
                  </a:lnTo>
                  <a:lnTo>
                    <a:pt x="11048" y="5748"/>
                  </a:lnTo>
                  <a:lnTo>
                    <a:pt x="10602" y="5748"/>
                  </a:lnTo>
                  <a:lnTo>
                    <a:pt x="10909" y="5469"/>
                  </a:lnTo>
                  <a:lnTo>
                    <a:pt x="11522" y="4604"/>
                  </a:lnTo>
                  <a:lnTo>
                    <a:pt x="11522" y="4604"/>
                  </a:lnTo>
                  <a:lnTo>
                    <a:pt x="12555" y="5357"/>
                  </a:lnTo>
                  <a:lnTo>
                    <a:pt x="18609" y="4520"/>
                  </a:lnTo>
                  <a:lnTo>
                    <a:pt x="15233" y="559"/>
                  </a:lnTo>
                  <a:lnTo>
                    <a:pt x="14954" y="280"/>
                  </a:lnTo>
                  <a:cubicBezTo>
                    <a:pt x="14870" y="196"/>
                    <a:pt x="14814" y="168"/>
                    <a:pt x="14731" y="140"/>
                  </a:cubicBezTo>
                  <a:cubicBezTo>
                    <a:pt x="14731" y="140"/>
                    <a:pt x="14703" y="140"/>
                    <a:pt x="14703" y="112"/>
                  </a:cubicBezTo>
                  <a:cubicBezTo>
                    <a:pt x="14675" y="112"/>
                    <a:pt x="14675" y="112"/>
                    <a:pt x="14647" y="56"/>
                  </a:cubicBezTo>
                  <a:lnTo>
                    <a:pt x="14647" y="56"/>
                  </a:lnTo>
                  <a:cubicBezTo>
                    <a:pt x="14591" y="56"/>
                    <a:pt x="14563" y="29"/>
                    <a:pt x="14536" y="29"/>
                  </a:cubicBezTo>
                  <a:cubicBezTo>
                    <a:pt x="14508" y="29"/>
                    <a:pt x="14452" y="1"/>
                    <a:pt x="14396" y="1"/>
                  </a:cubicBezTo>
                  <a:lnTo>
                    <a:pt x="14284" y="1"/>
                  </a:lnTo>
                  <a:lnTo>
                    <a:pt x="14173" y="1"/>
                  </a:lnTo>
                  <a:lnTo>
                    <a:pt x="13950" y="1"/>
                  </a:lnTo>
                  <a:lnTo>
                    <a:pt x="9235" y="112"/>
                  </a:lnTo>
                  <a:cubicBezTo>
                    <a:pt x="8872" y="112"/>
                    <a:pt x="6835" y="670"/>
                    <a:pt x="6277" y="977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51"/>
            <p:cNvSpPr/>
            <p:nvPr/>
          </p:nvSpPr>
          <p:spPr>
            <a:xfrm>
              <a:off x="2590100" y="1695150"/>
              <a:ext cx="94875" cy="53025"/>
            </a:xfrm>
            <a:custGeom>
              <a:avLst/>
              <a:gdLst/>
              <a:ahLst/>
              <a:cxnLst/>
              <a:rect l="l" t="t" r="r" b="b"/>
              <a:pathLst>
                <a:path w="3795" h="2121" extrusionOk="0">
                  <a:moveTo>
                    <a:pt x="977" y="0"/>
                  </a:moveTo>
                  <a:lnTo>
                    <a:pt x="1" y="1367"/>
                  </a:lnTo>
                  <a:lnTo>
                    <a:pt x="1005" y="2121"/>
                  </a:lnTo>
                  <a:lnTo>
                    <a:pt x="3795" y="173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838F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51"/>
            <p:cNvSpPr/>
            <p:nvPr/>
          </p:nvSpPr>
          <p:spPr>
            <a:xfrm>
              <a:off x="2471525" y="2341700"/>
              <a:ext cx="148600" cy="83725"/>
            </a:xfrm>
            <a:custGeom>
              <a:avLst/>
              <a:gdLst/>
              <a:ahLst/>
              <a:cxnLst/>
              <a:rect l="l" t="t" r="r" b="b"/>
              <a:pathLst>
                <a:path w="5944" h="3349" extrusionOk="0">
                  <a:moveTo>
                    <a:pt x="2651" y="2763"/>
                  </a:moveTo>
                  <a:lnTo>
                    <a:pt x="1647" y="2763"/>
                  </a:lnTo>
                  <a:cubicBezTo>
                    <a:pt x="1870" y="2986"/>
                    <a:pt x="2093" y="3181"/>
                    <a:pt x="2344" y="3349"/>
                  </a:cubicBezTo>
                  <a:cubicBezTo>
                    <a:pt x="2121" y="3293"/>
                    <a:pt x="1926" y="3181"/>
                    <a:pt x="1619" y="3070"/>
                  </a:cubicBezTo>
                  <a:cubicBezTo>
                    <a:pt x="1563" y="3070"/>
                    <a:pt x="1563" y="3070"/>
                    <a:pt x="1535" y="3042"/>
                  </a:cubicBezTo>
                  <a:lnTo>
                    <a:pt x="1535" y="3042"/>
                  </a:lnTo>
                  <a:lnTo>
                    <a:pt x="1340" y="2930"/>
                  </a:lnTo>
                  <a:cubicBezTo>
                    <a:pt x="838" y="2679"/>
                    <a:pt x="419" y="2316"/>
                    <a:pt x="1" y="1926"/>
                  </a:cubicBezTo>
                  <a:lnTo>
                    <a:pt x="1005" y="1926"/>
                  </a:lnTo>
                  <a:cubicBezTo>
                    <a:pt x="2037" y="1926"/>
                    <a:pt x="3628" y="1340"/>
                    <a:pt x="3711" y="84"/>
                  </a:cubicBezTo>
                  <a:cubicBezTo>
                    <a:pt x="4186" y="29"/>
                    <a:pt x="4744" y="1"/>
                    <a:pt x="5246" y="84"/>
                  </a:cubicBezTo>
                  <a:cubicBezTo>
                    <a:pt x="5943" y="1926"/>
                    <a:pt x="3879" y="2763"/>
                    <a:pt x="2651" y="2763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51"/>
            <p:cNvSpPr/>
            <p:nvPr/>
          </p:nvSpPr>
          <p:spPr>
            <a:xfrm>
              <a:off x="2400375" y="1793475"/>
              <a:ext cx="418525" cy="93500"/>
            </a:xfrm>
            <a:custGeom>
              <a:avLst/>
              <a:gdLst/>
              <a:ahLst/>
              <a:cxnLst/>
              <a:rect l="l" t="t" r="r" b="b"/>
              <a:pathLst>
                <a:path w="16741" h="3740" extrusionOk="0">
                  <a:moveTo>
                    <a:pt x="16210" y="2065"/>
                  </a:moveTo>
                  <a:cubicBezTo>
                    <a:pt x="15624" y="2735"/>
                    <a:pt x="14536" y="2819"/>
                    <a:pt x="13755" y="2819"/>
                  </a:cubicBezTo>
                  <a:cubicBezTo>
                    <a:pt x="13141" y="2819"/>
                    <a:pt x="13309" y="2819"/>
                    <a:pt x="12695" y="2875"/>
                  </a:cubicBezTo>
                  <a:lnTo>
                    <a:pt x="10909" y="2958"/>
                  </a:lnTo>
                  <a:lnTo>
                    <a:pt x="8315" y="3098"/>
                  </a:lnTo>
                  <a:lnTo>
                    <a:pt x="7255" y="3181"/>
                  </a:lnTo>
                  <a:lnTo>
                    <a:pt x="7004" y="3181"/>
                  </a:lnTo>
                  <a:lnTo>
                    <a:pt x="7004" y="3181"/>
                  </a:lnTo>
                  <a:lnTo>
                    <a:pt x="6725" y="3209"/>
                  </a:lnTo>
                  <a:lnTo>
                    <a:pt x="5888" y="3293"/>
                  </a:lnTo>
                  <a:lnTo>
                    <a:pt x="4409" y="3377"/>
                  </a:lnTo>
                  <a:lnTo>
                    <a:pt x="1" y="3739"/>
                  </a:lnTo>
                  <a:cubicBezTo>
                    <a:pt x="308" y="3237"/>
                    <a:pt x="838" y="2902"/>
                    <a:pt x="1424" y="2819"/>
                  </a:cubicBezTo>
                  <a:lnTo>
                    <a:pt x="1340" y="2372"/>
                  </a:lnTo>
                  <a:lnTo>
                    <a:pt x="3516" y="2205"/>
                  </a:lnTo>
                  <a:lnTo>
                    <a:pt x="4967" y="2093"/>
                  </a:lnTo>
                  <a:lnTo>
                    <a:pt x="5804" y="2038"/>
                  </a:lnTo>
                  <a:lnTo>
                    <a:pt x="6083" y="1982"/>
                  </a:lnTo>
                  <a:lnTo>
                    <a:pt x="6083" y="1982"/>
                  </a:lnTo>
                  <a:lnTo>
                    <a:pt x="6334" y="1982"/>
                  </a:lnTo>
                  <a:lnTo>
                    <a:pt x="7422" y="1926"/>
                  </a:lnTo>
                  <a:lnTo>
                    <a:pt x="9989" y="1786"/>
                  </a:lnTo>
                  <a:lnTo>
                    <a:pt x="11774" y="1675"/>
                  </a:lnTo>
                  <a:cubicBezTo>
                    <a:pt x="12416" y="1647"/>
                    <a:pt x="12221" y="1647"/>
                    <a:pt x="12862" y="1647"/>
                  </a:cubicBezTo>
                  <a:cubicBezTo>
                    <a:pt x="13644" y="1647"/>
                    <a:pt x="14732" y="1535"/>
                    <a:pt x="15318" y="866"/>
                  </a:cubicBezTo>
                  <a:cubicBezTo>
                    <a:pt x="15569" y="643"/>
                    <a:pt x="15680" y="308"/>
                    <a:pt x="15680" y="1"/>
                  </a:cubicBezTo>
                  <a:cubicBezTo>
                    <a:pt x="15820" y="29"/>
                    <a:pt x="15931" y="85"/>
                    <a:pt x="15987" y="140"/>
                  </a:cubicBezTo>
                  <a:lnTo>
                    <a:pt x="16015" y="168"/>
                  </a:lnTo>
                  <a:cubicBezTo>
                    <a:pt x="16657" y="698"/>
                    <a:pt x="16740" y="1508"/>
                    <a:pt x="16210" y="2065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3" name="Google Shape;6643;p51"/>
          <p:cNvGrpSpPr/>
          <p:nvPr/>
        </p:nvGrpSpPr>
        <p:grpSpPr>
          <a:xfrm>
            <a:off x="-417858" y="-823150"/>
            <a:ext cx="9978772" cy="5996593"/>
            <a:chOff x="-417858" y="-823150"/>
            <a:chExt cx="9978772" cy="5996593"/>
          </a:xfrm>
        </p:grpSpPr>
        <p:grpSp>
          <p:nvGrpSpPr>
            <p:cNvPr id="6644" name="Google Shape;6644;p51"/>
            <p:cNvGrpSpPr/>
            <p:nvPr/>
          </p:nvGrpSpPr>
          <p:grpSpPr>
            <a:xfrm>
              <a:off x="8" y="-132175"/>
              <a:ext cx="1291188" cy="5305618"/>
              <a:chOff x="1440600" y="197825"/>
              <a:chExt cx="990175" cy="3797050"/>
            </a:xfrm>
          </p:grpSpPr>
          <p:sp>
            <p:nvSpPr>
              <p:cNvPr id="6645" name="Google Shape;6645;p51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6" name="Google Shape;6646;p51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7" name="Google Shape;6647;p51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8" name="Google Shape;6648;p51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9" name="Google Shape;6649;p51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0" name="Google Shape;6650;p51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1" name="Google Shape;6651;p51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2" name="Google Shape;6652;p51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3" name="Google Shape;6653;p51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54" name="Google Shape;6654;p51"/>
            <p:cNvGrpSpPr/>
            <p:nvPr/>
          </p:nvGrpSpPr>
          <p:grpSpPr>
            <a:xfrm flipH="1">
              <a:off x="7860254" y="-132175"/>
              <a:ext cx="1291188" cy="5305618"/>
              <a:chOff x="1440600" y="197825"/>
              <a:chExt cx="990175" cy="3797050"/>
            </a:xfrm>
          </p:grpSpPr>
          <p:sp>
            <p:nvSpPr>
              <p:cNvPr id="6655" name="Google Shape;6655;p51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6" name="Google Shape;6656;p51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7" name="Google Shape;6657;p51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8" name="Google Shape;6658;p51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9" name="Google Shape;6659;p51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0" name="Google Shape;6660;p51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1" name="Google Shape;6661;p51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2" name="Google Shape;6662;p51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3" name="Google Shape;6663;p51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64" name="Google Shape;6664;p51"/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6665" name="Google Shape;6665;p51"/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avLst/>
                <a:gdLst/>
                <a:ahLst/>
                <a:cxnLst/>
                <a:rect l="l" t="t" r="r" b="b"/>
                <a:pathLst>
                  <a:path w="275355" h="12175" extrusionOk="0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6" name="Google Shape;6666;p51"/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avLst/>
                <a:gdLst/>
                <a:ahLst/>
                <a:cxnLst/>
                <a:rect l="l" t="t" r="r" b="b"/>
                <a:pathLst>
                  <a:path w="267836" h="46351" extrusionOk="0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7" name="Google Shape;6667;p51"/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8" name="Google Shape;6668;p51"/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9" name="Google Shape;6669;p51"/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0" name="Google Shape;6670;p51"/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1" name="Google Shape;6671;p51"/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2" name="Google Shape;6672;p51"/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3" name="Google Shape;6673;p51"/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4" name="Google Shape;6674;p51"/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5" name="Google Shape;6675;p51"/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04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6" name="Google Shape;6676;p51"/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7" name="Google Shape;6677;p51"/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8" name="Google Shape;6678;p51"/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9" name="Google Shape;6679;p51"/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0" name="Google Shape;6680;p51"/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1" name="Google Shape;6681;p51"/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2" name="Google Shape;6682;p51"/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3" name="Google Shape;6683;p51"/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543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4" name="Google Shape;6684;p51"/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5" name="Google Shape;6685;p51"/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6" name="Google Shape;6686;p51"/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7" name="Google Shape;6687;p51"/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8" name="Google Shape;6688;p51"/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9" name="Google Shape;6689;p51"/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0" name="Google Shape;6690;p51"/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1" name="Google Shape;6691;p51"/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2" name="Google Shape;6692;p51"/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3" name="Google Shape;6693;p51"/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4" name="Google Shape;6694;p51"/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5" name="Google Shape;6695;p51"/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6" name="Google Shape;6696;p51"/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7" name="Google Shape;6697;p51"/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8" name="Google Shape;6698;p51"/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9" name="Google Shape;6699;p51"/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770" h="1" fill="none" extrusionOk="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w="46750" cap="flat" cmpd="sng">
                <a:solidFill>
                  <a:srgbClr val="FFB726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0" name="Google Shape;6700;p51"/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134" extrusionOk="0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1" name="Google Shape;6701;p51"/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34" extrusionOk="0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Movie Awards Ceremony by Slidesgo">
  <a:themeElements>
    <a:clrScheme name="Simple Light">
      <a:dk1>
        <a:srgbClr val="FFFFFF"/>
      </a:dk1>
      <a:lt1>
        <a:srgbClr val="000D20"/>
      </a:lt1>
      <a:dk2>
        <a:srgbClr val="B7233F"/>
      </a:dk2>
      <a:lt2>
        <a:srgbClr val="80192C"/>
      </a:lt2>
      <a:accent1>
        <a:srgbClr val="FFE290"/>
      </a:accent1>
      <a:accent2>
        <a:srgbClr val="FFB243"/>
      </a:accent2>
      <a:accent3>
        <a:srgbClr val="2A2A53"/>
      </a:accent3>
      <a:accent4>
        <a:srgbClr val="869FB1"/>
      </a:accent4>
      <a:accent5>
        <a:srgbClr val="D9D7D3"/>
      </a:accent5>
      <a:accent6>
        <a:srgbClr val="6F1C4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990</Words>
  <Application>Microsoft Office PowerPoint</Application>
  <PresentationFormat>On-screen Show (16:9)</PresentationFormat>
  <Paragraphs>98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B Titr</vt:lpstr>
      <vt:lpstr>Arial</vt:lpstr>
      <vt:lpstr>Poppins</vt:lpstr>
      <vt:lpstr>B Nazanin</vt:lpstr>
      <vt:lpstr>Limelight</vt:lpstr>
      <vt:lpstr>Actor</vt:lpstr>
      <vt:lpstr>Movie Awards Ceremony by Slidesgo</vt:lpstr>
      <vt:lpstr>سایت رزرو بلیت سینما ریحانه دهقانان  استاد:جناب آقای حسین احمدپناه</vt:lpstr>
      <vt:lpstr>PowerPoint Presentation</vt:lpstr>
      <vt:lpstr>PowerPoint Presentation</vt:lpstr>
      <vt:lpstr>PowerPoint Presentation</vt:lpstr>
      <vt:lpstr>PowerPoint Presentation</vt:lpstr>
      <vt:lpstr>تکنولوژی‌ها و ابزارهای استفاده‌شده</vt:lpstr>
      <vt:lpstr>PowerPoint Presentation</vt:lpstr>
      <vt:lpstr>PowerPoint Presentation</vt:lpstr>
      <vt:lpstr>PowerPoint Presentation</vt:lpstr>
      <vt:lpstr>PowerPoint Presentation</vt:lpstr>
      <vt:lpstr>پیشنهادها برای آینده   افزودن قابلیت پرداخت آنلاین از طریق درگاه‌های مختلف.  طراحی اپلیکیشن موبایل برای دسترسی آسان‌تر کاربران.  ارائه سیستم امتیازدهی و نظرسنجی کاربران برای بهبود خدمات.  گسترش سامانه به دیگر حوزه‌های سرگرمی مانند کنسرت‌ها و تئاتر.  </vt:lpstr>
      <vt:lpstr>تشکر از توجه شما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سایت رزرو بلیت سینما ریحانه دهقانان  استاد:جناب آقای حسین احمدپناه</dc:title>
  <cp:lastModifiedBy>reihaneh</cp:lastModifiedBy>
  <cp:revision>22</cp:revision>
  <dcterms:modified xsi:type="dcterms:W3CDTF">2025-01-15T06:54:40Z</dcterms:modified>
</cp:coreProperties>
</file>