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2544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CBF78-47AA-47DD-5647-79DE9F4C5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6E1375-FA97-7D9C-DD90-FBDB5386D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3EB7A-0EEB-B95A-7FE3-4729D51A9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030F-1B1C-48E9-B2FA-111778CBBA1E}" type="datetimeFigureOut">
              <a:rPr lang="en-SE" smtClean="0"/>
              <a:t>2024-05-16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177DF-360B-8B92-FB5F-C3DE090E7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C527B-64C3-8828-32EB-D2C2B39DE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019F-0A83-4EB1-A3E7-991B48B184D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18045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F7A98-609C-D90E-E04A-67EDE55AB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ED787E-2FAD-A745-2A8C-BAFF3E71B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D3803-5A24-C166-FF00-856DCC094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030F-1B1C-48E9-B2FA-111778CBBA1E}" type="datetimeFigureOut">
              <a:rPr lang="en-SE" smtClean="0"/>
              <a:t>2024-05-16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A7A6F-3CAF-F362-0B58-5FB5852AD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F5DF5-AE79-F92D-AE70-84A384F9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019F-0A83-4EB1-A3E7-991B48B184D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25558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E88851-7449-1DCB-F357-736A9951C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F199CE-99E1-569C-E706-35C0C689D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719E6-BE70-80A2-BC84-2DEDE015B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030F-1B1C-48E9-B2FA-111778CBBA1E}" type="datetimeFigureOut">
              <a:rPr lang="en-SE" smtClean="0"/>
              <a:t>2024-05-16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9F4-BC1A-5A04-32CF-71A656581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7D641-EC5B-C4F6-17FE-56865B9C8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019F-0A83-4EB1-A3E7-991B48B184D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79086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A994D-B8E0-2B3C-16B4-14EFF2CA1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74D2E-6AC5-7E4A-4B09-F7EEAAD0D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A58D7-FCE0-E0A4-D04A-885141D50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030F-1B1C-48E9-B2FA-111778CBBA1E}" type="datetimeFigureOut">
              <a:rPr lang="en-SE" smtClean="0"/>
              <a:t>2024-05-16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45950-4375-7A4F-17E6-7C009355B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BA7E7-525C-7FD5-AE4C-D42D2085E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019F-0A83-4EB1-A3E7-991B48B184D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79034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6137E-D3A0-E7F6-D119-EA0EA3C31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970A8-3E73-187E-6B69-693E63D92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156F3-07DB-D629-6748-40D2CEBEB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030F-1B1C-48E9-B2FA-111778CBBA1E}" type="datetimeFigureOut">
              <a:rPr lang="en-SE" smtClean="0"/>
              <a:t>2024-05-16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C1207-F5DB-D05F-867D-1FA108873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D7C4B-9682-E25C-0D7B-D18CFAD3C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019F-0A83-4EB1-A3E7-991B48B184D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03737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50A9A-F5EE-49CD-8FD1-284443D18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0AAB0-3CD9-AF45-2460-0ED80D3E7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9573D4-B432-EC96-F5D9-2BB2668CC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AD1DB-DE30-9809-2642-E1C17CD68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030F-1B1C-48E9-B2FA-111778CBBA1E}" type="datetimeFigureOut">
              <a:rPr lang="en-SE" smtClean="0"/>
              <a:t>2024-05-16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DBF78-40A8-369F-43D0-39E0A3E63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EF188-6135-2BA0-C1F0-C540192A0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019F-0A83-4EB1-A3E7-991B48B184D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22882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87A1C-04C8-ED3A-564D-44977DD7A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3E55F-6489-6DA3-38CD-FC8336726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8850B7-BDD0-D6C6-F1EF-DB6A3DCC4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040B1F-DD9B-859C-DA0C-A7F7B90172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E36ED9-068B-B394-C254-094BF66B21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BFE76-F109-1BCD-DFB8-1D379AEF9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030F-1B1C-48E9-B2FA-111778CBBA1E}" type="datetimeFigureOut">
              <a:rPr lang="en-SE" smtClean="0"/>
              <a:t>2024-05-16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531AB9-81FC-6BB0-7E8E-73660D9BA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C5BCD8-757B-6160-F53A-A21EA3EB7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019F-0A83-4EB1-A3E7-991B48B184D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19407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5A51-EA35-0C3B-AB49-5BE47C449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09ED19-584E-E069-CF6D-0A13F536C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030F-1B1C-48E9-B2FA-111778CBBA1E}" type="datetimeFigureOut">
              <a:rPr lang="en-SE" smtClean="0"/>
              <a:t>2024-05-16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3AB0B-086B-543F-CFD2-CC4CDE5D2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A5CDBF-8FB8-816A-BE31-E65B09AA9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019F-0A83-4EB1-A3E7-991B48B184D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99693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A4C251-685F-71F3-8F11-FA0F14DB2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030F-1B1C-48E9-B2FA-111778CBBA1E}" type="datetimeFigureOut">
              <a:rPr lang="en-SE" smtClean="0"/>
              <a:t>2024-05-16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F9DE36-CBC0-3305-D6C0-12B0B3A3D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29154-0BCF-5856-01C1-826D382D7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019F-0A83-4EB1-A3E7-991B48B184D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2872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A5199-9725-94FA-9418-A2A485958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E5F60-EF03-FB83-2FA0-52BC7258F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85FC72-50FF-BB9D-1091-A2BC8DD51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FC0DE-4D76-2E60-3491-FFA6296B1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030F-1B1C-48E9-B2FA-111778CBBA1E}" type="datetimeFigureOut">
              <a:rPr lang="en-SE" smtClean="0"/>
              <a:t>2024-05-16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F9192-CA83-92BC-5E65-4F0E5E06F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05ED0-BCBB-20F8-40E7-95D7AF5C5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019F-0A83-4EB1-A3E7-991B48B184D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4934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BAFAB-4669-FC18-DF5E-F9D0B3D18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9F4C0F-A0D6-F9E1-68B9-5E48355DAE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13378-F576-16E3-8A36-403342CFE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10733-9BDA-8A8D-506A-322AA5B34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030F-1B1C-48E9-B2FA-111778CBBA1E}" type="datetimeFigureOut">
              <a:rPr lang="en-SE" smtClean="0"/>
              <a:t>2024-05-16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9466E-2ECE-5EC0-11C3-AC32A97BB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8CC5E-C57A-F150-608D-9C9410DE7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019F-0A83-4EB1-A3E7-991B48B184D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4403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70A3F2-A022-20FA-328C-E358E45EA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04D1D-A8B4-6A4D-6557-FBA0D5939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B7E9C-CDF9-07FF-FE57-0015FA6D69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E030F-1B1C-48E9-B2FA-111778CBBA1E}" type="datetimeFigureOut">
              <a:rPr lang="en-SE" smtClean="0"/>
              <a:t>2024-05-16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41403-38B0-B268-F0DE-C1D54CE01A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2FA0D-A840-3BCD-F3DA-C9EBEE525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4019F-0A83-4EB1-A3E7-991B48B184D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8305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10B57EE-94AF-FD63-1C7B-FABBBDC04206}"/>
              </a:ext>
            </a:extLst>
          </p:cNvPr>
          <p:cNvGrpSpPr/>
          <p:nvPr/>
        </p:nvGrpSpPr>
        <p:grpSpPr>
          <a:xfrm>
            <a:off x="1171827" y="969685"/>
            <a:ext cx="1510798" cy="2748436"/>
            <a:chOff x="971802" y="360085"/>
            <a:chExt cx="1510798" cy="2748436"/>
          </a:xfrm>
        </p:grpSpPr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48ED6461-5B4B-4BA3-67DA-2C44B6FE72D8}"/>
                </a:ext>
              </a:extLst>
            </p:cNvPr>
            <p:cNvGrpSpPr/>
            <p:nvPr/>
          </p:nvGrpSpPr>
          <p:grpSpPr>
            <a:xfrm>
              <a:off x="1217614" y="1238250"/>
              <a:ext cx="1019175" cy="1870271"/>
              <a:chOff x="1914524" y="1238250"/>
              <a:chExt cx="1019175" cy="1870271"/>
            </a:xfrm>
          </p:grpSpPr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A87D3843-C7BD-A0ED-C929-27FF25A16B0C}"/>
                  </a:ext>
                </a:extLst>
              </p:cNvPr>
              <p:cNvGrpSpPr/>
              <p:nvPr/>
            </p:nvGrpSpPr>
            <p:grpSpPr>
              <a:xfrm>
                <a:off x="1914524" y="1238250"/>
                <a:ext cx="463550" cy="393700"/>
                <a:chOff x="1914524" y="914400"/>
                <a:chExt cx="463550" cy="393700"/>
              </a:xfrm>
            </p:grpSpPr>
            <p:sp>
              <p:nvSpPr>
                <p:cNvPr id="162" name="Oval 161">
                  <a:extLst>
                    <a:ext uri="{FF2B5EF4-FFF2-40B4-BE49-F238E27FC236}">
                      <a16:creationId xmlns:a16="http://schemas.microsoft.com/office/drawing/2014/main" id="{E7294893-3F82-CA5D-FFC7-D6474DB7BA5F}"/>
                    </a:ext>
                  </a:extLst>
                </p:cNvPr>
                <p:cNvSpPr/>
                <p:nvPr/>
              </p:nvSpPr>
              <p:spPr>
                <a:xfrm>
                  <a:off x="1949449" y="914400"/>
                  <a:ext cx="393700" cy="39370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E" sz="1600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6D3E0553-6E41-0B29-6361-0ACC04825A42}"/>
                    </a:ext>
                  </a:extLst>
                </p:cNvPr>
                <p:cNvSpPr txBox="1"/>
                <p:nvPr/>
              </p:nvSpPr>
              <p:spPr>
                <a:xfrm>
                  <a:off x="1914524" y="957361"/>
                  <a:ext cx="4635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1</a:t>
                  </a:r>
                  <a:endParaRPr lang="en-SE" b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D3B43889-1265-15A5-C583-9A65D973179E}"/>
                  </a:ext>
                </a:extLst>
              </p:cNvPr>
              <p:cNvGrpSpPr/>
              <p:nvPr/>
            </p:nvGrpSpPr>
            <p:grpSpPr>
              <a:xfrm>
                <a:off x="1914524" y="1730440"/>
                <a:ext cx="463550" cy="393700"/>
                <a:chOff x="1914524" y="1406590"/>
                <a:chExt cx="463550" cy="393700"/>
              </a:xfrm>
            </p:grpSpPr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141AF0A2-35EC-247D-423D-7ECFD59C94FB}"/>
                    </a:ext>
                  </a:extLst>
                </p:cNvPr>
                <p:cNvSpPr/>
                <p:nvPr/>
              </p:nvSpPr>
              <p:spPr>
                <a:xfrm>
                  <a:off x="1949449" y="1406590"/>
                  <a:ext cx="393700" cy="39370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E" sz="1600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418B9874-78ED-EA62-BFA2-33EA93D975B3}"/>
                    </a:ext>
                  </a:extLst>
                </p:cNvPr>
                <p:cNvSpPr txBox="1"/>
                <p:nvPr/>
              </p:nvSpPr>
              <p:spPr>
                <a:xfrm>
                  <a:off x="1914524" y="1449551"/>
                  <a:ext cx="4635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SE"/>
                  </a:defPPr>
                  <a:lvl1pPr algn="ctr">
                    <a:defRPr sz="1400" b="1">
                      <a:solidFill>
                        <a:schemeClr val="accent6">
                          <a:lumMod val="75000"/>
                        </a:schemeClr>
                      </a:solidFill>
                    </a:defRPr>
                  </a:lvl1pPr>
                </a:lstStyle>
                <a:p>
                  <a:r>
                    <a:rPr lang="en-US" dirty="0"/>
                    <a:t>2</a:t>
                  </a:r>
                  <a:endParaRPr lang="en-SE" dirty="0"/>
                </a:p>
              </p:txBody>
            </p:sp>
          </p:grpSp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04187ADC-983F-E229-6B7A-23BC3DA0EA50}"/>
                  </a:ext>
                </a:extLst>
              </p:cNvPr>
              <p:cNvGrpSpPr/>
              <p:nvPr/>
            </p:nvGrpSpPr>
            <p:grpSpPr>
              <a:xfrm>
                <a:off x="1917699" y="2222630"/>
                <a:ext cx="463550" cy="393700"/>
                <a:chOff x="1917699" y="1898780"/>
                <a:chExt cx="463550" cy="393700"/>
              </a:xfrm>
            </p:grpSpPr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C49A9368-DC77-6AFF-3614-C595362968C2}"/>
                    </a:ext>
                  </a:extLst>
                </p:cNvPr>
                <p:cNvSpPr/>
                <p:nvPr/>
              </p:nvSpPr>
              <p:spPr>
                <a:xfrm>
                  <a:off x="1952624" y="1898780"/>
                  <a:ext cx="393700" cy="39370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E" sz="1600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A6BE2735-D238-873F-17E9-823060CB6317}"/>
                    </a:ext>
                  </a:extLst>
                </p:cNvPr>
                <p:cNvSpPr txBox="1"/>
                <p:nvPr/>
              </p:nvSpPr>
              <p:spPr>
                <a:xfrm>
                  <a:off x="1917699" y="1941741"/>
                  <a:ext cx="4635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SE"/>
                  </a:defPPr>
                  <a:lvl1pPr algn="ctr">
                    <a:defRPr sz="1400" b="1">
                      <a:solidFill>
                        <a:schemeClr val="accent6">
                          <a:lumMod val="75000"/>
                        </a:schemeClr>
                      </a:solidFill>
                    </a:defRPr>
                  </a:lvl1pPr>
                </a:lstStyle>
                <a:p>
                  <a:r>
                    <a:rPr lang="en-US" dirty="0"/>
                    <a:t>3</a:t>
                  </a:r>
                  <a:endParaRPr lang="en-SE" dirty="0"/>
                </a:p>
              </p:txBody>
            </p:sp>
          </p:grpSp>
          <p:grpSp>
            <p:nvGrpSpPr>
              <p:cNvPr id="193" name="Group 192">
                <a:extLst>
                  <a:ext uri="{FF2B5EF4-FFF2-40B4-BE49-F238E27FC236}">
                    <a16:creationId xmlns:a16="http://schemas.microsoft.com/office/drawing/2014/main" id="{F4D060AB-087E-B12E-7418-2C9FD27C0B13}"/>
                  </a:ext>
                </a:extLst>
              </p:cNvPr>
              <p:cNvGrpSpPr/>
              <p:nvPr/>
            </p:nvGrpSpPr>
            <p:grpSpPr>
              <a:xfrm>
                <a:off x="1917699" y="2714821"/>
                <a:ext cx="463550" cy="393700"/>
                <a:chOff x="1917699" y="2390971"/>
                <a:chExt cx="463550" cy="393700"/>
              </a:xfrm>
            </p:grpSpPr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EECDB3E4-23EC-544D-797C-C3A71E24C7FD}"/>
                    </a:ext>
                  </a:extLst>
                </p:cNvPr>
                <p:cNvSpPr/>
                <p:nvPr/>
              </p:nvSpPr>
              <p:spPr>
                <a:xfrm>
                  <a:off x="1952624" y="2390971"/>
                  <a:ext cx="393700" cy="39370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E" sz="1600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76E09BD5-8FDC-74EB-7E2E-DA8D658A3070}"/>
                    </a:ext>
                  </a:extLst>
                </p:cNvPr>
                <p:cNvSpPr txBox="1"/>
                <p:nvPr/>
              </p:nvSpPr>
              <p:spPr>
                <a:xfrm>
                  <a:off x="1917699" y="2433932"/>
                  <a:ext cx="4635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SE"/>
                  </a:defPPr>
                  <a:lvl1pPr algn="ctr">
                    <a:defRPr sz="1400" b="1">
                      <a:solidFill>
                        <a:schemeClr val="accent6">
                          <a:lumMod val="75000"/>
                        </a:schemeClr>
                      </a:solidFill>
                    </a:defRPr>
                  </a:lvl1pPr>
                </a:lstStyle>
                <a:p>
                  <a:r>
                    <a:rPr lang="en-US" dirty="0"/>
                    <a:t>7</a:t>
                  </a:r>
                  <a:endParaRPr lang="en-SE" dirty="0"/>
                </a:p>
              </p:txBody>
            </p:sp>
          </p:grpSp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2E61B542-36CA-C02B-D193-4AFDA4F1CE01}"/>
                  </a:ext>
                </a:extLst>
              </p:cNvPr>
              <p:cNvGrpSpPr/>
              <p:nvPr/>
            </p:nvGrpSpPr>
            <p:grpSpPr>
              <a:xfrm>
                <a:off x="2466974" y="1238250"/>
                <a:ext cx="463550" cy="393700"/>
                <a:chOff x="2466974" y="914400"/>
                <a:chExt cx="463550" cy="393700"/>
              </a:xfrm>
            </p:grpSpPr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013998C4-B37F-65A0-5B3D-394BA641D8F8}"/>
                    </a:ext>
                  </a:extLst>
                </p:cNvPr>
                <p:cNvSpPr/>
                <p:nvPr/>
              </p:nvSpPr>
              <p:spPr>
                <a:xfrm>
                  <a:off x="2501899" y="914400"/>
                  <a:ext cx="393700" cy="39370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E" sz="1600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67F76EB4-61BA-C573-A8E6-D6EA468748BF}"/>
                    </a:ext>
                  </a:extLst>
                </p:cNvPr>
                <p:cNvSpPr txBox="1"/>
                <p:nvPr/>
              </p:nvSpPr>
              <p:spPr>
                <a:xfrm>
                  <a:off x="2466974" y="957361"/>
                  <a:ext cx="4635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SE"/>
                  </a:defPPr>
                  <a:lvl1pPr algn="ctr">
                    <a:defRPr sz="1400" b="1">
                      <a:solidFill>
                        <a:schemeClr val="accent6">
                          <a:lumMod val="75000"/>
                        </a:schemeClr>
                      </a:solidFill>
                    </a:defRPr>
                  </a:lvl1pPr>
                </a:lstStyle>
                <a:p>
                  <a:r>
                    <a:rPr lang="en-US" dirty="0"/>
                    <a:t>4</a:t>
                  </a:r>
                  <a:endParaRPr lang="en-SE" dirty="0"/>
                </a:p>
              </p:txBody>
            </p:sp>
          </p:grpSp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036B17BF-DB56-23AF-91B0-B2F856E06B20}"/>
                  </a:ext>
                </a:extLst>
              </p:cNvPr>
              <p:cNvGrpSpPr/>
              <p:nvPr/>
            </p:nvGrpSpPr>
            <p:grpSpPr>
              <a:xfrm>
                <a:off x="2466974" y="1730440"/>
                <a:ext cx="463550" cy="393700"/>
                <a:chOff x="2466974" y="1406590"/>
                <a:chExt cx="463550" cy="393700"/>
              </a:xfrm>
            </p:grpSpPr>
            <p:sp>
              <p:nvSpPr>
                <p:cNvPr id="177" name="Oval 176">
                  <a:extLst>
                    <a:ext uri="{FF2B5EF4-FFF2-40B4-BE49-F238E27FC236}">
                      <a16:creationId xmlns:a16="http://schemas.microsoft.com/office/drawing/2014/main" id="{E165CE65-A434-868F-1622-EEBAC4EEA5BE}"/>
                    </a:ext>
                  </a:extLst>
                </p:cNvPr>
                <p:cNvSpPr/>
                <p:nvPr/>
              </p:nvSpPr>
              <p:spPr>
                <a:xfrm>
                  <a:off x="2501899" y="1406590"/>
                  <a:ext cx="393700" cy="39370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E" sz="1600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5D7902A7-1372-C026-4426-7DDAB83B779B}"/>
                    </a:ext>
                  </a:extLst>
                </p:cNvPr>
                <p:cNvSpPr txBox="1"/>
                <p:nvPr/>
              </p:nvSpPr>
              <p:spPr>
                <a:xfrm>
                  <a:off x="2466974" y="1449551"/>
                  <a:ext cx="4635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SE"/>
                  </a:defPPr>
                  <a:lvl1pPr algn="ctr">
                    <a:defRPr sz="1400" b="1">
                      <a:solidFill>
                        <a:schemeClr val="accent6">
                          <a:lumMod val="75000"/>
                        </a:schemeClr>
                      </a:solidFill>
                    </a:defRPr>
                  </a:lvl1pPr>
                </a:lstStyle>
                <a:p>
                  <a:r>
                    <a:rPr lang="en-US" dirty="0"/>
                    <a:t>5</a:t>
                  </a:r>
                  <a:endParaRPr lang="en-SE" dirty="0"/>
                </a:p>
              </p:txBody>
            </p:sp>
          </p:grpSp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A3E93BF6-E92D-3603-B198-320B745F2FEE}"/>
                  </a:ext>
                </a:extLst>
              </p:cNvPr>
              <p:cNvGrpSpPr/>
              <p:nvPr/>
            </p:nvGrpSpPr>
            <p:grpSpPr>
              <a:xfrm>
                <a:off x="2470149" y="2222630"/>
                <a:ext cx="463550" cy="393700"/>
                <a:chOff x="2470149" y="1898780"/>
                <a:chExt cx="463550" cy="393700"/>
              </a:xfrm>
            </p:grpSpPr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B7210E14-C3A6-0B55-C98E-5C5DDAA7C3E9}"/>
                    </a:ext>
                  </a:extLst>
                </p:cNvPr>
                <p:cNvSpPr/>
                <p:nvPr/>
              </p:nvSpPr>
              <p:spPr>
                <a:xfrm>
                  <a:off x="2505074" y="1898780"/>
                  <a:ext cx="393700" cy="39370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E" sz="1600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134B231D-2648-CCFD-7FF6-5A6DC6D41ADF}"/>
                    </a:ext>
                  </a:extLst>
                </p:cNvPr>
                <p:cNvSpPr txBox="1"/>
                <p:nvPr/>
              </p:nvSpPr>
              <p:spPr>
                <a:xfrm>
                  <a:off x="2470149" y="1941741"/>
                  <a:ext cx="4635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SE"/>
                  </a:defPPr>
                  <a:lvl1pPr algn="ctr">
                    <a:defRPr sz="1400" b="1">
                      <a:solidFill>
                        <a:schemeClr val="accent6">
                          <a:lumMod val="75000"/>
                        </a:schemeClr>
                      </a:solidFill>
                    </a:defRPr>
                  </a:lvl1pPr>
                </a:lstStyle>
                <a:p>
                  <a:r>
                    <a:rPr lang="en-US" dirty="0"/>
                    <a:t>6</a:t>
                  </a:r>
                  <a:endParaRPr lang="en-SE" dirty="0"/>
                </a:p>
              </p:txBody>
            </p:sp>
          </p:grpSp>
          <p:grpSp>
            <p:nvGrpSpPr>
              <p:cNvPr id="192" name="Group 191">
                <a:extLst>
                  <a:ext uri="{FF2B5EF4-FFF2-40B4-BE49-F238E27FC236}">
                    <a16:creationId xmlns:a16="http://schemas.microsoft.com/office/drawing/2014/main" id="{E75F6FAF-067A-3ABA-0837-ACE166ABDE26}"/>
                  </a:ext>
                </a:extLst>
              </p:cNvPr>
              <p:cNvGrpSpPr/>
              <p:nvPr/>
            </p:nvGrpSpPr>
            <p:grpSpPr>
              <a:xfrm>
                <a:off x="2470149" y="2714821"/>
                <a:ext cx="463550" cy="393700"/>
                <a:chOff x="2470149" y="2390971"/>
                <a:chExt cx="463550" cy="393700"/>
              </a:xfrm>
            </p:grpSpPr>
            <p:sp>
              <p:nvSpPr>
                <p:cNvPr id="183" name="Oval 182">
                  <a:extLst>
                    <a:ext uri="{FF2B5EF4-FFF2-40B4-BE49-F238E27FC236}">
                      <a16:creationId xmlns:a16="http://schemas.microsoft.com/office/drawing/2014/main" id="{946E35ED-9210-9374-B371-A4B98A4BDB49}"/>
                    </a:ext>
                  </a:extLst>
                </p:cNvPr>
                <p:cNvSpPr/>
                <p:nvPr/>
              </p:nvSpPr>
              <p:spPr>
                <a:xfrm>
                  <a:off x="2505074" y="2390971"/>
                  <a:ext cx="393700" cy="39370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E" sz="1600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1A4FAA51-6529-2B5F-99F0-1CEC5C3BECA1}"/>
                    </a:ext>
                  </a:extLst>
                </p:cNvPr>
                <p:cNvSpPr txBox="1"/>
                <p:nvPr/>
              </p:nvSpPr>
              <p:spPr>
                <a:xfrm>
                  <a:off x="2470149" y="2433932"/>
                  <a:ext cx="4635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SE"/>
                  </a:defPPr>
                  <a:lvl1pPr algn="ctr">
                    <a:defRPr sz="1400" b="1">
                      <a:solidFill>
                        <a:schemeClr val="accent6">
                          <a:lumMod val="75000"/>
                        </a:schemeClr>
                      </a:solidFill>
                    </a:defRPr>
                  </a:lvl1pPr>
                </a:lstStyle>
                <a:p>
                  <a:r>
                    <a:rPr lang="en-US" dirty="0"/>
                    <a:t>8</a:t>
                  </a:r>
                  <a:endParaRPr lang="en-SE" dirty="0"/>
                </a:p>
              </p:txBody>
            </p:sp>
          </p:grpSp>
        </p:grp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51A9A38F-3B37-F70A-0913-2F3E67F289F3}"/>
                </a:ext>
              </a:extLst>
            </p:cNvPr>
            <p:cNvSpPr txBox="1"/>
            <p:nvPr/>
          </p:nvSpPr>
          <p:spPr>
            <a:xfrm>
              <a:off x="971802" y="360085"/>
              <a:ext cx="15107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Braille Symbol</a:t>
              </a:r>
            </a:p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Dot Layout</a:t>
              </a:r>
              <a:endParaRPr lang="en-SE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72BCCDB8-5972-C288-0DAD-1C8A7AA1E1D6}"/>
              </a:ext>
            </a:extLst>
          </p:cNvPr>
          <p:cNvGrpSpPr/>
          <p:nvPr/>
        </p:nvGrpSpPr>
        <p:grpSpPr>
          <a:xfrm>
            <a:off x="3447621" y="969685"/>
            <a:ext cx="1422569" cy="2748436"/>
            <a:chOff x="3119157" y="360085"/>
            <a:chExt cx="1422569" cy="2748436"/>
          </a:xfrm>
        </p:grpSpPr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C1F05EDE-08D0-7A96-C8C4-0E466DD04502}"/>
                </a:ext>
              </a:extLst>
            </p:cNvPr>
            <p:cNvGrpSpPr/>
            <p:nvPr/>
          </p:nvGrpSpPr>
          <p:grpSpPr>
            <a:xfrm>
              <a:off x="3320854" y="1238250"/>
              <a:ext cx="1019175" cy="1870271"/>
              <a:chOff x="3822700" y="1238250"/>
              <a:chExt cx="1019175" cy="1870271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719D4B05-20FA-A751-009C-08D0B1AAC412}"/>
                  </a:ext>
                </a:extLst>
              </p:cNvPr>
              <p:cNvGrpSpPr/>
              <p:nvPr/>
            </p:nvGrpSpPr>
            <p:grpSpPr>
              <a:xfrm>
                <a:off x="3822700" y="1238250"/>
                <a:ext cx="463550" cy="393700"/>
                <a:chOff x="2378075" y="2057400"/>
                <a:chExt cx="463550" cy="393700"/>
              </a:xfrm>
            </p:grpSpPr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B5C25BF8-DA04-2745-2530-35E55902EDE3}"/>
                    </a:ext>
                  </a:extLst>
                </p:cNvPr>
                <p:cNvSpPr/>
                <p:nvPr/>
              </p:nvSpPr>
              <p:spPr>
                <a:xfrm>
                  <a:off x="2413000" y="2057400"/>
                  <a:ext cx="393700" cy="39370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E" sz="1600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6A66510-6A17-EF65-6F19-B5E49A68518F}"/>
                    </a:ext>
                  </a:extLst>
                </p:cNvPr>
                <p:cNvSpPr txBox="1"/>
                <p:nvPr/>
              </p:nvSpPr>
              <p:spPr>
                <a:xfrm>
                  <a:off x="2378075" y="2100361"/>
                  <a:ext cx="4635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128</a:t>
                  </a:r>
                  <a:endParaRPr lang="en-SE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F084137F-C2CA-D364-73B1-C89D4B35AC58}"/>
                  </a:ext>
                </a:extLst>
              </p:cNvPr>
              <p:cNvGrpSpPr/>
              <p:nvPr/>
            </p:nvGrpSpPr>
            <p:grpSpPr>
              <a:xfrm>
                <a:off x="3822700" y="1730440"/>
                <a:ext cx="463550" cy="393700"/>
                <a:chOff x="2378075" y="2057400"/>
                <a:chExt cx="463550" cy="393700"/>
              </a:xfrm>
            </p:grpSpPr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18A9ED78-B554-F51E-B50F-11063D511F2E}"/>
                    </a:ext>
                  </a:extLst>
                </p:cNvPr>
                <p:cNvSpPr/>
                <p:nvPr/>
              </p:nvSpPr>
              <p:spPr>
                <a:xfrm>
                  <a:off x="2413000" y="2057400"/>
                  <a:ext cx="393700" cy="39370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E" sz="1600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B9D09A4-14AE-494F-3BD9-C524BAD62ECE}"/>
                    </a:ext>
                  </a:extLst>
                </p:cNvPr>
                <p:cNvSpPr txBox="1"/>
                <p:nvPr/>
              </p:nvSpPr>
              <p:spPr>
                <a:xfrm>
                  <a:off x="2378075" y="2100361"/>
                  <a:ext cx="4635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64</a:t>
                  </a:r>
                  <a:endParaRPr lang="en-SE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D0D1C3F8-2E53-5369-866A-63F1103FDAF1}"/>
                  </a:ext>
                </a:extLst>
              </p:cNvPr>
              <p:cNvGrpSpPr/>
              <p:nvPr/>
            </p:nvGrpSpPr>
            <p:grpSpPr>
              <a:xfrm>
                <a:off x="3825875" y="2222630"/>
                <a:ext cx="463550" cy="393700"/>
                <a:chOff x="2378075" y="2057400"/>
                <a:chExt cx="463550" cy="393700"/>
              </a:xfrm>
            </p:grpSpPr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5C36918A-D549-91EE-3924-B4D0C3AEBCD3}"/>
                    </a:ext>
                  </a:extLst>
                </p:cNvPr>
                <p:cNvSpPr/>
                <p:nvPr/>
              </p:nvSpPr>
              <p:spPr>
                <a:xfrm>
                  <a:off x="2413000" y="2057400"/>
                  <a:ext cx="393700" cy="39370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E" sz="1600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1442851D-11EA-B616-C3C4-0BEAC3229966}"/>
                    </a:ext>
                  </a:extLst>
                </p:cNvPr>
                <p:cNvSpPr txBox="1"/>
                <p:nvPr/>
              </p:nvSpPr>
              <p:spPr>
                <a:xfrm>
                  <a:off x="2378075" y="2100361"/>
                  <a:ext cx="4635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32</a:t>
                  </a:r>
                  <a:endParaRPr lang="en-SE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E998941C-4CFF-985C-DF9B-251D75E1976C}"/>
                  </a:ext>
                </a:extLst>
              </p:cNvPr>
              <p:cNvGrpSpPr/>
              <p:nvPr/>
            </p:nvGrpSpPr>
            <p:grpSpPr>
              <a:xfrm>
                <a:off x="3825875" y="2714821"/>
                <a:ext cx="463550" cy="393700"/>
                <a:chOff x="2378075" y="2057400"/>
                <a:chExt cx="463550" cy="393700"/>
              </a:xfrm>
            </p:grpSpPr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044B78AD-69CC-4EEB-305D-05F9BA3D1DB1}"/>
                    </a:ext>
                  </a:extLst>
                </p:cNvPr>
                <p:cNvSpPr/>
                <p:nvPr/>
              </p:nvSpPr>
              <p:spPr>
                <a:xfrm>
                  <a:off x="2413000" y="2057400"/>
                  <a:ext cx="393700" cy="39370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E" sz="1600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ABCB7A8E-043A-9005-6621-7C375A3D3578}"/>
                    </a:ext>
                  </a:extLst>
                </p:cNvPr>
                <p:cNvSpPr txBox="1"/>
                <p:nvPr/>
              </p:nvSpPr>
              <p:spPr>
                <a:xfrm>
                  <a:off x="2378075" y="2100361"/>
                  <a:ext cx="4635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16</a:t>
                  </a:r>
                  <a:endParaRPr lang="en-SE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E95DFF1B-043E-194C-DA65-118FA9FBE300}"/>
                  </a:ext>
                </a:extLst>
              </p:cNvPr>
              <p:cNvGrpSpPr/>
              <p:nvPr/>
            </p:nvGrpSpPr>
            <p:grpSpPr>
              <a:xfrm>
                <a:off x="4375150" y="1238250"/>
                <a:ext cx="463550" cy="393700"/>
                <a:chOff x="2378075" y="2057400"/>
                <a:chExt cx="463550" cy="393700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621F9DB5-B759-F29A-0047-B0BF08ADBEAD}"/>
                    </a:ext>
                  </a:extLst>
                </p:cNvPr>
                <p:cNvSpPr/>
                <p:nvPr/>
              </p:nvSpPr>
              <p:spPr>
                <a:xfrm>
                  <a:off x="2413000" y="2057400"/>
                  <a:ext cx="393700" cy="39370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E" sz="1600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D8F0C05-6C46-3714-3019-63E198FBBA26}"/>
                    </a:ext>
                  </a:extLst>
                </p:cNvPr>
                <p:cNvSpPr txBox="1"/>
                <p:nvPr/>
              </p:nvSpPr>
              <p:spPr>
                <a:xfrm>
                  <a:off x="2378075" y="2100361"/>
                  <a:ext cx="4635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8</a:t>
                  </a:r>
                  <a:endParaRPr lang="en-SE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8ABEE61F-5D9F-357C-A45D-3706C313FC77}"/>
                  </a:ext>
                </a:extLst>
              </p:cNvPr>
              <p:cNvGrpSpPr/>
              <p:nvPr/>
            </p:nvGrpSpPr>
            <p:grpSpPr>
              <a:xfrm>
                <a:off x="4375150" y="1730440"/>
                <a:ext cx="463550" cy="393700"/>
                <a:chOff x="2378075" y="2057400"/>
                <a:chExt cx="463550" cy="393700"/>
              </a:xfrm>
            </p:grpSpPr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C6D313E0-9F98-5484-8AC4-7D8104110F13}"/>
                    </a:ext>
                  </a:extLst>
                </p:cNvPr>
                <p:cNvSpPr/>
                <p:nvPr/>
              </p:nvSpPr>
              <p:spPr>
                <a:xfrm>
                  <a:off x="2413000" y="2057400"/>
                  <a:ext cx="393700" cy="39370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E" sz="1600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0F513F3-536D-D5D2-BDFB-8B7067C00B86}"/>
                    </a:ext>
                  </a:extLst>
                </p:cNvPr>
                <p:cNvSpPr txBox="1"/>
                <p:nvPr/>
              </p:nvSpPr>
              <p:spPr>
                <a:xfrm>
                  <a:off x="2378075" y="2100361"/>
                  <a:ext cx="4635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4</a:t>
                  </a:r>
                  <a:endParaRPr lang="en-SE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21666559-21CF-E6E4-2C8B-513E7F08DAD9}"/>
                  </a:ext>
                </a:extLst>
              </p:cNvPr>
              <p:cNvGrpSpPr/>
              <p:nvPr/>
            </p:nvGrpSpPr>
            <p:grpSpPr>
              <a:xfrm>
                <a:off x="4378325" y="2222630"/>
                <a:ext cx="463550" cy="393700"/>
                <a:chOff x="2378075" y="2057400"/>
                <a:chExt cx="463550" cy="393700"/>
              </a:xfrm>
            </p:grpSpPr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5D607A02-504D-A4CF-EB2E-98A1A150FF6E}"/>
                    </a:ext>
                  </a:extLst>
                </p:cNvPr>
                <p:cNvSpPr/>
                <p:nvPr/>
              </p:nvSpPr>
              <p:spPr>
                <a:xfrm>
                  <a:off x="2413000" y="2057400"/>
                  <a:ext cx="393700" cy="39370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E" sz="1600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5AB3E0F0-4240-18CF-F13B-78D44C87896E}"/>
                    </a:ext>
                  </a:extLst>
                </p:cNvPr>
                <p:cNvSpPr txBox="1"/>
                <p:nvPr/>
              </p:nvSpPr>
              <p:spPr>
                <a:xfrm>
                  <a:off x="2378075" y="2100361"/>
                  <a:ext cx="4635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2</a:t>
                  </a:r>
                  <a:endParaRPr lang="en-SE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955345DA-D574-C3B4-224C-52C2B148B89E}"/>
                  </a:ext>
                </a:extLst>
              </p:cNvPr>
              <p:cNvGrpSpPr/>
              <p:nvPr/>
            </p:nvGrpSpPr>
            <p:grpSpPr>
              <a:xfrm>
                <a:off x="4378325" y="2714821"/>
                <a:ext cx="463550" cy="393700"/>
                <a:chOff x="2378075" y="2057400"/>
                <a:chExt cx="463550" cy="393700"/>
              </a:xfrm>
            </p:grpSpPr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CC9A6CB4-8CA4-8983-A797-509F576CED2B}"/>
                    </a:ext>
                  </a:extLst>
                </p:cNvPr>
                <p:cNvSpPr/>
                <p:nvPr/>
              </p:nvSpPr>
              <p:spPr>
                <a:xfrm>
                  <a:off x="2413000" y="2057400"/>
                  <a:ext cx="393700" cy="39370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E" sz="1600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1112C837-7A28-5F86-1A76-48AC97BA632A}"/>
                    </a:ext>
                  </a:extLst>
                </p:cNvPr>
                <p:cNvSpPr txBox="1"/>
                <p:nvPr/>
              </p:nvSpPr>
              <p:spPr>
                <a:xfrm>
                  <a:off x="2378075" y="2100361"/>
                  <a:ext cx="4635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1</a:t>
                  </a:r>
                  <a:endParaRPr lang="en-SE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D9109713-63F3-B261-BECB-B04A3D440CF0}"/>
                </a:ext>
              </a:extLst>
            </p:cNvPr>
            <p:cNvSpPr txBox="1"/>
            <p:nvPr/>
          </p:nvSpPr>
          <p:spPr>
            <a:xfrm>
              <a:off x="3119157" y="360085"/>
              <a:ext cx="14225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Bottom Right</a:t>
              </a:r>
            </a:p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Bit Layout</a:t>
              </a:r>
              <a:endParaRPr lang="en-SE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4C22AE4E-A794-9C9D-75DE-D3BE470D4C57}"/>
              </a:ext>
            </a:extLst>
          </p:cNvPr>
          <p:cNvGrpSpPr/>
          <p:nvPr/>
        </p:nvGrpSpPr>
        <p:grpSpPr>
          <a:xfrm>
            <a:off x="5635186" y="969685"/>
            <a:ext cx="1297599" cy="2748436"/>
            <a:chOff x="5447200" y="360085"/>
            <a:chExt cx="1297599" cy="2748436"/>
          </a:xfrm>
        </p:grpSpPr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2454D318-11F3-61CA-4A14-BC55C3742FE5}"/>
                </a:ext>
              </a:extLst>
            </p:cNvPr>
            <p:cNvGrpSpPr/>
            <p:nvPr/>
          </p:nvGrpSpPr>
          <p:grpSpPr>
            <a:xfrm>
              <a:off x="5586412" y="1238250"/>
              <a:ext cx="1019175" cy="1870271"/>
              <a:chOff x="5667375" y="1238250"/>
              <a:chExt cx="1019175" cy="1870271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B1A4576B-55EC-2B07-4AE0-60E459F155B2}"/>
                  </a:ext>
                </a:extLst>
              </p:cNvPr>
              <p:cNvGrpSpPr/>
              <p:nvPr/>
            </p:nvGrpSpPr>
            <p:grpSpPr>
              <a:xfrm>
                <a:off x="5667375" y="1238250"/>
                <a:ext cx="463550" cy="393700"/>
                <a:chOff x="2378075" y="2057400"/>
                <a:chExt cx="463550" cy="393700"/>
              </a:xfrm>
            </p:grpSpPr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7A41B9B3-5EA7-E3D5-4177-E286A9AA59BB}"/>
                    </a:ext>
                  </a:extLst>
                </p:cNvPr>
                <p:cNvSpPr/>
                <p:nvPr/>
              </p:nvSpPr>
              <p:spPr>
                <a:xfrm>
                  <a:off x="2413000" y="2057400"/>
                  <a:ext cx="393700" cy="39370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E" sz="1600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B3382634-5AC0-C68E-81E4-F2803F79E649}"/>
                    </a:ext>
                  </a:extLst>
                </p:cNvPr>
                <p:cNvSpPr txBox="1"/>
                <p:nvPr/>
              </p:nvSpPr>
              <p:spPr>
                <a:xfrm>
                  <a:off x="2378075" y="2100361"/>
                  <a:ext cx="4635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8</a:t>
                  </a:r>
                  <a:endParaRPr lang="en-SE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D31C6DA2-CA56-6E93-92F8-286696159075}"/>
                  </a:ext>
                </a:extLst>
              </p:cNvPr>
              <p:cNvGrpSpPr/>
              <p:nvPr/>
            </p:nvGrpSpPr>
            <p:grpSpPr>
              <a:xfrm>
                <a:off x="5667375" y="1730440"/>
                <a:ext cx="463550" cy="393700"/>
                <a:chOff x="2378075" y="2057400"/>
                <a:chExt cx="463550" cy="393700"/>
              </a:xfrm>
            </p:grpSpPr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ABD48419-9B01-128A-BFCF-925722E8B2C0}"/>
                    </a:ext>
                  </a:extLst>
                </p:cNvPr>
                <p:cNvSpPr/>
                <p:nvPr/>
              </p:nvSpPr>
              <p:spPr>
                <a:xfrm>
                  <a:off x="2413000" y="2057400"/>
                  <a:ext cx="393700" cy="39370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E" sz="1600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082BBD02-8405-2E8D-830E-CAFBC9D7DC3A}"/>
                    </a:ext>
                  </a:extLst>
                </p:cNvPr>
                <p:cNvSpPr txBox="1"/>
                <p:nvPr/>
              </p:nvSpPr>
              <p:spPr>
                <a:xfrm>
                  <a:off x="2378075" y="2100361"/>
                  <a:ext cx="4635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4</a:t>
                  </a:r>
                  <a:endParaRPr lang="en-SE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8C13EC9C-0133-68AB-E2C5-255C54E5C358}"/>
                  </a:ext>
                </a:extLst>
              </p:cNvPr>
              <p:cNvGrpSpPr/>
              <p:nvPr/>
            </p:nvGrpSpPr>
            <p:grpSpPr>
              <a:xfrm>
                <a:off x="5670550" y="2222630"/>
                <a:ext cx="463550" cy="393700"/>
                <a:chOff x="2378075" y="2057400"/>
                <a:chExt cx="463550" cy="393700"/>
              </a:xfrm>
            </p:grpSpPr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28680BBB-21CF-AB34-4429-710BBC8BEADA}"/>
                    </a:ext>
                  </a:extLst>
                </p:cNvPr>
                <p:cNvSpPr/>
                <p:nvPr/>
              </p:nvSpPr>
              <p:spPr>
                <a:xfrm>
                  <a:off x="2413000" y="2057400"/>
                  <a:ext cx="393700" cy="39370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E" sz="1600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CC9431CB-063A-9A7F-F1E4-2D38D904739A}"/>
                    </a:ext>
                  </a:extLst>
                </p:cNvPr>
                <p:cNvSpPr txBox="1"/>
                <p:nvPr/>
              </p:nvSpPr>
              <p:spPr>
                <a:xfrm>
                  <a:off x="2378075" y="2100361"/>
                  <a:ext cx="4635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2</a:t>
                  </a:r>
                  <a:endParaRPr lang="en-SE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5022B1CE-CDC6-C306-2B25-9E2209865DE4}"/>
                  </a:ext>
                </a:extLst>
              </p:cNvPr>
              <p:cNvGrpSpPr/>
              <p:nvPr/>
            </p:nvGrpSpPr>
            <p:grpSpPr>
              <a:xfrm>
                <a:off x="5670550" y="2714821"/>
                <a:ext cx="463550" cy="393700"/>
                <a:chOff x="2378075" y="2057400"/>
                <a:chExt cx="463550" cy="393700"/>
              </a:xfrm>
            </p:grpSpPr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5CD4AFE8-BC10-3315-E6F8-92D561D0811F}"/>
                    </a:ext>
                  </a:extLst>
                </p:cNvPr>
                <p:cNvSpPr/>
                <p:nvPr/>
              </p:nvSpPr>
              <p:spPr>
                <a:xfrm>
                  <a:off x="2413000" y="2057400"/>
                  <a:ext cx="393700" cy="39370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E" sz="1600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430FE16B-27F2-42DB-30F1-D5F52FFAC5DE}"/>
                    </a:ext>
                  </a:extLst>
                </p:cNvPr>
                <p:cNvSpPr txBox="1"/>
                <p:nvPr/>
              </p:nvSpPr>
              <p:spPr>
                <a:xfrm>
                  <a:off x="2378075" y="2100361"/>
                  <a:ext cx="4635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1</a:t>
                  </a:r>
                  <a:endParaRPr lang="en-SE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8154DFF0-0754-C913-0B57-D1AB4A52BAF9}"/>
                  </a:ext>
                </a:extLst>
              </p:cNvPr>
              <p:cNvGrpSpPr/>
              <p:nvPr/>
            </p:nvGrpSpPr>
            <p:grpSpPr>
              <a:xfrm>
                <a:off x="6219825" y="1238250"/>
                <a:ext cx="463550" cy="393700"/>
                <a:chOff x="2378075" y="2057400"/>
                <a:chExt cx="463550" cy="393700"/>
              </a:xfrm>
            </p:grpSpPr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FECD984B-5A26-E693-1684-6C06635816CB}"/>
                    </a:ext>
                  </a:extLst>
                </p:cNvPr>
                <p:cNvSpPr/>
                <p:nvPr/>
              </p:nvSpPr>
              <p:spPr>
                <a:xfrm>
                  <a:off x="2413000" y="2057400"/>
                  <a:ext cx="393700" cy="39370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E" sz="1600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03EBF41D-CF0B-926E-6D67-4A40FC4FD84C}"/>
                    </a:ext>
                  </a:extLst>
                </p:cNvPr>
                <p:cNvSpPr txBox="1"/>
                <p:nvPr/>
              </p:nvSpPr>
              <p:spPr>
                <a:xfrm>
                  <a:off x="2378075" y="2100361"/>
                  <a:ext cx="4635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128</a:t>
                  </a:r>
                  <a:endParaRPr lang="en-SE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2F3C3E47-1D01-0797-0985-C713AAE092C9}"/>
                  </a:ext>
                </a:extLst>
              </p:cNvPr>
              <p:cNvGrpSpPr/>
              <p:nvPr/>
            </p:nvGrpSpPr>
            <p:grpSpPr>
              <a:xfrm>
                <a:off x="6219825" y="1730440"/>
                <a:ext cx="463550" cy="393700"/>
                <a:chOff x="2378075" y="2057400"/>
                <a:chExt cx="463550" cy="393700"/>
              </a:xfrm>
            </p:grpSpPr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1F17953D-1097-A59F-8AE0-A73266921CFF}"/>
                    </a:ext>
                  </a:extLst>
                </p:cNvPr>
                <p:cNvSpPr/>
                <p:nvPr/>
              </p:nvSpPr>
              <p:spPr>
                <a:xfrm>
                  <a:off x="2413000" y="2057400"/>
                  <a:ext cx="393700" cy="39370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E" sz="1600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9F8936DF-791B-0972-4752-308FCAB1D28F}"/>
                    </a:ext>
                  </a:extLst>
                </p:cNvPr>
                <p:cNvSpPr txBox="1"/>
                <p:nvPr/>
              </p:nvSpPr>
              <p:spPr>
                <a:xfrm>
                  <a:off x="2378075" y="2100361"/>
                  <a:ext cx="4635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64</a:t>
                  </a:r>
                  <a:endParaRPr lang="en-SE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F32A9BDB-FBC2-28C5-4DA9-DA93284E1D0A}"/>
                  </a:ext>
                </a:extLst>
              </p:cNvPr>
              <p:cNvGrpSpPr/>
              <p:nvPr/>
            </p:nvGrpSpPr>
            <p:grpSpPr>
              <a:xfrm>
                <a:off x="6223000" y="2222630"/>
                <a:ext cx="463550" cy="393700"/>
                <a:chOff x="2378075" y="2057400"/>
                <a:chExt cx="463550" cy="393700"/>
              </a:xfrm>
            </p:grpSpPr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0D8269E2-2153-58F0-140A-7E715B15D8C5}"/>
                    </a:ext>
                  </a:extLst>
                </p:cNvPr>
                <p:cNvSpPr/>
                <p:nvPr/>
              </p:nvSpPr>
              <p:spPr>
                <a:xfrm>
                  <a:off x="2413000" y="2057400"/>
                  <a:ext cx="393700" cy="39370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E" sz="1600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16DB8755-08B2-CFA3-2B65-A7AFC39500A8}"/>
                    </a:ext>
                  </a:extLst>
                </p:cNvPr>
                <p:cNvSpPr txBox="1"/>
                <p:nvPr/>
              </p:nvSpPr>
              <p:spPr>
                <a:xfrm>
                  <a:off x="2378075" y="2100361"/>
                  <a:ext cx="4635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32</a:t>
                  </a:r>
                  <a:endParaRPr lang="en-SE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60F62653-597F-FA7D-3CD6-D9987379A816}"/>
                  </a:ext>
                </a:extLst>
              </p:cNvPr>
              <p:cNvGrpSpPr/>
              <p:nvPr/>
            </p:nvGrpSpPr>
            <p:grpSpPr>
              <a:xfrm>
                <a:off x="6223000" y="2714821"/>
                <a:ext cx="463550" cy="393700"/>
                <a:chOff x="2378075" y="2057400"/>
                <a:chExt cx="463550" cy="393700"/>
              </a:xfrm>
            </p:grpSpPr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4B8F9EB1-ED19-04CA-E391-4DC8D4B8F95D}"/>
                    </a:ext>
                  </a:extLst>
                </p:cNvPr>
                <p:cNvSpPr/>
                <p:nvPr/>
              </p:nvSpPr>
              <p:spPr>
                <a:xfrm>
                  <a:off x="2413000" y="2057400"/>
                  <a:ext cx="393700" cy="39370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E" sz="1600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840A4D2A-A103-C018-0DA6-88B0CF2D6CA6}"/>
                    </a:ext>
                  </a:extLst>
                </p:cNvPr>
                <p:cNvSpPr txBox="1"/>
                <p:nvPr/>
              </p:nvSpPr>
              <p:spPr>
                <a:xfrm>
                  <a:off x="2378075" y="2100361"/>
                  <a:ext cx="4635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16</a:t>
                  </a:r>
                  <a:endParaRPr lang="en-SE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FCDBB8E7-EC04-B7A9-D4A5-A13261858664}"/>
                </a:ext>
              </a:extLst>
            </p:cNvPr>
            <p:cNvSpPr txBox="1"/>
            <p:nvPr/>
          </p:nvSpPr>
          <p:spPr>
            <a:xfrm>
              <a:off x="5447200" y="360085"/>
              <a:ext cx="12975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Bottom Left</a:t>
              </a:r>
            </a:p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Bit Layout</a:t>
              </a:r>
              <a:endParaRPr lang="en-SE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BA8F126F-E719-DCC8-F981-A9B0B0A937AE}"/>
              </a:ext>
            </a:extLst>
          </p:cNvPr>
          <p:cNvGrpSpPr/>
          <p:nvPr/>
        </p:nvGrpSpPr>
        <p:grpSpPr>
          <a:xfrm>
            <a:off x="7697781" y="969685"/>
            <a:ext cx="1118640" cy="2748436"/>
            <a:chOff x="7381356" y="360085"/>
            <a:chExt cx="1118640" cy="2748436"/>
          </a:xfrm>
        </p:grpSpPr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372579C0-1409-D500-C827-3794CB23F001}"/>
                </a:ext>
              </a:extLst>
            </p:cNvPr>
            <p:cNvGrpSpPr/>
            <p:nvPr/>
          </p:nvGrpSpPr>
          <p:grpSpPr>
            <a:xfrm>
              <a:off x="7431089" y="1238250"/>
              <a:ext cx="1019175" cy="1870271"/>
              <a:chOff x="7512052" y="1238250"/>
              <a:chExt cx="1019175" cy="1870271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4D3FB4DD-287F-C819-1834-46E71A1585D9}"/>
                  </a:ext>
                </a:extLst>
              </p:cNvPr>
              <p:cNvGrpSpPr/>
              <p:nvPr/>
            </p:nvGrpSpPr>
            <p:grpSpPr>
              <a:xfrm>
                <a:off x="7512052" y="1238250"/>
                <a:ext cx="463550" cy="393700"/>
                <a:chOff x="2378075" y="2057400"/>
                <a:chExt cx="463550" cy="393700"/>
              </a:xfrm>
            </p:grpSpPr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56E19B01-30F2-C213-9DCE-0833FF5A6B27}"/>
                    </a:ext>
                  </a:extLst>
                </p:cNvPr>
                <p:cNvSpPr/>
                <p:nvPr/>
              </p:nvSpPr>
              <p:spPr>
                <a:xfrm>
                  <a:off x="2413000" y="2057400"/>
                  <a:ext cx="393700" cy="39370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E" sz="1600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06396157-6370-D109-8E71-F18FF32614F7}"/>
                    </a:ext>
                  </a:extLst>
                </p:cNvPr>
                <p:cNvSpPr txBox="1"/>
                <p:nvPr/>
              </p:nvSpPr>
              <p:spPr>
                <a:xfrm>
                  <a:off x="2378075" y="2100361"/>
                  <a:ext cx="4635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16</a:t>
                  </a:r>
                  <a:endParaRPr lang="en-SE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81698084-6B5D-305B-364A-E4BDF50EDC1D}"/>
                  </a:ext>
                </a:extLst>
              </p:cNvPr>
              <p:cNvGrpSpPr/>
              <p:nvPr/>
            </p:nvGrpSpPr>
            <p:grpSpPr>
              <a:xfrm>
                <a:off x="7512052" y="1730440"/>
                <a:ext cx="463550" cy="393700"/>
                <a:chOff x="2378075" y="2057400"/>
                <a:chExt cx="463550" cy="393700"/>
              </a:xfrm>
            </p:grpSpPr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C052AA8C-94E3-AE1D-6CE4-7B9CFC339C51}"/>
                    </a:ext>
                  </a:extLst>
                </p:cNvPr>
                <p:cNvSpPr/>
                <p:nvPr/>
              </p:nvSpPr>
              <p:spPr>
                <a:xfrm>
                  <a:off x="2413000" y="2057400"/>
                  <a:ext cx="393700" cy="39370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E" sz="1600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1823BB34-499F-713F-E0A6-385B7496B994}"/>
                    </a:ext>
                  </a:extLst>
                </p:cNvPr>
                <p:cNvSpPr txBox="1"/>
                <p:nvPr/>
              </p:nvSpPr>
              <p:spPr>
                <a:xfrm>
                  <a:off x="2378075" y="2100361"/>
                  <a:ext cx="4635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32</a:t>
                  </a:r>
                  <a:endParaRPr lang="en-SE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0EED059C-3701-72B4-9B55-8EE8B602ED7C}"/>
                  </a:ext>
                </a:extLst>
              </p:cNvPr>
              <p:cNvGrpSpPr/>
              <p:nvPr/>
            </p:nvGrpSpPr>
            <p:grpSpPr>
              <a:xfrm>
                <a:off x="7515227" y="2222630"/>
                <a:ext cx="463550" cy="393700"/>
                <a:chOff x="2378075" y="2057400"/>
                <a:chExt cx="463550" cy="393700"/>
              </a:xfrm>
            </p:grpSpPr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B4B7CC3D-B691-AC11-155B-5519EDFBAFBE}"/>
                    </a:ext>
                  </a:extLst>
                </p:cNvPr>
                <p:cNvSpPr/>
                <p:nvPr/>
              </p:nvSpPr>
              <p:spPr>
                <a:xfrm>
                  <a:off x="2413000" y="2057400"/>
                  <a:ext cx="393700" cy="39370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E" sz="1600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16A3D412-73B7-7DCA-B77B-4381E112E062}"/>
                    </a:ext>
                  </a:extLst>
                </p:cNvPr>
                <p:cNvSpPr txBox="1"/>
                <p:nvPr/>
              </p:nvSpPr>
              <p:spPr>
                <a:xfrm>
                  <a:off x="2378075" y="2100361"/>
                  <a:ext cx="4635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64</a:t>
                  </a:r>
                  <a:endParaRPr lang="en-SE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58420BA6-CC59-2C5D-E1C3-391FDAD39FCB}"/>
                  </a:ext>
                </a:extLst>
              </p:cNvPr>
              <p:cNvGrpSpPr/>
              <p:nvPr/>
            </p:nvGrpSpPr>
            <p:grpSpPr>
              <a:xfrm>
                <a:off x="7515227" y="2714821"/>
                <a:ext cx="463550" cy="393700"/>
                <a:chOff x="2378075" y="2057400"/>
                <a:chExt cx="463550" cy="393700"/>
              </a:xfrm>
            </p:grpSpPr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FD836CF8-8361-C771-B314-A3F43AC8F5BF}"/>
                    </a:ext>
                  </a:extLst>
                </p:cNvPr>
                <p:cNvSpPr/>
                <p:nvPr/>
              </p:nvSpPr>
              <p:spPr>
                <a:xfrm>
                  <a:off x="2413000" y="2057400"/>
                  <a:ext cx="393700" cy="39370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E" sz="1600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EA262673-2011-BF56-0A67-606BD996FFC0}"/>
                    </a:ext>
                  </a:extLst>
                </p:cNvPr>
                <p:cNvSpPr txBox="1"/>
                <p:nvPr/>
              </p:nvSpPr>
              <p:spPr>
                <a:xfrm>
                  <a:off x="2378075" y="2100361"/>
                  <a:ext cx="4635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128</a:t>
                  </a:r>
                  <a:endParaRPr lang="en-SE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16566329-55D7-832F-425F-B1C757E48090}"/>
                  </a:ext>
                </a:extLst>
              </p:cNvPr>
              <p:cNvGrpSpPr/>
              <p:nvPr/>
            </p:nvGrpSpPr>
            <p:grpSpPr>
              <a:xfrm>
                <a:off x="8064502" y="1238250"/>
                <a:ext cx="463550" cy="393700"/>
                <a:chOff x="2378075" y="2057400"/>
                <a:chExt cx="463550" cy="393700"/>
              </a:xfrm>
            </p:grpSpPr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99DB6F3E-3294-BB67-1A3A-CDA11E606303}"/>
                    </a:ext>
                  </a:extLst>
                </p:cNvPr>
                <p:cNvSpPr/>
                <p:nvPr/>
              </p:nvSpPr>
              <p:spPr>
                <a:xfrm>
                  <a:off x="2413000" y="2057400"/>
                  <a:ext cx="393700" cy="39370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E" sz="1600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41296D82-F1DC-1C9E-0B89-1151BB8A194B}"/>
                    </a:ext>
                  </a:extLst>
                </p:cNvPr>
                <p:cNvSpPr txBox="1"/>
                <p:nvPr/>
              </p:nvSpPr>
              <p:spPr>
                <a:xfrm>
                  <a:off x="2378075" y="2100361"/>
                  <a:ext cx="4635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1</a:t>
                  </a:r>
                  <a:endParaRPr lang="en-SE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A0200059-02BA-889B-D5C5-2C39CF05A79F}"/>
                  </a:ext>
                </a:extLst>
              </p:cNvPr>
              <p:cNvGrpSpPr/>
              <p:nvPr/>
            </p:nvGrpSpPr>
            <p:grpSpPr>
              <a:xfrm>
                <a:off x="8064502" y="1730440"/>
                <a:ext cx="463550" cy="393700"/>
                <a:chOff x="2378075" y="2057400"/>
                <a:chExt cx="463550" cy="393700"/>
              </a:xfrm>
            </p:grpSpPr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6DD44AA-1AAC-186B-EDF5-401A6411BCD8}"/>
                    </a:ext>
                  </a:extLst>
                </p:cNvPr>
                <p:cNvSpPr/>
                <p:nvPr/>
              </p:nvSpPr>
              <p:spPr>
                <a:xfrm>
                  <a:off x="2413000" y="2057400"/>
                  <a:ext cx="393700" cy="39370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E" sz="1600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39ECB7D0-7702-E621-37F6-68C0E2116BEB}"/>
                    </a:ext>
                  </a:extLst>
                </p:cNvPr>
                <p:cNvSpPr txBox="1"/>
                <p:nvPr/>
              </p:nvSpPr>
              <p:spPr>
                <a:xfrm>
                  <a:off x="2378075" y="2100361"/>
                  <a:ext cx="4635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2</a:t>
                  </a:r>
                  <a:endParaRPr lang="en-SE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E10BC0F1-35C4-53F4-7E75-5D41119042C2}"/>
                  </a:ext>
                </a:extLst>
              </p:cNvPr>
              <p:cNvGrpSpPr/>
              <p:nvPr/>
            </p:nvGrpSpPr>
            <p:grpSpPr>
              <a:xfrm>
                <a:off x="8067677" y="2222630"/>
                <a:ext cx="463550" cy="393700"/>
                <a:chOff x="2378075" y="2057400"/>
                <a:chExt cx="463550" cy="393700"/>
              </a:xfrm>
            </p:grpSpPr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2BE51FE6-AB07-376E-73EC-57E004585D42}"/>
                    </a:ext>
                  </a:extLst>
                </p:cNvPr>
                <p:cNvSpPr/>
                <p:nvPr/>
              </p:nvSpPr>
              <p:spPr>
                <a:xfrm>
                  <a:off x="2413000" y="2057400"/>
                  <a:ext cx="393700" cy="39370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E" sz="1600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7050AD48-2883-BBAC-B736-F1A17596A453}"/>
                    </a:ext>
                  </a:extLst>
                </p:cNvPr>
                <p:cNvSpPr txBox="1"/>
                <p:nvPr/>
              </p:nvSpPr>
              <p:spPr>
                <a:xfrm>
                  <a:off x="2378075" y="2100361"/>
                  <a:ext cx="4635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4</a:t>
                  </a:r>
                  <a:endParaRPr lang="en-SE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D65C7E00-43C2-949D-2827-68836A45C835}"/>
                  </a:ext>
                </a:extLst>
              </p:cNvPr>
              <p:cNvGrpSpPr/>
              <p:nvPr/>
            </p:nvGrpSpPr>
            <p:grpSpPr>
              <a:xfrm>
                <a:off x="8067677" y="2714821"/>
                <a:ext cx="463550" cy="393700"/>
                <a:chOff x="2378075" y="2057400"/>
                <a:chExt cx="463550" cy="393700"/>
              </a:xfrm>
            </p:grpSpPr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14EDB40A-C8DC-4647-8FBA-FA39840EBCE7}"/>
                    </a:ext>
                  </a:extLst>
                </p:cNvPr>
                <p:cNvSpPr/>
                <p:nvPr/>
              </p:nvSpPr>
              <p:spPr>
                <a:xfrm>
                  <a:off x="2413000" y="2057400"/>
                  <a:ext cx="393700" cy="39370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E" sz="1600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5CD76DF-0EBF-8DB9-2BFA-9824B7A50FAA}"/>
                    </a:ext>
                  </a:extLst>
                </p:cNvPr>
                <p:cNvSpPr txBox="1"/>
                <p:nvPr/>
              </p:nvSpPr>
              <p:spPr>
                <a:xfrm>
                  <a:off x="2378075" y="2100361"/>
                  <a:ext cx="4635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8</a:t>
                  </a:r>
                  <a:endParaRPr lang="en-SE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2EA25CC0-E3C4-224E-D4DB-8842C1AB4263}"/>
                </a:ext>
              </a:extLst>
            </p:cNvPr>
            <p:cNvSpPr txBox="1"/>
            <p:nvPr/>
          </p:nvSpPr>
          <p:spPr>
            <a:xfrm>
              <a:off x="7381356" y="360085"/>
              <a:ext cx="11186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Top Right</a:t>
              </a:r>
            </a:p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Bit Layout</a:t>
              </a:r>
              <a:endParaRPr lang="en-SE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D433A6AB-B10F-0D39-C389-4C3D85876A27}"/>
              </a:ext>
            </a:extLst>
          </p:cNvPr>
          <p:cNvGrpSpPr/>
          <p:nvPr/>
        </p:nvGrpSpPr>
        <p:grpSpPr>
          <a:xfrm>
            <a:off x="9581416" y="969685"/>
            <a:ext cx="1118640" cy="2748436"/>
            <a:chOff x="9381391" y="360085"/>
            <a:chExt cx="1118640" cy="2748436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A2DE106D-ABA4-C8F2-398B-00B7C8D4FEC1}"/>
                </a:ext>
              </a:extLst>
            </p:cNvPr>
            <p:cNvGrpSpPr/>
            <p:nvPr/>
          </p:nvGrpSpPr>
          <p:grpSpPr>
            <a:xfrm>
              <a:off x="9431124" y="1238250"/>
              <a:ext cx="1019175" cy="1870271"/>
              <a:chOff x="9321802" y="1238250"/>
              <a:chExt cx="1019175" cy="1870271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61E89F07-00F2-AD5C-F3D7-A6E96E6DF0A1}"/>
                  </a:ext>
                </a:extLst>
              </p:cNvPr>
              <p:cNvGrpSpPr/>
              <p:nvPr/>
            </p:nvGrpSpPr>
            <p:grpSpPr>
              <a:xfrm>
                <a:off x="9321802" y="1238250"/>
                <a:ext cx="463550" cy="393700"/>
                <a:chOff x="2378075" y="2057400"/>
                <a:chExt cx="463550" cy="393700"/>
              </a:xfrm>
            </p:grpSpPr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5B7A341F-F4DF-12A7-C429-AF457FA5FAC8}"/>
                    </a:ext>
                  </a:extLst>
                </p:cNvPr>
                <p:cNvSpPr/>
                <p:nvPr/>
              </p:nvSpPr>
              <p:spPr>
                <a:xfrm>
                  <a:off x="2413000" y="2057400"/>
                  <a:ext cx="393700" cy="39370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E" sz="1600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AB11623A-95C4-D630-4579-6CF0C9D861BF}"/>
                    </a:ext>
                  </a:extLst>
                </p:cNvPr>
                <p:cNvSpPr txBox="1"/>
                <p:nvPr/>
              </p:nvSpPr>
              <p:spPr>
                <a:xfrm>
                  <a:off x="2378075" y="2100361"/>
                  <a:ext cx="4635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1</a:t>
                  </a:r>
                  <a:endParaRPr lang="en-SE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59EEFD7F-4C67-F726-D6CD-61B114F4D230}"/>
                  </a:ext>
                </a:extLst>
              </p:cNvPr>
              <p:cNvGrpSpPr/>
              <p:nvPr/>
            </p:nvGrpSpPr>
            <p:grpSpPr>
              <a:xfrm>
                <a:off x="9321802" y="1730440"/>
                <a:ext cx="463550" cy="393700"/>
                <a:chOff x="2378075" y="2057400"/>
                <a:chExt cx="463550" cy="393700"/>
              </a:xfrm>
            </p:grpSpPr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33E70D42-6DF1-DD59-20E3-F7A6493CD0CF}"/>
                    </a:ext>
                  </a:extLst>
                </p:cNvPr>
                <p:cNvSpPr/>
                <p:nvPr/>
              </p:nvSpPr>
              <p:spPr>
                <a:xfrm>
                  <a:off x="2413000" y="2057400"/>
                  <a:ext cx="393700" cy="39370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E" sz="1600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E83E6FAD-C0D3-2B55-A7B4-E5007919012D}"/>
                    </a:ext>
                  </a:extLst>
                </p:cNvPr>
                <p:cNvSpPr txBox="1"/>
                <p:nvPr/>
              </p:nvSpPr>
              <p:spPr>
                <a:xfrm>
                  <a:off x="2378075" y="2100361"/>
                  <a:ext cx="4635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2</a:t>
                  </a:r>
                  <a:endParaRPr lang="en-SE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393CD868-CDFF-E72B-1C45-48A0DEC8A7E9}"/>
                  </a:ext>
                </a:extLst>
              </p:cNvPr>
              <p:cNvGrpSpPr/>
              <p:nvPr/>
            </p:nvGrpSpPr>
            <p:grpSpPr>
              <a:xfrm>
                <a:off x="9324977" y="2222630"/>
                <a:ext cx="463550" cy="393700"/>
                <a:chOff x="2378075" y="2057400"/>
                <a:chExt cx="463550" cy="393700"/>
              </a:xfrm>
            </p:grpSpPr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5B347E6-F19A-CB31-9DED-BFFD34A10E7D}"/>
                    </a:ext>
                  </a:extLst>
                </p:cNvPr>
                <p:cNvSpPr/>
                <p:nvPr/>
              </p:nvSpPr>
              <p:spPr>
                <a:xfrm>
                  <a:off x="2413000" y="2057400"/>
                  <a:ext cx="393700" cy="39370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E" sz="1600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2D4E0D89-1192-1D1F-F406-A3FABBA7A3DB}"/>
                    </a:ext>
                  </a:extLst>
                </p:cNvPr>
                <p:cNvSpPr txBox="1"/>
                <p:nvPr/>
              </p:nvSpPr>
              <p:spPr>
                <a:xfrm>
                  <a:off x="2378075" y="2100361"/>
                  <a:ext cx="4635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4</a:t>
                  </a:r>
                  <a:endParaRPr lang="en-SE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BFA80504-538A-EE3E-63ED-A369E64590B8}"/>
                  </a:ext>
                </a:extLst>
              </p:cNvPr>
              <p:cNvGrpSpPr/>
              <p:nvPr/>
            </p:nvGrpSpPr>
            <p:grpSpPr>
              <a:xfrm>
                <a:off x="9324977" y="2714821"/>
                <a:ext cx="463550" cy="393700"/>
                <a:chOff x="2378075" y="2057400"/>
                <a:chExt cx="463550" cy="393700"/>
              </a:xfrm>
            </p:grpSpPr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7AC187A3-B7F0-90E3-913D-4D953085CEF1}"/>
                    </a:ext>
                  </a:extLst>
                </p:cNvPr>
                <p:cNvSpPr/>
                <p:nvPr/>
              </p:nvSpPr>
              <p:spPr>
                <a:xfrm>
                  <a:off x="2413000" y="2057400"/>
                  <a:ext cx="393700" cy="39370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E" sz="1600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4CE977AD-0413-F4EF-8821-4ADDA2AA482D}"/>
                    </a:ext>
                  </a:extLst>
                </p:cNvPr>
                <p:cNvSpPr txBox="1"/>
                <p:nvPr/>
              </p:nvSpPr>
              <p:spPr>
                <a:xfrm>
                  <a:off x="2378075" y="2100361"/>
                  <a:ext cx="4635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8</a:t>
                  </a:r>
                  <a:endParaRPr lang="en-SE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7530228C-BFC5-79C9-12F6-EE487657ACDF}"/>
                  </a:ext>
                </a:extLst>
              </p:cNvPr>
              <p:cNvGrpSpPr/>
              <p:nvPr/>
            </p:nvGrpSpPr>
            <p:grpSpPr>
              <a:xfrm>
                <a:off x="9874252" y="1238250"/>
                <a:ext cx="463550" cy="393700"/>
                <a:chOff x="2378075" y="2057400"/>
                <a:chExt cx="463550" cy="393700"/>
              </a:xfrm>
            </p:grpSpPr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9F23365E-4ABB-183F-107F-B51F65FFE50C}"/>
                    </a:ext>
                  </a:extLst>
                </p:cNvPr>
                <p:cNvSpPr/>
                <p:nvPr/>
              </p:nvSpPr>
              <p:spPr>
                <a:xfrm>
                  <a:off x="2413000" y="2057400"/>
                  <a:ext cx="393700" cy="39370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E" sz="1600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8C99DE28-2854-46DA-7AED-03E3D10F214E}"/>
                    </a:ext>
                  </a:extLst>
                </p:cNvPr>
                <p:cNvSpPr txBox="1"/>
                <p:nvPr/>
              </p:nvSpPr>
              <p:spPr>
                <a:xfrm>
                  <a:off x="2378075" y="2100361"/>
                  <a:ext cx="4635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16</a:t>
                  </a:r>
                  <a:endParaRPr lang="en-SE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1157A751-6758-B632-09D1-A324D91EC8D9}"/>
                  </a:ext>
                </a:extLst>
              </p:cNvPr>
              <p:cNvGrpSpPr/>
              <p:nvPr/>
            </p:nvGrpSpPr>
            <p:grpSpPr>
              <a:xfrm>
                <a:off x="9874252" y="1730440"/>
                <a:ext cx="463550" cy="393700"/>
                <a:chOff x="2378075" y="2057400"/>
                <a:chExt cx="463550" cy="393700"/>
              </a:xfrm>
            </p:grpSpPr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0EB8A23B-0A9F-87F2-1DF7-56530B9B307D}"/>
                    </a:ext>
                  </a:extLst>
                </p:cNvPr>
                <p:cNvSpPr/>
                <p:nvPr/>
              </p:nvSpPr>
              <p:spPr>
                <a:xfrm>
                  <a:off x="2413000" y="2057400"/>
                  <a:ext cx="393700" cy="39370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E" sz="1600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68FC289D-B20E-FB85-66B3-B45372FAF08D}"/>
                    </a:ext>
                  </a:extLst>
                </p:cNvPr>
                <p:cNvSpPr txBox="1"/>
                <p:nvPr/>
              </p:nvSpPr>
              <p:spPr>
                <a:xfrm>
                  <a:off x="2378075" y="2100361"/>
                  <a:ext cx="4635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32</a:t>
                  </a:r>
                  <a:endParaRPr lang="en-SE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D7DF0C0E-A7E7-FB0F-3078-B12DA95BD79E}"/>
                  </a:ext>
                </a:extLst>
              </p:cNvPr>
              <p:cNvGrpSpPr/>
              <p:nvPr/>
            </p:nvGrpSpPr>
            <p:grpSpPr>
              <a:xfrm>
                <a:off x="9877427" y="2222630"/>
                <a:ext cx="463550" cy="393700"/>
                <a:chOff x="2378075" y="2057400"/>
                <a:chExt cx="463550" cy="393700"/>
              </a:xfrm>
            </p:grpSpPr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84938C5C-D306-E183-1494-1A7F0DFF6454}"/>
                    </a:ext>
                  </a:extLst>
                </p:cNvPr>
                <p:cNvSpPr/>
                <p:nvPr/>
              </p:nvSpPr>
              <p:spPr>
                <a:xfrm>
                  <a:off x="2413000" y="2057400"/>
                  <a:ext cx="393700" cy="39370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E" sz="1600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53AB9081-D026-6AFE-063C-AD262B1EEFA2}"/>
                    </a:ext>
                  </a:extLst>
                </p:cNvPr>
                <p:cNvSpPr txBox="1"/>
                <p:nvPr/>
              </p:nvSpPr>
              <p:spPr>
                <a:xfrm>
                  <a:off x="2378075" y="2100361"/>
                  <a:ext cx="4635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64</a:t>
                  </a:r>
                  <a:endParaRPr lang="en-SE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F32097B5-7E4A-E1E8-8A18-23C18E67A1D0}"/>
                  </a:ext>
                </a:extLst>
              </p:cNvPr>
              <p:cNvGrpSpPr/>
              <p:nvPr/>
            </p:nvGrpSpPr>
            <p:grpSpPr>
              <a:xfrm>
                <a:off x="9877427" y="2714821"/>
                <a:ext cx="463550" cy="393700"/>
                <a:chOff x="2378075" y="2057400"/>
                <a:chExt cx="463550" cy="393700"/>
              </a:xfrm>
            </p:grpSpPr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3E6AE66A-E751-0369-8B40-D4A628639696}"/>
                    </a:ext>
                  </a:extLst>
                </p:cNvPr>
                <p:cNvSpPr/>
                <p:nvPr/>
              </p:nvSpPr>
              <p:spPr>
                <a:xfrm>
                  <a:off x="2413000" y="2057400"/>
                  <a:ext cx="393700" cy="39370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E" sz="1600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501B4115-B9FE-DE2A-71A9-1A6212E368C2}"/>
                    </a:ext>
                  </a:extLst>
                </p:cNvPr>
                <p:cNvSpPr txBox="1"/>
                <p:nvPr/>
              </p:nvSpPr>
              <p:spPr>
                <a:xfrm>
                  <a:off x="2378075" y="2100361"/>
                  <a:ext cx="4635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128</a:t>
                  </a:r>
                  <a:endParaRPr lang="en-SE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F60A56FD-E879-4720-1AE9-BF26D938A22F}"/>
                </a:ext>
              </a:extLst>
            </p:cNvPr>
            <p:cNvSpPr txBox="1"/>
            <p:nvPr/>
          </p:nvSpPr>
          <p:spPr>
            <a:xfrm>
              <a:off x="9381391" y="360085"/>
              <a:ext cx="11186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Top Left</a:t>
              </a:r>
              <a:b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</a:br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Bit Layout</a:t>
              </a:r>
              <a:endParaRPr lang="en-SE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1695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61</Words>
  <Application>Microsoft Office PowerPoint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Björn Bengtsson</cp:lastModifiedBy>
  <cp:revision>4</cp:revision>
  <dcterms:created xsi:type="dcterms:W3CDTF">2024-05-16T08:24:52Z</dcterms:created>
  <dcterms:modified xsi:type="dcterms:W3CDTF">2024-05-16T08:34:57Z</dcterms:modified>
</cp:coreProperties>
</file>