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ssistan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ssistan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ssistan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83f112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83f112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83f1124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83f1124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509925" y="3411450"/>
            <a:ext cx="43803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en" sz="2400"/>
              <a:t>Reymond,</a:t>
            </a:r>
            <a:br>
              <a:rPr lang="en" sz="2400"/>
            </a:br>
            <a:r>
              <a:rPr lang="en" sz="2400"/>
              <a:t>Ssengendoreymond@gmail.com.</a:t>
            </a:r>
            <a:endParaRPr sz="2400"/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1541675" y="1543775"/>
            <a:ext cx="5489100" cy="10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 </a:t>
            </a:r>
            <a:r>
              <a:rPr lang="en" sz="3000"/>
              <a:t> </a:t>
            </a:r>
            <a:r>
              <a:rPr lang="en" sz="3000"/>
              <a:t>presentation on how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Election should be conducted.</a:t>
            </a:r>
            <a:br>
              <a:rPr lang="en" sz="3000"/>
            </a:br>
            <a:r>
              <a:rPr lang="en" sz="3000"/>
              <a:t>Python Online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5800" y="-152400"/>
            <a:ext cx="59151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 simulation project.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565850"/>
            <a:ext cx="6962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Objective: To simulate an Election process using python.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0" y="1076325"/>
            <a:ext cx="9020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Key Features: Voter Registration, Vote Casting, and result tallying / 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visualization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2000" y="1451675"/>
            <a:ext cx="3019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How it works.</a:t>
            </a:r>
            <a:endParaRPr b="1" sz="3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8575" y="2084200"/>
            <a:ext cx="7728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Voter Registration: Collects voter details and ensure eligibility.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8575" y="2512825"/>
            <a:ext cx="8191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Voter Casting: Voters cast their votes for their preferred candidates.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8575" y="2947100"/>
            <a:ext cx="7386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Result Tallying: Votes are counted and results are displayed.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3467100"/>
            <a:ext cx="5215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Results</a:t>
            </a:r>
            <a:endParaRPr b="1" sz="3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0" y="4038600"/>
            <a:ext cx="7220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Winner Announcement: The candidate with the most votes wins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0" y="4570800"/>
            <a:ext cx="8925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Visualization: Pie chart for overall results and bar chart for district wise results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 rot="2700000">
            <a:off x="7812955" y="3741812"/>
            <a:ext cx="974676" cy="792284"/>
            <a:chOff x="919500" y="1916075"/>
            <a:chExt cx="1067700" cy="867900"/>
          </a:xfrm>
        </p:grpSpPr>
        <p:sp>
          <p:nvSpPr>
            <p:cNvPr id="152" name="Google Shape;152;p2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25110" cy="44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