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ssistant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ssistant-bold.fntdata"/><Relationship Id="rId10" Type="http://schemas.openxmlformats.org/officeDocument/2006/relationships/font" Target="fonts/Assistan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ae52d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ae52d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83f112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83f112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83f1124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83f1124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ae52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ae52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509925" y="3411450"/>
            <a:ext cx="43803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en" sz="2400"/>
              <a:t>Reymond,</a:t>
            </a:r>
            <a:br>
              <a:rPr lang="en" sz="2400"/>
            </a:br>
            <a:r>
              <a:rPr lang="en" sz="2400"/>
              <a:t>Ssengendoreymond@gmail.com.</a:t>
            </a:r>
            <a:endParaRPr sz="2400"/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1541675" y="1543775"/>
            <a:ext cx="5489100" cy="10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 </a:t>
            </a:r>
            <a:r>
              <a:rPr lang="en" sz="3000"/>
              <a:t> </a:t>
            </a:r>
            <a:r>
              <a:rPr lang="en" sz="3000"/>
              <a:t>presentation on how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Election should be conducted.</a:t>
            </a:r>
            <a:br>
              <a:rPr lang="en" sz="3000"/>
            </a:br>
            <a:r>
              <a:rPr lang="en" sz="3000"/>
              <a:t>Python Online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E</a:t>
            </a:r>
            <a:r>
              <a:rPr lang="en" sz="3600">
                <a:solidFill>
                  <a:schemeClr val="lt1"/>
                </a:solidFill>
              </a:rPr>
              <a:t>lection simulation project.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05850"/>
            <a:ext cx="81471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Requirements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Python 3.x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Matplotlib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Nump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Code Structure.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voter.py: contains the Voter class which manages voter details and eligibility.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Election.py: contains the Election class which manages the election process, including voter registration, vote casting and result visualization.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●"/>
            </a:pPr>
            <a:r>
              <a:rPr b="1" lang="en" sz="1600"/>
              <a:t>Election simulation.py.: Main script to run the election simulation.</a:t>
            </a:r>
            <a:endParaRPr b="1" sz="160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5800" y="-152400"/>
            <a:ext cx="59151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565850"/>
            <a:ext cx="88323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simulate an Election process using python.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practise and improve Object-oriented programming and data visualization skills.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create an engaging and interactive learning tool.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develop analytical skill through data collection , 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analysis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interpretation.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52400" y="3162300"/>
            <a:ext cx="5215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Results</a:t>
            </a:r>
            <a:endParaRPr b="1" sz="3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0" y="3886200"/>
            <a:ext cx="7220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Winner Announcement: The candidate with the most votes wins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0" y="4418400"/>
            <a:ext cx="8925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Visualization: Pie chart for overall results and bar chart for district wise results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53" name="Google Shape;153;p23"/>
          <p:cNvGrpSpPr/>
          <p:nvPr/>
        </p:nvGrpSpPr>
        <p:grpSpPr>
          <a:xfrm rot="2700000">
            <a:off x="7812955" y="3741812"/>
            <a:ext cx="974676" cy="792284"/>
            <a:chOff x="919500" y="1916075"/>
            <a:chExt cx="1067700" cy="867900"/>
          </a:xfrm>
        </p:grpSpPr>
        <p:sp>
          <p:nvSpPr>
            <p:cNvPr id="154" name="Google Shape;154;p2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25110" cy="44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