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3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65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69 24575,'16'0'0,"11"0"0,3 0 0,10 0 0,6 0 0,16 0 0,2 0 0,14 0 0,-1 0 0,-25 0 0,21 0 0,-29 0 0,23 0 0,-11 0 0,-2 0 0,-8 0 0,-6 0 0,-5 0 0,-3 0 0,-4 0 0,-1 4 0,1 1 0,4 5 0,9 0 0,0 0 0,5 0 0,-6 0 0,0 0 0,-6-1 0,-6 0 0,-6 0 0,-6-1 0,-3 0 0,-1 0 0,-5 0 0,-3-1 0,0 1 0,-4-1 0,0 4 0,0-2 0,0 2 0,0-4 0,0 5 0,0 0 0,0 10 0,0 6 0,0 12 0,0 15 0,5 7 0,2 16 0,5 9-801,1 10 801,-7-44 0,1 0 0,-1 0 0,1 0 0,3 4 0,0 1 0,-3-4 0,0 0 0,3 3 0,0 0 0,3 41 0,-7-46 0,1-1 0,6 47 0,-2-22 0,-4-16 0,0-3 0,3-5 0,-3-2 0,-1 2 0,4 15 0,-3-14 0,1 4 0,-7-35 0,3-4 801,-4-7-801,0-3 0,3-1 0,-2 1 0,3-1 0,-4 1 0,0 0 0,0-1 0,0 1 0,-4-4 0,-14-1 0,-8-3 0,-20-5 0,-16-1 0,-11-12 0,22 8 0,-2 0-407,-1-4 0,-1 1 407,-7 2 0,-2 0-650,-4-3 0,-1 1 650,5 4 0,0 2 0,-1-4 0,3 1-359,-30 2 359,42 2 0,0 0 0,-6 2 0,-1 0 0,5-2 0,-1-1 0,-10 0 0,2 0 0,-12-5 0,-10 6 0,19-4 0,-14 3 0,9-5 0,-1 6 0,8-4 0,-22 9 0,30-8 0,-21 7 745,27-2-745,-13-1 1327,5 3-1327,2-7 401,8 8-401,6-4 0,5 1 0,2 3 0,11-3 0,4 1 0,6 2 0,5-3 0,-1 4 0,0 0 0,4-3 0,1-1 0,-1 0 0,4-3 0,-4-2 0,4-3 0,0-5 0,0 0 0,0-4 0,0-2 0,0-10 0,0-1 0,0-6 0,0 0 0,0-21 0,5 10 0,1-25 0,11 13 0,-5 7 0,4-10 0,-1 16 0,-2-18 0,3 13 0,-5-13 0,0 12 0,0 2 0,6-22 0,-5 23 0,11-24 0,-11 16 0,3 11 0,1-9 0,-4 11 0,3 1 0,-5 6 0,-1 8 0,0 10 0,-4 2 0,-1 8 0,-4-2 0,3 6 0,-2-6 0,2 7 0,-3-8 0,0 3 0,0-4 0,0 1 0,0-1 0,0 0 0,0-4 0,0-2 0,0 0 0,0-3 0,0 8 0,0 0 0,0 3 0,0 6 0,0-3 0,4 8 0,0 1 0,3 3 0,5 0 0,5 0 0,6 4 0,4 1 0,19 5 0,5-5 0,19 6 0,7-10 0,10 10-818,11-4 818,-45-4 0,-1 1 0,31 7 0,17-10 0,-26 9-183,14-3 183,-11 0 0,-15-2 0,6 0 0,-19-4 0,11 4 0,-19-5 810,5 0-810,-6 0 0,-18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4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69 24575,'-8'0'0,"1"0"0,-1 0 0,0 3 0,-3 1 0,2 4 0,-3 0 0,5 0 0,-1-1 0,0 1 0,4-1 0,-3 1 0,3-1 0,0 1 0,-3-1 0,6 1 0,-6-1 0,7 1 0,-4-1 0,4 1 0,0-1 0,0 1 0,0-1 0,0 1 0,0-1 0,0 1 0,0 0 0,0-1 0,0 1 0,0-1 0,0 1 0,0-1 0,0 1 0,0-1 0,0 1 0,3-1 0,-2 1 0,6-1 0,-3 1 0,0-1 0,3 1 0,-3-1 0,4-2 0,-4 1 0,3-5 0,-3 2 0,3 1 0,1-3 0,-1 5 0,1-5 0,-1 3 0,1-4 0,0 0 0,-1 3 0,1-2 0,-1 2 0,1-3 0,-1 0 0,1 0 0,-1 0 0,1 0 0,-1 0 0,1 0 0,3 0 0,-2 0 0,7-4 0,-4 3 0,1-6 0,-2 3 0,1 0 0,-4-3 0,8 2 0,-7 1 0,2-3 0,-3 6 0,3-6 0,-2 3 0,2-1 0,-3-2 0,-1 3 0,1 0 0,0-3 0,-1 3 0,-3-4 0,3 4 0,-6-3 0,2 3 0,0-1 0,-2-1 0,3 1 0,-1 1 0,-2-3 0,2 3 0,-3-4 0,0 1 0,0-1 0,0 1 0,0-1 0,0 0 0,0 1 0,0-1 0,0 0 0,0 1 0,0-1 0,0 0 0,0 1 0,0-1 0,0 1 0,0-1 0,0 0 0,0 1 0,0-1 0,0 0 0,-3 4 0,2-3 0,-6 6 0,6-5 0,-6 1 0,7-2 0,-7-1 0,6 0 0,-6 4 0,6-3 0,-5 3 0,1 0 0,1-3 0,-3 6 0,6-5 0,-5 5 0,1-3 0,-2 1 0,-1 2 0,0-2 0,1 3 0,-1 0 0,1-4 0,-1 3 0,0-2 0,1 3 0,-1 0 0,0 0 0,1 0 0,-1 0 0,4 3 0,-3-2 0,3 6 0,-4-6 0,4 5 0,-3-5 0,3 6 0,0-6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24575,'16'0'0,"-6"0"0,10 0 0,-7 0 0,-1 0 0,4 0 0,-8 0 0,4 0 0,-4 12 0,0-1 0,1 15 0,-4-3 0,-1 10 0,-4-5 0,0 5 0,0 0 0,0-4 0,0 4 0,0-6 0,0 1 0,-4-6 0,-1 4 0,-7-12 0,2 7 0,-2-8 0,4 4 0,-1-1 0,5-3 0,-4 2 0,4-6 0,-4 7 0,0-8 0,-1 8 0,-2-4 0,2 0 0,-2-1 0,7-4 0,-3 1 0,7-11 0,0 1 0,18-11 0,2 4 0,25-1 0,11-1 0,-4 5 0,21 1 0,0-1-452,16 4 452,9-4 0,-3 6 0,-29 0 0,15-5 0,-29 3 0,16-3 0,-20 5 0,-20 0 0,-10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24575,'12'0'0,"-3"0"0,2 0 0,-7 4 0,0 9 0,-4 0 0,-4 14 0,-5-10 0,-1 5 0,-5-6 0,1 1 0,-2 0 0,-1-1 0,0-3 0,-4 4 0,3-4 0,-4 1 0,5-2 0,5-4 0,-4 0 0,3 0 0,1 0 0,0 0 0,4-4 0,1 3 0,-1-3 0,4 3 0,0 1 0,4-1 0,0 1 0,0-1 0,4-2 0,0-2 0,7-3 0,2 0 0,8 0 0,2-4 0,10-6 0,1-1 0,12 1 0,2 6 0,-6 4 0,3 0 0,-5 0 0,-4 0 0,9 8 0,-21 2 0,2 8 0,-9-1 0,-4-1 0,-1 1 0,-4-4 0,-3 2 0,-2-2 0,-3 4 0,0-1 0,0 1 0,0 0 0,0-1 0,-8-3 0,-1 3 0,-8-7 0,1 7 0,-1-7 0,0 3 0,-4-3 0,3-5 0,-9 1 0,9-5 0,-3 0 0,-1 0 0,4 0 0,-3 0 0,-1 0 0,0 0 0,-6 0 0,-5 0 0,-1 0 0,-6 0 0,0 0 0,-6 0 0,4 0 0,-4 0 0,6 0 0,6 0 0,1 0 0,10 0 0,-2 0 0,12 0 0,1 0 0,8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2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2566 29 24575,'-33'0'0,"-4"0"0,-24 0 0,-9 0 0,-10 0 0,14 0 0,-1 0 0,13 0 0,-9 0 0,7 0 0,-4 0 0,13 0 0,4 0 0,4 0 0,16 0 0,2 0 0,8 0 0,1 0 0,8 7 0,1 2 0,3 8 0,0 23 0,0 22 0,-6-10 0,-1 5-711,2 1 1,0 3 710,-5 16 0,-2 3-1214,0 6 0,1 3 1214,2 4 0,0 3 0,0-23 0,1 2 0,0-1 0,2-6 0,0-2 0,1 1 0,-1 3 0,0 0 0,1 0 0,0 23 0,1 0 0,0 0 0,1-3-673,2-13 0,2-2 673,-1 4 0,0-1 0,0-12 0,0-4-177,0-9 1,0-2 176,-1 1 0,2-3 0,4 23 1113,1 0-1113,5-15 2342,-1-18-2342,-1-16 1619,-1-6-1619,4-5 474,-4-4-474,8-4 0,-8-1 0,13-3 0,-3 0 0,22 0 0,2 0 0,35 0 0,-3-5 0,-23 2 0,1-1 0,46-9 0,-16 1-444,10-1 444,-20 1 0,0 1 0,4-1 0,-27 1 0,4 0 0,-19 2 0,-1-1 0,7-3 0,-10 2 444,5-1-444,-9 2 0,-8 2 0,3-1 0,-4-3 0,-5 3 0,0-3 0,-4 5 0,-1-5 0,1-1 0,-3 0 0,-1-2 0,1-15 0,1-22 0,6-20 0,0-23-699,-5 43 1,0-3 698,0-7 0,0-3 0,-3-3 0,-1-2 0,1-4 0,-1-1 0,1-1 0,-1 4 0,-3 18 0,1 1-208,3-8 0,-1 3 208,-3-16 0,0 11 0,0-1 0,0-22 0,0 34 0,0 2 0,0-11 0,0 14 0,0 1 0,0 11 0,0 7 1366,0 6-1366,0 10 447,0 0-447,0 0 0,0-5 0,-4-1 0,-1-8 0,-4-3 0,-1-5 0,-1-19 0,1 10 0,-1-10 0,1 6 0,0 6 0,0-5 0,0 6 0,-5-12 0,5 19 0,-3-6 0,8 26 0,-2 1 0,6 5 0,-6-1 0,3 4 0,0-3 0,0 6 0,4-2 0</inkml:trace>
  <inkml:trace contextRef="#ctx0" brushRef="#br0" timeOffset="75140">1580 2207 24575,'21'0'0,"8"0"0,5 0 0,6 0 0,-1 0 0,8-5 0,-6 4 0,5-4 0,0 5 0,-5-4 0,5 3 0,-6-4 0,0 5 0,0-4 0,0 3 0,-1-4 0,1 5 0,0-4 0,0 3 0,-6-4 0,-1 5 0,0 0 0,-9 0 0,3 0 0,-11 0 0,1-3 0,0 2 0,-5-3 0,4 4 0,-8 0 0,4 0 0,-4 0 0,-1 0 0,1 0 0,-1 0 0,1 0 0,-1 0 0,5 0 0,0 0 0,10 0 0,0-4 0,11 3 0,-4-8 0,4 8 0,-10-3 0,3 4 0,-12 0 0,6 0 0,-12 0 0,4 0 0,-4 0 0,-4 0 0,-1 0 0</inkml:trace>
  <inkml:trace contextRef="#ctx0" brushRef="#br0" timeOffset="324552">1 457 24575,'0'27'0,"0"6"0,9 7 0,3 8 0,4-6 0,19 26 0,-21-33 0,24 33 0,-21-32 0,7 4 0,-5-7 0,-5-10 0,-1-2 0,-5-8 0,0-2 0,-1-3 0,-6-8 0,-13-16 0,-2 0 0,-17-24 0,6 8 0,-1-4 0,1 2 0,15 18 0,2 4 0</inkml:trace>
  <inkml:trace contextRef="#ctx0" brushRef="#br0" timeOffset="326199">8 394 24575,'7'0'0,"5"0"0,1 0 0,3 0 0,-3 0 0,-2 0 0,1-4 0,-3 0 0,6-4 0,-6 0 0,6 0 0,-2-4 0,14-3 0,-2-8 0,20-3 0,-7-10 0,15 2 0,-15-2 0,14 4 0,-14 0 0,10 0 0,-12 6 0,-2 5 0,-11 8 0,-6 5 0,-5 3 0,-5 2 0,1 3 0,-4 0 0,0 0 0</inkml:trace>
  <inkml:trace contextRef="#ctx0" brushRef="#br0" timeOffset="327521">185 633 24575,'8'0'0,"-1"0"0,1 0 0,-1 0 0,5 0 0,1-8 0,3 3 0,1-11 0,4 6 0,-3-2 0,4 3 0,-6 1 0,1-1 0,-5 1 0,0 4 0,-4-3 0,-1 3 0,1-1 0,-1-1 0,1 1 0,-1-2 0,5 3 0,-4-3 0,8 2 0,-8-3 0,8 0 0,-3 0 0,3 0 0,6-1 0,-4 0 0,8-4 0,-8 3 0,3-2 0,-4 3 0,-1 1 0,-3 3 0,-5 1 0,-4 4 0</inkml:trace>
  <inkml:trace contextRef="#ctx0" brushRef="#br0" timeOffset="328860">836 1 24575,'0'11'0,"4"2"0,0 4 0,5-1 0,-1 1 0,1 4 0,0 2 0,4 10 0,-3-9 0,10 19 0,-10-22 0,9 22 0,-4-13 0,4 10 0,-3 0 0,3-1 0,-4 1 0,4-6 0,-4 5 0,3-10 0,-8-1 0,3-7 0,-5 1 0,0-9 0,1 8 0,-1-13 0,-1 4 0,-2-5 0,-2 1 0,0-1 0,-2 1 0,6 0 0,-3-4 0,0 2 0,3-5 0,-6 3 0,2-4 0</inkml:trace>
  <inkml:trace contextRef="#ctx0" brushRef="#br0" timeOffset="330210">645 171 24575,'28'0'0,"-11"0"0,32-15 0,-18 3 0,10-9 0,-1-3 0,1 11 0,-9-10 0,6 13 0,-20 1 0,-1 2 0,-5 6 0,-5-3 0,1 4 0,-4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2440 0 24575,'0'8'0,"0"-1"0,0 1 0,0 8 0,0-2 0,0 7 0,0-4 0,0 0 0,0-1 0,0 1 0,0-4 0,0 2 0,3-6 0,-2 2 0,6-3 0,-6-1 0,5 1 0,-5-1 0,3 1 0,-4 8 0,0 3 0,0 14 0,0 1 0,0 6 0,0 0 0,0-1 0,0 1 0,0 0 0,0-10 0,0-3 0,0-11 0,0-3 0,0-2 0,0-3 0,-4-4 0,3-4 0,-2-4 0,3 0 0,0 0 0</inkml:trace>
  <inkml:trace contextRef="#ctx0" brushRef="#br0" timeOffset="-149084">2242 982 24575,'-33'0'0,"-8"0"0,-21 0 0,-3 0 0,-12 0 0,31 0 0,-18 0 0,31 0 0,-14 0 0,14 0 0,10 0 0,5 0 0,10 3 0,5 1 0,3 4 0,3 3 0,2 2 0,4 14 0,-4 9 0,-1 26 0,2 18 0,-5-23 0,-1 3-965,3 8 1,0 4 964,-2 12 0,-2 5-1282,1 9 0,0 2 1282,0-33 0,0-1 0,0 2 0,0 2 0,0 0 0,0-1 0,0 26 0,0-3-802,0-5 1,0-1 801,0-4 0,0-5-261,0-23 1,0-2 260,0 9 0,0-3 0,0 16 0,0-18 0,0 1 0,0 19 1383,0 17-1383,0-37 2445,5 5-2445,-4-7 1972,8-7-1972,-3-6 738,3-13-738,-4-7 79,2-8-79,-6-2 0,5-3 0,-2-4 0,4-1 0,0-3 0,3 0 0,6 0 0,12-4 0,11-2 0,15-10 0,15-2 0,17-7 0,-36 12 0,5-1 0,33-6 0,5 0-1080,-18 3 1,0 1 1079,-8 2 0,3 0 0,-5 0 0,5-1 0,-4 1-575,2 0 1,-1-1 574,-5 1 0,0 0 0,-3 3 0,-3 0-211,28-7 211,14 5 0,-39 2 0,19-1 0,-25 6 0,-8-4 1999,-11 9-1999,-7-3 1268,-11 4-1268,-5 0 252,-5 0-252,1 0 0,-1 0 0,1 0 0,-1 0 0,1 0 0,-1-4 0,1 4 0,-1-4 0,1 1 0,-1-1 0,10-1 0,-3-2 0,12 2 0,-8-3 0,3 3 0,-4-3 0,-5 7 0,0-6 0,-5 3 0,1-8 0,-3-1 0,-2-14 0,-3-32 0,0-26-607,1 32 0,-2-2 607,-5-11 0,-1-2 0,2-2 0,0 0 0,-6-7 0,0 2 0,4 13 0,0 0 0,0 1 0,0 2-354,-5-31 354,-1-8 0,1 11 0,0 17 0,1 15 0,1 9 0,-4 11 0,3-3 1191,-3 3-1191,1 1 377,2 1-377,-2 10 0,4-3 0,1 12 0,-1-6 0,1 11 0,4-3 0,-3 8 0,3-3 0,-4 3 0,0-8 0,0 0 0,0-5 0,-5 4 0,4-3 0,-3 7 0,4-7 0,0 7 0,0-2 0,1 3 0,-1-4 0,3-5 0,1 6 0,4-1 0</inkml:trace>
  <inkml:trace contextRef="#ctx0" brushRef="#br0" timeOffset="-74425">1774 2927 24575,'27'0'0,"9"0"0,18 0 0,17 0 0,8 0 0,16 0 0,-6 0 0,-15 0 0,-13 0 0,-2 0 0,-10 0 0,10-2 0,0-1 0,-6 1 0,24-8 0,-21 8 0,-3-3 0,-13 5 0,-11 0 0,3 0 0,-9 0 0,-1 0 0,4 0 0,-3 0 0,10 0 0,-4 0 0,9 0 0,-9 0 0,-1 0 0,-7 0 0,-8 0 0,-1 0 0,-5 0 0,1 0 0,-1 0 0,1 0 0,-1 0 0,1 0 0,8 0 0,8 0 0,10 0 0,27 0 0,5 0 0,21 0-774,8 0 774,2 0 0,-14 0 0,17 0-161,-34-5 161,13 4 0,-24-4 0,-9 5 0,-17 0 0,-2 0 768,-14 0-768,-2 0 41,-3 0 1,-4 0 0,-1 0 0</inkml:trace>
  <inkml:trace contextRef="#ctx0" brushRef="#br0" timeOffset="93527">2179 979 24575,'16'0'0,"8"0"0,5 0 0,9 0 0,-9 0 0,9 0 0,-3 0 0,5 0 0,6 0 0,1 0 0,7 0 0,0 0 0,0 0 0,-1 0 0,-5 0 0,4 0 0,-10 0 0,4 0 0,-6 0 0,-6 0 0,4 0 0,-9 0 0,9 0 0,-3 0 0,-1 0 0,4 0 0,-3 0 0,-1 0 0,4 0 0,-9 0 0,4 0 0,-6 0 0,1 0 0,-6 0 0,5 0 0,-5 0 0,1 0 0,3 0 0,-8 0 0,3 0 0,-4 0 0,-5 0 0,0 0 0,-4 0 0,-1 0 0,1 0 0,-4 3 0,2-2 0,-5 6 0,6-7 0,-3 7 0,4-3 0,-1 0 0,1 3 0,-1-3 0,1 4 0,-1-1 0,1 1 0,-4-1 0,3 1 0,-6-1 0,2 1 0,-3 0 0,0-1 0,0 1 0,0-1 0,0 1 0,0-1 0,0 1 0,0-1 0,0 1 0,0-1 0,0 1 0,0-1 0,-4 5 0,3-4 0,-10 8 0,5-3 0,-6 3 0,4 1 0,-1 0 0,5-1 0,-4 1 0,3 0 0,-3 4 0,3-3 0,1 8 0,4-3 0,0 4 0,0-4 0,0 3 0,0-8 0,0 3 0,0-4 0,0-1 0,0-3 0,0-1 0,0-5 0,0 1 0,0-1 0,0 1 0,0 3 0,3-2 0,1 2 0,4-3 0,-4-1 0,3-2 0,-3-2 0,0 0 0,3-2 0,-3 2 0,4-3 0,-1 4 0,1-3 0,-1 2 0,-3 0 0,3-2 0,-3 2 0,4 1 0,-1 0 0,1 4 0,-1-1 0,1 1 0,0 3 0,0 2 0,0-1 0,0 4 0,-1-7 0,1 2 0,0-3 0,-1-1 0,-2 1 0,1-4 0,-5 3 0,2-7 0,-3 4 0</inkml:trace>
  <inkml:trace contextRef="#ctx0" brushRef="#br0" timeOffset="95360">3767 1274 24575,'0'16'0,"0"-2"0,0 12 0,0-3 0,0 10 0,0-4 0,4 4 0,1-6 0,4 0 0,0 1 0,0-1 0,0 0 0,0-4 0,-4-2 0,2-4 0,-2 0 0,0-5 0,2 0 0,-7-5 0,4 1 0,-1-1 0,-2 1 0,2 0 0,1-4 0,-4 2 0,4-1 0,-4 2 0,3 1 0,-2-1 0,2 1 0,1-1 0,-3 1 0,2-1 0,-3 1 0,3-1 0,-2 1 0,2-1 0,-3 1 0,4-4 0,-3 3 0,2-3 0,-3 3 0,0 1 0,0 0 0,3-4 0,-2 2 0,2-1 0,-3 2 0,0-3 0,0 0 0</inkml:trace>
  <inkml:trace contextRef="#ctx0" brushRef="#br0" timeOffset="181834">443 2134 24575,'-5'-16'0,"-10"-10"0,-7-10 0,-10-12 0,-7-3 0,5-4 0,-6-7 0,1 4 0,11 9 0,-9 1 0,15 7 0,-4-9 0,6 8 0,-1-3 0,2 17 0,5-1 0,5 8 0,-2 4 0,9 4 0,-6 2 0,8 3 0,0 0 0,0 1 0,12-6 0,-1 4 0,27-14 0,6 10 0,5-7 0,11 9 0,-6 0 0,2 5 0,4 1 0,-18 5 0,-11 0 0,-1 0 0,-18 0 0,9 0 0,-13 0 0,0 0 0,-4 3 0,-1 10 0,-3 11 0,0 10 0,-10 12 0,-7 9 0,-5-11 0,-10 14 0,11-16 0,-11 7 0,10-3 0,2-10 0,2-8 0,9-7 0,-3-8 0,7-1 0,2-5 0,6-6 0,17-13 0,16-22 0,16-8 0,1-6 0,1 10 0,-5 5 0,0 1 0,-2 5 0,-12 6 0,-2 7 0,-5 9 0,-6 1 0,4 4 0,-8 0 0,8 0 0,-8 8 0,4 1 0,0 13 0,-3 1 0,4 1 0,-5 2 0,-5-8 0,3 3 0,-6 1 0,2-4 0,-3 8 0,-4-3 0,-1 4 0,-4 0 0,0 6 0,-4-9 0,-5 8 0,-16-7 0,-14 11 0,6-13 0,-18 8 0,19-16 0,-20 2 0,11-3 0,-12-3 0,12-6 0,-5 0 0,6-5 0,5 0 0,7-7 0,6-3 0,6-3 0,3-3 0,1 7 0,7-2 0,2 3 0,6 4 0,10 0 0,6 4 0,8 0 0,6 0 0,1 0 0,1 5 0,3 0 0,-14 0 0,8 4 0,-14-8 0,-1 6 0,-6-6 0,-3 2 0,0 1 0,-1-4 0,1 4 0,-1-4 0,-3 0 0,0 0 0</inkml:trace>
  <inkml:trace contextRef="#ctx0" brushRef="#br0" timeOffset="183619">1234 1621 24575,'-19'-28'0,"-5"-6"0,-7-3 0,-3-6 0,-9-7 0,19 12 0,-12-10 0,14 12 0,-4 0 0,5-4 0,7 6 0,5 4 0,4-2 0,-3 14 0,7-8 0,-3 8 0,4-4 0,0 10 0,0 0 0,0 4 0,0-3 0,4 5 0,9-1 0,17 7 0,12 0 0,12 9 0,-7-2 0,6 9 0,-12-6 0,5 0 0,-12 0 0,-5-1 0,-8-4 0,-8-2 0,-2-3 0,-3 0 0,-1 0 0,12-24 0,-3-6 0,11-30 0,-10 4 0,0-20 0,-6 19 0,1-19 0,-2 27 0,1-4 0,-6 23 0,0 3 0,-5 10 0,3 8 0,1 1 0,4 16 0,4 1 0,-3 8 0,7-1 0,-7 1 0,7-4 0,-7-1 0,2-4 0,-3-1 0,-1 1 0,1-1 0,4 5 0,-4 0 0,9 10 0,-4-4 0,10 9 0,-4-4 0,4 5 0,-5-5 0,-1-2 0,-4-4 0,-1-5 0,-4 0 0,-1-4 0,1-4 0,-4-1 0,-1-3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3079 123 24575,'-22'0'0,"2"0"0,-25 0 0,14 0 0,-8 0 0,16 0 0,-3 0 0,8 0 0,-3 0 0,8 0 0,-13 0 0,0 0 0,-14 0 0,1 0 0,-1 0 0,5 0 0,2 0 0,6 0 0,4 0 0,1 0 0,10 0 0,0 0 0,0 0 0,4 0 0,-13 0 0,7 0 0,-12 0 0,3 0 0,-10 0 0,-1 0 0,-6 0 0,-6 0 0,4 0 0,-10 5 0,4 1 0,-29 6 0,29-6 0,-33 5 0,37-5 0,-23 0 0,17 4 0,-9-9 0,11 8 0,6-8 0,-3 8 0,11-8 0,-1 8 0,7-8 0,2 3 0,8-4 0,-4 0 0,6 0 0,-1 0 0,4 0 0,-3 0 0,8 0 0,-8 0 0,7 0 0,-2 0 0,-1 0 0,3 0 0,-2 0 0,3 0 0,0 0 0,1 0 0,2 3 0,2 5 0,3 10 0,0 10 0,0 19 0,0 17 0,0 24-693,0-32 0,0 4 693,0 3 0,0 3 0,0 18 0,0 3-1319,0-1 0,0 3 1319,0-16 0,0 3 0,0-2 0,0-6 0,0-1 0,0 2 0,0 8 0,0 3 0,0-3 0,0-9 0,0-2 0,0 1 0,0 4 0,0 1 0,0-5-529,0 4 1,0-2 528,0 9 0,0-4 0,0-23 0,0-1 0,3 24 0,1-1 0,-2 20-76,1-35 1,1-5 75,0-3 1106,-2 11-1106,7-14 2623,-8-6-2623,3-8 1302,0-6-1302,-3-4 201,7-2-201,-7-4 0,3-5 0,-1 0 0,-2-5 0,6 1 0,-3-1 0,3-2 0,1-2 0,-1-3 0,1 0 0,-1 0 0,1 0 0,-1 0 0,5 0 0,6-13 0,5 1 0,18-18 0,1 9 0,12-6 0,14 4 0,13-1-927,16 4 927,-40 8 0,1-1 0,0 2 0,1 0 0,4-3 0,0 0 0,-4 0 0,-1 1 0,0-1 0,-1 0 0,-3 4 0,-2 0-118,30-8 118,10 5 0,-20 7-305,-21 0 1,2 0 304,39-1 0,-40 3 0,0 0 0,35-7 0,8 10 0,2-5 0,-43 3 0,-2 0 0,31 2 0,8-5 0,-19 6 0,7 0-103,15 0 103,-33 0 888,3 0-888,-35 0 119,-8 0-119,-8 0 638,-2 0-638,-3 0 112,-1 0-112,1 0 0,-1 0 0,-3-7 0,0-3 0,-4-11 0,0-7 0,0-13 0,-19-39 0,10 20 0,-1-6-1127,-13-21 1,0-4 1126,9 8 0,2-3 0,-2 16 0,0-4 0,1 4-1176,1-15 0,0 1 1176,1 15 0,-1-2 0,1 1 0,-5-24 0,0 2 0,0 4 0,0 3-523,2 9 1,-1 3 522,1 8 0,-1 2 0,2 5 0,-1 1-286,1 4 1,0 1 285,0-2 0,-1 2 0,1 3 0,1 0 0,-2-4 0,1 3 1762,-5-18-1762,-5-15 0,10 27 2374,-8-7-2374,9 14 1295,-2 10-1295,5 16 790,4 6-790,-2 5 0,6 4 0,-6 4 0,3 1 0,-4 6 0,0 5 0,0 5 0,3 3 0,-2 1 0,2 0 0,-3-1 0,-1 6 0,0-4 0,0 8 0,1-8 0,-1 8 0,0-8 0,0 3 0,5-12 0,0-1 0</inkml:trace>
  <inkml:trace contextRef="#ctx0" brushRef="#br0" timeOffset="73902">1333 2452 24575,'40'0'0,"-1"0"0,14 0 0,4 0 0,20 0 0,10 0-634,-34 0 1,1 0 633,0 0 0,0 0 0,4 0 0,-1 0 70,32 0-70,5 0 0,-7 0 0,-6 0 0,5 0 0,-24 0 0,-7 0 0,-9 0 0,0-5 0,-10 4 946,8-9-946,-9 5 251,4-1-251,1-3 0,0 8 0,0-3 0,-6-1 0,-1 4 0,-10-3 0,-2 4 0,-8 0 0,2 0 0,-6 0 0,2 0 0,-3 0 0,-1 0 0,1 0 0,0 0 0,-1 0 0,1 0 0,3 0 0,2 0 0,14 0 0,-3-4 0,14 3 0,-9-3 0,9 0 0,-9 3 0,4-4 0,-6 5 0,-4 0 0,-2 0 0,1 0 0,-4 0 0,8 0 0,-4 0 0,6 0 0,5 0 0,1 0 0,0 0 0,11 0 0,-9 0 0,10 0 0,0 0 0,-5 0 0,5 0 0,-12 0 0,-1 0 0,-10 0 0,-6 0 0,-5 0 0,-5 0 0,1 0 0,-4 3 0,-1-2 0,-3 3 0</inkml:trace>
  <inkml:trace contextRef="#ctx0" brushRef="#br0" timeOffset="75872">1604 2617 24575,'0'8'0,"0"0"0,0-1 0,0 1 0,0-1 0,0 1 0,0-1 0,0 1 0,0-1 0,0 1 0,0-1 0,0 1 0,0-1 0,0 1 0,0-1 0,0 1 0,0-1 0,0 1 0,0-1 0,0 1 0,0 0 0,0-1 0,0 1 0,0-1 0,0 1 0,0-1 0,0 1 0,4-1 0,-4 1 0,7-4 0,-6 3 0,6-3 0,-7 3 0,7 1 0,-6-1 0,6 1 0,-7-1 0,7 1 0,-6-1 0,6-2 0,-6 1 0,2-1 0,0-1 0,-2 2 0,2-5 0,-3 3 0</inkml:trace>
  <inkml:trace contextRef="#ctx0" brushRef="#br0" timeOffset="76957">1609 2454 24575,'0'0'0</inkml:trace>
  <inkml:trace contextRef="#ctx0" brushRef="#br0" timeOffset="78895">1553 2388 24575,'8'-5'0,"-1"-1"0,1 5 0,3-6 0,-2 2 0,2-3 0,-3 1 0,3-1 0,-2 0 0,3-4 0,-4 3 0,0-7 0,-4 4 0,3-1 0,-6-3 0,6 4 0,-6-1 0,6 1 0,-6 5 0,6-5 0,-6 3 0,6-3 0,-6 5 0,5 3 0,-5-3 0,3 3 0,-8-1 0,-4 2 0,-1 3 0,-7 0 0,8 0 0,-8 0 0,7 0 0,-6 0 0,2 4 0,0 0 0,-3 8 0,7 0 0,-3 5 0,0 0 0,2 4 0,-2-3 0,0 3 0,2 1 0,-2-4 0,3 3 0,1-4 0,-1-1 0,4 1 0,-2-4 0,3 2 0,-1-6 0,-2 2 0,6-3 0,1-4 0,4-1 0,4-3 0,4 0 0,-4-3 0,8-2 0,-4-6 0,1 2 0,-1-3 0,-1 4 0,-2 0 0,6 0 0,-6 0 0,2 0 0,-3 1 0,-1-1 0,1 0 0,0 1 0,-1-1 0,1 0 0,-1 1 0,1-1 0,-4 0 0,3 1 0,-7-1 0,4 0 0,-4 1 0,0-1 0,0-4 0,0 4 0,0-4 0,0 4 0,0 1 0,0-1 0,0 1 0,0-1 0,-4 4 0,0 0 0,-8 4 0,4 0 0,-4 0 0,4 0 0,1 0 0,-1 0 0,4 4 0,0 0 0,1 3 0,2 5 0,-2-4 0,3 4 0,0-4 0,0-1 0,0 1 0,0-1 0,-4 1 0,4-1 0,-4-3 0,4 0 0</inkml:trace>
  <inkml:trace contextRef="#ctx0" brushRef="#br0" timeOffset="81428">954 2703 24575,'-9'3'0,"-6"6"0,10-1 0,-7 4 0,5-5 0,-1 1 0,0-1 0,1 1 0,6-4 0,6-8 0,7-2 0,10-10 0,-4 6 0,8-7 0,2 7 0,1 0 0,3 2 0,1 7 0,2-8 0,4 8 0,-4-3 0,3 4 0,-9 0 0,4 0 0,-11 0 0,5 0 0,-10 0 0,5 0 0,-1 0 0,-3 0 0,4 0 0,-10 0 0,4 0 0,-8 0 0,4 0 0,-5 0 0,1 0 0,-1 0 0,1 0 0,0 0 0,-4 3 0,-1 1 0,-3 4 0,-3-4 0,-2-1 0,1-3 0,1 0 0</inkml:trace>
  <inkml:trace contextRef="#ctx0" brushRef="#br0" timeOffset="83642">930 2427 24575,'-5'4'0,"-1"0"0,5 3 0,-3 1 0,1-1 0,2 1 0,-6 0 0,3-1 0,0 1 0,-3 3 0,2 2 0,-3 3 0,3-3 0,-3 3 0,4-4 0,-1 10 0,-2-5 0,2 10 0,0-5 0,-3 6 0,7-1 0,-7-4 0,3 3 0,0-4 0,-3 1 0,7-2 0,-3-8 0,1-1 0,2-5 0,-2 1 0,3-1 0,0 1 0,0-1 0,0 1 0,3-4 0,2-8 0,-1-1 0,3-7 0,-6 8 0,2 0 0</inkml:trace>
  <inkml:trace contextRef="#ctx0" brushRef="#br0" timeOffset="86110">1018 2403 24575,'0'12'0,"0"4"0,0-4 0,0 5 0,0 4 0,0-3 0,0 4 0,0-6 0,0 1 0,0 0 0,0-5 0,0 4 0,0-8 0,0 8 0,0-3 0,0-1 0,0 4 0,0-3 0,0-1 0,0 4 0,0-8 0,0 4 0,0-1 0,0-2 0,0 3 0,3-5 0,-2 1 0,2 3 0,-3-2 0,0 2 0,3-3 0,-2 3 0,3-2 0,-4 3 0,3-5 0,-2 1 0,2 3 0,-3-2 0,0 2 0,0-3 0,3-1 0,-2 5 0,3-3 0,-4 2 0,0 1 0,0-4 0,0 7 0,3-6 0,-2 5 0,2-5 0,-3 3 0,0-5 0,0 1 0,0-1 0,0 1 0,0-1 0,4 1 0,-4-1 0,4 1 0,-4-1 0,-4-3 0,3 0 0,-2-4 0</inkml:trace>
  <inkml:trace contextRef="#ctx0" brushRef="#br0" timeOffset="90060">0 1005 24575,'17'0'0,"1"0"0,15 0 0,-4-4 0,9-6 0,-9-5 0,4 0 0,-10 2 0,-6 5 0,-5 0 0,-5 4 0,-3-3 0,0 3 0,-4-4 0,-8 4 0,3 0 0,-11 4 0,7 0 0,-6 0 0,2 0 0,-4 0 0,0 0 0,1 0 0,-1 0 0,0 0 0,4 0 0,-2 0 0,6 0 0,-3 0 0,1 4 0,2 0 0,1 1 0,4-2 0</inkml:trace>
  <inkml:trace contextRef="#ctx0" brushRef="#br0" timeOffset="92698">59 1048 24575,'7'0'0,"1"0"0,-1-3 0,1 2 0,0-6 0,-1 6 0,1-2 0,-1 3 0,1 0 0,-1 0 0,-3 3 0,0 2 0,-4 6 0,3-2 0,-2 2 0,2-3 0,-3 3 0,0-2 0,4 2 0,-4-3 0,4 0 0,-1-1 0,-2 1 0,2-1 0,1-3 0,-4 3 0,7-3 0,-6 4 0,6-4 0,-7 3 0,7-3 0,-6 3 0,2 1 0,-3-1 0,0 1 0,0-1 0,0 1 0,4-4 0,0-1 0,3-3 0,1 0 0,-1 0 0,1 0 0,0 0 0,3-3 0,2-2 0,3-7 0,1 6 0,4-5 0,-3 6 0,4 0 0,-10-2 0,0 6 0,-5-3 0,1 4 0,-1 0 0,1 0 0,-1-3 0,1 2 0,0-2 0,-1 3 0,1 0 0,-1 0 0,1 0 0,-1 0 0,1 0 0,-1 0 0,-3 3 0,0 1 0,-4 4 0,0 3 0,0 2 0,0 4 0,-4-1 0,-1 1 0,-3 4 0,-1-3 0,-4 4 0,4-6 0,1-3 0,-3 3 0,5-8 0,-5 4 0,3-5 0,0 1 0,4-1 0,-3-3 0,3 3 0,-4-6 0,1 2 0,-1-3 0,0 4 0,1-3 0,-1 2 0,1-3 0,-1 0 0,0 0 0,1 0 0,-1 0 0,0 0 0,1 0 0,-1 0 0,4-4 0,0 0 0,4-3 0,0-1 0,0-4 0,0 4 0,4-4 0,-3 8 0,2 0 0</inkml:trace>
  <inkml:trace contextRef="#ctx0" brushRef="#br0" timeOffset="95090">562 866 24575,'0'12'0,"0"-4"0,0 8 0,4 1 0,0-3 0,5 7 0,-1-13 0,-1 4 0,1-1 0,0-2 0,-4 2 0,0-3 0,-1-1 0,1 1 0,4 0 0,-1-1 0,1 1 0,0 3 0,-1-2 0,1 2 0,0 1 0,0-4 0,0 4 0,-4-4 0,3-4 0,-7-4 0,4-5 0,-4-6 0,0 2 0,0-3 0,0 5 0,-4 2 0,3-1 0,-5 1 0,5-2 0,-6 3 0,6 0 0,-2 4 0</inkml:trace>
  <inkml:trace contextRef="#ctx0" brushRef="#br0" timeOffset="99407">767 707 24575,'8'0'0,"-1"0"0,5 0 0,-4 0 0,4 0 0,0 0 0,-4 0 0,4 0 0,-5 0 0,1 0 0,-1 3 0,1-2 0,-4 6 0,-1-3 0,-3 4 0,0-1 0,4-3 0,-3 3 0,2-3 0,0 4 0,-2-1 0,6-3 0,-6 3 0,5-6 0,-5 6 0,6-7 0,-6 7 0,2-3 0,0 4 0,-2-1 0,3 1 0,-4-7 0,0-6 0,0-4 0,0-3 0,0 1 0,0 2 0,0-3 0,0 5 0,0-1 0,0 0 0,0 1 0,-4-1 0,0 0 0,-4 4 0,4-3 0,-3 7 0,6-7 0,-5 6 0,1-2 0,-2-1 0,-1 3 0,0-5 0,1 5 0,3-6 0,-3 6 0,3-2 0,-4-1 0,0 3 0,1-2 0,-1 3 0,0 0 0,1 0 0,-1 0 0,0 0 0,1 0 0,-1 0 0,4 3 0,-3 2 0,3 2 0,-4 1 0,1-1 0,2 1 0,-1-1 0,1 1 0,1-1 0,-3 1 0,3-1 0,0 1 0,-3 3 0,6-2 0,-3 7 0,1-8 0,2 8 0,-3-8 0,1 4 0,2-1 0,-2-2 0,3 3 0,-4-5 0,3 5 0,-2-4 0,3 4 0,0-5 0,0 1 0,0-1 0,0 1 0,0 3 0,0-2 0,0 3 0,0-5 0,0 1 0,0-1 0,0 1 0,0-1 0,0 1 0,0-1 0,3-3 0,2 0 0,2-4 0,1 0 0,-1 0 0,1 0 0,-1 0 0,1 0 0,-1 0 0,1 0 0,-1 0 0,1-4 0,-1 4 0,1-4 0,-1 1 0,1 2 0,-4-6 0,3 6 0,-3-2 0,3-1 0,1 4 0,0-7 0,-1 6 0,1-6 0,-1 3 0,1-4 0,-1 1 0,1-1 0,-1 0 0,1 1 0,-1-1 0,1 4 0,-1-3 0,-2 3 0,1-4 0,-2 4 0,4-3 0,-4 3 0,3 0 0,-3-3 0,0 3 0,3-1 0,-6-1 0,2 1 0,-3-2 0,0-1 0,0 0 0,0 1 0,0-1 0,0 0 0,0 1 0,0-1 0,0 1 0,0-1 0,0 0 0,-7 0 0,1 1 0,-5-1 0,-1 0 0,3 3 0,-2-2 0,3 6 0,0-2 0,1 3 0,-1 0 0,0 0 0,1 0 0,-1 0 0,0 0 0,1 0 0,-1 0 0,1 0 0,-1 0 0,0 0 0,4 0 0,1 0 0</inkml:trace>
  <inkml:trace contextRef="#ctx0" brushRef="#br0" timeOffset="102993">1175 397 24575,'0'13'0,"0"2"0,0-6 0,-4 3 0,3-5 0,-6 5 0,3-4 0,-1 8 0,-1-8 0,1 8 0,1-7 0,-4 2 0,8-3 0,-7-1 0,6 5 0,-6-4 0,6 8 0,-2-7 0,-1 6 0,3-2 0,-6 3 0,6 1 0,-7 0 0,7-1 0,-6 1 0,6 0 0,-7-1 0,8 1 0,-8 0 0,7-1 0,-6 1 0,6 0 0,-3-5 0,4 0 0,0-5 0,0 1 0,0-11 0,0-3 0,0-16 0,4 4 0,4-3 0,5 4 0,0 0 0,3 0 0,-4 4 0,5-3 0,0 7 0,-1-7 0,-3 7 0,3-3 0,-8 4 0,8 0 0,-8 0 0,4 4 0,-5-3 0,1 6 0,0-2 0,-1 3 0,1 0 0,-1 0 0,1 0 0,-1 0 0,1 0 0,-1 0 0,1 0 0,-1 0 0,1 0 0,-1 3 0,1 1 0,-4 4 0,-1-1 0,1 1 0,-3-1 0,2 1 0,-3-1 0,0 1 0,0-1 0,0 1 0,0-1 0,0 1 0,0-1 0,0 1 0,0 0 0,0-1 0,0 1 0,0-1 0,0 1 0,0-1 0,0 1 0,0-1 0,-4 5 0,0-4 0,-1 4 0,-2-5 0,3 1 0,-3 0 0,-1-1 0,0 1 0,1-1 0,-1 1 0,0-4 0,1-1 0,-1 0 0,0-2 0,1 3 0,-1-4 0,1 0 0,-1 0 0,0 0 0,1 0 0,-1 0 0,0 0 0,4-4 0,-3 0 0,6-4 0,-6-3 0,6 2 0,-2-11 0,3 6 0,0-8 0,0 5 0,0-4 0,0 3 0,0-8 0,0 8 0,0 0 0,0 2 0,3 8 0,1-4 0,8 0 0,-4 7 0,8-6 0,-8 7 0,8-5 0,-7 5 0,2-3 0,-3 6 0,-1-6 0,1 6 0,-1-6 0,1 7 0,-1-7 0,4 3 0,-2-1 0,1-1 0,-2 5 0,-4-6 0,-1 3 0,-3-4 0,0 0 0,0 1 0,0-1 0,-3 4 0,-1-3 0,-4 6 0,1-2 0,-5-1 0,3 3 0,-2-3 0,-1 4 0,-1 0 0,-4 0 0,5 0 0,-4 0 0,3 0 0,0 0 0,-2 0 0,6 0 0,-3 0 0,5 0 0,-1 0 0,0 0 0,1 0 0,-1 0 0,1 0 0,2 4 0,2-3 0,3 2 0</inkml:trace>
  <inkml:trace contextRef="#ctx0" brushRef="#br0" timeOffset="111468">1755 436 24575,'0'7'0,"0"5"0,0 0 0,0 1 0,0-1 0,0-5 0,0 1 0,4-1 0,0 1 0,3-1 0,1-3 0,-1 0 0,1-4 0,-1 0 0,5 0 0,1 0 0,3 0 0,1-4 0,4-1 0,-3 0 0,8-3 0,-8 7 0,4-3 0,-6 4 0,1 0 0,0-4 0,-1 3 0,-3-6 0,2 2 0,-6-2 0,7 2 0,-8-2 0,8 3 0,-8-4 0,8 0 0,-7 0 0,2 0 0,-3 0 0,0-3 0,-1 2 0,1-3 0,0 5 0,-1-1 0,1 0 0,-4 1 0,-1-1 0,-3 0 0,0 1 0,0-1 0,0 0 0,0 1 0,0-1 0,0 0 0,0 1 0,-7-1 0,-3-4 0,-11 2 0,3-2 0,-8 3 0,3 4 0,0 1 0,-3 4 0,-4 0 0,5 0 0,-9 0 0,16 0 0,-3 0 0,4 7 0,-4 3 0,3 7 0,-4 1 0,5-2 0,-4 2 0,2 3 0,-3-2 0,5 2 0,4-4 0,-3-4 0,7 3 0,-3-4 0,7 1 0,-2-1 0,6-5 0,-3 1 0,4-1 0,0 1 0,0-1 0,0-3 0,0 0 0</inkml:trace>
  <inkml:trace contextRef="#ctx0" brushRef="#br0" timeOffset="114542">2731 367 24575,'-7'0'0,"-1"0"0,0 0 0,1 0 0,-1 0 0,0 0 0,1 0 0,-1 0 0,0 0 0,-3 0 0,-2 0 0,-4 0 0,0-4 0,1 3 0,-1-6 0,-5 2 0,4 0 0,-8-3 0,8 7 0,-3-4 0,4 5 0,4-3 0,1 2 0,5-2 0,-1 3 0,4 3 0,1 1 0,3 4 0,0-1 0,0 1 0,0-1 0,0 1 0,0-1 0,0 1 0,0 4 0,0-4 0,0 8 0,0-4 0,0 5 0,0 0 0,0-1 0,0 1 0,0 0 0,0 4 0,0-3 0,0 8 0,0-3 0,3-1 0,2 4 0,0-3 0,-1 0 0,0-2 0,-3-4 0,2-1 0,1 1 0,-3 0 0,3-5 0,-1 0 0,-2-5 0,6-2 0,-3-2 0,3-3 0,1 0 0,-1 0 0,1 0 0,-1-3 0,1-2 0,0-6 0,-1 2 0,2-7 0,2 3 0,2 0 0,0-2 0,3 1 0,-3-2 0,4 3 0,-1-3 0,1 6 0,-5-1 0,4 2 0,-7 2 0,6 2 0,-6-2 0,2 6 0,1-6 0,-4 6 0,8-6 0,-7 6 0,2-3 0,1 0 0,-4 3 0,4-6 0,-5 6 0,1-2 0,0 0 0,-1 2 0,-3-6 0,3 3 0,-6-4 0,2 0 0,-3 1 0,0-1 0,0-4 0,0 4 0,0-4 0,0 4 0,-4-3 0,0 6 0,-4-6 0,0 6 0,1-2 0,-1-1 0,0 4 0,1 0 0,-1 4 0,4 0 0,1 0 0</inkml:trace>
  <inkml:trace contextRef="#ctx0" brushRef="#br0" timeOffset="116971">3360 374 24575,'-17'0'0,"-5"0"0,5 0 0,-15 0 0,8 4 0,-9 1 0,0 5 0,4-5 0,-4 4 0,5-8 0,1 7 0,-1-7 0,6 3 0,0-1 0,9-2 0,2 3 0,3-4 0,4 3 0,0 2 0,4 2 0,4 1 0,0-4 0,3 3 0,1-3 0,-1 3 0,1 1 0,-1-1 0,-2 1 0,2 3 0,-6 2 0,6 0 0,-3 2 0,0-2 0,4 3 0,-7 1 0,6-4 0,-6 2 0,5-6 0,-5 7 0,6-8 0,-6 4 0,6-1 0,-6-2 0,2 2 0,-3-3 0,4-1 0,-3 1 0,5-1 0,-5 1 0,6-4 0,-3 0 0,4-4 0,-1 0 0,1 0 0,-1-4 0,1 0 0,-1-4 0,1-3 0,0 2 0,0-7 0,0 7 0,0-6 0,3 6 0,2-3 0,4 3 0,0 4 0,4-2 0,-3 6 0,3-4 0,-4 5 0,0-3 0,-1 2 0,-3-3 0,-2 4 0,1 0 0,-3 0 0,2-3 0,-3 2 0,-1-3 0,1 4 0,-1 0 0,1 0 0,-1 0 0,1 0 0,-4-3 0,-1-1 0,-3-4 0,0 0 0,0-3 0,0 2 0,0-3 0,0 1 0,0 2 0,-3-3 0,-1 5 0,0-1 0,-3 0 0,2 4 0,-2-3 0,-1 7 0,4-7 0,-3 6 0,3-2 0,-4-1 0,1 3 0,2-6 0,-1 7 0,5-4 0,-3 4 0</inkml:trace>
  <inkml:trace contextRef="#ctx0" brushRef="#br0" timeOffset="119505">3566 881 24575,'-8'0'0,"0"0"0,-3 0 0,2 0 0,-7 0 0,7 0 0,-6 0 0,6 0 0,-7 0 0,8 0 0,-4 0 0,0 0 0,4 3 0,-4-2 0,0 2 0,0-3 0,-5 0 0,0 4 0,0-3 0,0 2 0,-4-3 0,3 4 0,-4-3 0,6 6 0,-1-6 0,4 3 0,-3-4 0,8 3 0,-8-2 0,7 3 0,-2-4 0,3 0 0,0 3 0,1-2 0,3 5 0,0-1 0,4 2 0,0 1 0,0-1 0,0 1 0,0-1 0,0 1 0,0-1 0,0 5 0,0-4 0,4 8 0,-3 1 0,6 1 0,-2 4 0,-1-6 0,4 1 0,-4-4 0,1 2 0,1-6 0,-5 2 0,6-3 0,-6-1 0,5 1 0,-1-1 0,-1 1 0,2-4 0,-1 0 0,-1-1 0,2-2 0,-1 2 0,2-3 0,1 0 0,-1 0 0,1 0 0,-1 0 0,1 0 0,-1 0 0,1-3 0,-1-2 0,1-2 0,-1-1 0,1 0 0,4 0 0,-4 1 0,8-2 0,-4 1 0,1 0 0,3 0 0,-8 0 0,8 0 0,-8 0 0,4 0 0,-5 0 0,5 4 0,-3-3 0,2 7 0,-3-7 0,-1 6 0,1-2 0,-1-1 0,1 3 0,-1-2 0,1 3 0,-1 0 0,-3-4 0,0 0 0,-4-3 0,0-1 0,0 0 0,0 1 0,0-1 0,-4 0 0,0 1 0,-3-1 0,-1 0 0,0 1 0,4-1 0,-3 4 0,6-3 0,-5 6 0,1-2 0,-2 3 0,2 0 0,2 0 0</inkml:trace>
  <inkml:trace contextRef="#ctx0" brushRef="#br0" timeOffset="131216">1006 2822 24575,'0'0'0</inkml:trace>
  <inkml:trace contextRef="#ctx0" brushRef="#br0" timeOffset="227249">999 2502 24575,'7'0'0,"1"0"0,-1 0 0,1 0 0,-1 4 0,1 0 0,3 0 0,2-1 0,0 1 0,2-4 0,-2 4 0,4-1 0,-1-2 0,-3 3 0,2 0 0,-6-3 0,7 2 0,-8 1 0,4-3 0,-5 2 0,1 0 0,-1-2 0,1 6 0,-4-6 0,-1 2 0</inkml:trace>
  <inkml:trace contextRef="#ctx0" brushRef="#br0" timeOffset="336951">4106 178 24575,'0'0'0</inkml:trace>
  <inkml:trace contextRef="#ctx0" brushRef="#br0" timeOffset="409252">1489 2882 24575,'-7'0'0,"-1"0"0,0 0 0,1 0 0,-5 0 0,3 0 0,-2 0 0,3 0 0,0 0 0,1 0 0,-1 0 0,0 0 0,-3 0 0,2 0 0,-3 4 0,5-3 0,-1 5 0,0-5 0,1 6 0,-1-6 0,1 2 0,2 0 0,5-2 0,4 2 0,1-3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5:2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130 790 24575,'0'-33'0,"0"-5"0,0-23 0,0-9 0,5 5 0,1-18 0,5 19 0,6-14 0,-4 16 0,3 7 0,-6 9 0,-1 16 0,0 3 0,-1 15 0,0 0 0,-4 4 0,3 4 0,-6-3 0,6 3 0,-3-7 0,3 6 0,-3-5 0,3 9 0,-3-3 0,4 4 0,-1 4 0,-2 4 0,2 5 0,-2 8 0,3 2 0,1-1 0,6 16 0,0-7 0,11 17 0,1-2 0,5 3 0,-5 5 0,5 7 0,-10-17 0,19 37 0,-19-45 0,18 33 0,-13-21 0,-1-9 0,0 12 0,-1-15 0,-4-1 0,-1-1 0,-3-11 0,-8-2 0,3-8 0,-4-2 0,-1-3 0,-3-1 0,0-3 0,-4 0 0</inkml:trace>
  <inkml:trace contextRef="#ctx0" brushRef="#br0" timeOffset="1093">0 646 24575,'33'0'0,"15"0"0,24 0 0,27 0-1536,-37 0 1,3 0 1535,3 0 0,2 0 0,9 0 0,1 0 0,-5 0 0,1 0 0,9 0 0,0 0 0,-8 0 0,-3 0 0,-15 0 0,-1 0 312,3 0 0,-3 0-312,8 0 583,13 0-583,-25 0 0,-18 0 0,-9 0 1575,-14 0-1575,-2 0 0,-10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5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24575,'46'0'0,"1"0"0,14 0 0,9 0 0,9 0 0,-18 0 0,11 0 0,-28 0 0,17 0 0,-13 0 0,-2-5 0,-12 8 0,-10 1 0,-7 5 0,-9 3 0,-4-1 0,-1 2 0,-3 4 0,0-5 0,0 9 0,0-12 0,0 12 0,0-4 0,-3-3 0,-11 12 0,-7-6 0,-10 16 0,1-5 0,4 4 0,-2-5 0,2 4 0,-6 3 0,5 5 0,2-1 0,4 5 0,6-4 0,-1 10 0,6-11 0,4 5 0,1-6 0,5 0 0,0 6 0,0-15 0,15 14 0,6-24 0,29 5 0,8-16 0,6-4 0,-9-2 0,1-2-549,15-5 0,0-4 549,-9-5 0,-4-5 0,-10-8 0,-1-3-249,-1 5 1,0-1 248,4-6 0,-3 1 0,11-5 0,8-8 0,-25 16 0,-11 6 0,-9 7 0,-11 8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5:2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24575,'27'0'0,"8"0"0,20 0 0,7 0 0,24 0-957,4 0 957,-38 0 0,1 0 0,1 0 0,-2 0 0,31 0 12,1 0-12,-14 0 0,-12 0 0,-3 0 0,-22 0 0,-14 0 178,-3 0 0,-12 0 1,-1 0-1</inkml:trace>
  <inkml:trace contextRef="#ctx0" brushRef="#br0" timeOffset="996">1385 268 24575,'0'11'0,"0"19"0,0 1 0,0 36 0,0-9 0,0 27 0,0 2 0,0 2 0,0-15 0,0-7 0,0-12 0,0 0 0,0 0 0,0-9 0,0-12 0,0-6 0,0-10 0,0-7 0,0-3 0,0-1 0,0-2 0,0-2 0</inkml:trace>
  <inkml:trace contextRef="#ctx0" brushRef="#br0" timeOffset="12026">358 767 24575,'-7'0'0,"-1"0"0,4 0 0,0 0 0</inkml:trace>
  <inkml:trace contextRef="#ctx0" brushRef="#br0" timeOffset="16900">384 783 24575,'11'0'0,"2"0"0,14-5 0,-7-8 0,24-9 0,-6-3 0,19-20 0,15-1-464,-33 15 0,1-2 464,5 0 0,2 0 0,5-5 0,0-1 0,-2 1 0,-2 0 0,2-1 0,-3 1 0,19-26-81,-3 11 81,-23 10 0,4 4 0,-15 9 0,-10 12 0,-8 6 923,-3 4-923,-8 11 86,-1 3-86,-7 11 0,-1 0 0,1-1 0,-5 6 0,3 0 0,-3 1 0,0 3 0,-3 8 0,1 8 0,-5 12 0,-3 7 0,-2 9 0,-9 9-348,17-31 0,1 0 348,-22 40 0,18-36 0,1 0 0,-13 37 0,7-15 0,2 8-129,5-24 129,-1 19 0,3-14 0,9-9 0,-1-13 0,7-8 691,-4-11-691,5 0 134,0-10-134,0 0 0,0-5 0,0 1 0,0-1 0,0 1 0,0-1 0,0 1 0,0 4 0,0 0 0,0 1 0,0 2 0,0-2 0,0 0 0,0-2 0,0-3 0,0-1 0,0-3 0,0 0 0</inkml:trace>
  <inkml:trace contextRef="#ctx0" brushRef="#br0" timeOffset="17809">143 1642 24575,'0'0'0</inkml:trace>
  <inkml:trace contextRef="#ctx0" brushRef="#br0" timeOffset="28357">341 1698 24575,'28'0'0,"-1"0"0,26 0 0,9 0 0,10 0 0,15 0 0,0 0 0,-15 0 0,3 0 0,-5 0 0,2 0 0,-2 0 0,-15 0 0,-15 0 0,-1 0 0,-15 0 0,2 0 0,-9 0 0,-4 0 0,-2 0 0,1 0 0,-4 0 0,8 0 0,1 0 0,1 0 0,8 0 0,-8-4 0,4 3 0,-10-3 0,4 4 0,-8 0 0,4 0 0,-4 0 0,-1 0 0,1 0 0,-1 0 0,1 0 0,-1 0 0,1 0 0,-1 0 0,1 0 0,-4-3 0,-1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1944 0 24575,'-27'0'0,"-2"0"0,-24 0 0,-4 0 0,-12 0 0,-9 0 0,14 0 0,-5 0 0,32 0 0,-36 0 0,46 0 0,-39 0 0,15 0 0,16 0 0,-44 0 0,38 0 0,-27 0 0,25 0 0,-31 0 0,33 0 0,-49 0 0,24 0 0,-14 0 0,3 0 0,14 0 0,9 0 0,8 0 0,16 0 0,-2 0 0,18 0 0,-2 0 0,8 0 0,4 4 0,1 4 0,3 5 0,4 14 0,2 8 0,-1 20 0,0 23 0,1 21-885,-5-37 1,0 3 884,2 9 0,0 1 0,-2 5 0,-2 2-1033,1 3 1,0 2 1032,0 4 0,0 2 0,0 0 0,0 0 0,0 0 0,0 0 0,0 5 0,0-1 0,0-14 0,0-1 0,0 8 0,0 0 0,0-9 0,0 0 0,0 5 0,0 0 0,0-8 0,0-4-349,0-12 1,0-3 348,0-2 0,0-3 0,0 36-192,0-1 192,5-10 0,-4-18 1490,8-19-1490,-8-8 2139,3-12-2139,-1-10 848,-2 0-848,6-5 246,-3-2-246,4-2 0,-1-3 0,1 0 0,-1 0 0,5-4 0,0 0 0,10-9 0,7-8 0,12 0 0,8-1 0,20 1 0,11 7-403,-32 2 1,2 0 402,2 4 0,1 1 0,0-5 0,0-1 0,0 6 0,0-1 0,0-4 0,0-1 0,-1 6 0,1 0 0,0-2 0,0-1 0,0 0 0,0 1 0,44-6-384,-16 2 384,2 2 0,-11 4 0,7 0 0,-9-3 0,-9 4 0,-7 0 0,-7-3 788,6 3-788,1-5 401,-10 5-401,14-4 0,29-2 0,-28 4 0,39-7 0,-50 9 0,6 0 0,-7-3 0,-11 7 0,-4-2 0,-15 4 0,1 0 0,-7 0 0,-3 0 0,-1 0 0,-2-3 0,-2-6 0,-3-3 0,0-5 0,0-5 0,-4-6 0,-7-13 0,-21-39 0,5 4-602,7 16 0,0-2 602,3 8 0,1-1 0,-3-12 0,1-2 0,-1 0 0,1-1-775,0-4 1,-1 0 774,1 4 0,1 1 0,5 0 0,0 2-287,-1 16 1,0 1 286,3-6 0,1 1 0,-4-27 0,-6-13 0,7 16 0,-1-6 0,7 20 0,-4-3 1072,8 14-1072,-2 0 1592,4 6-1592,0 8 662,0 7-662,0 10 0,0 1 0,0 10 0,0 0 0,0 4 0,0 1 0,0-10 0,0 11 0,0-6 0</inkml:trace>
  <inkml:trace contextRef="#ctx0" brushRef="#br0" timeOffset="417495">424 2555 24575,'40'0'0,"0"0"0,6 0 0,8 0 0,-10 0 0,14 0 0,-16 0 0,19 0 0,-12 0 0,17 0 0,-23 0 0,10 0 0,-7 0 0,-10 0 0,30 0 0,-27 0 0,35 0 0,-31 0 0,31 0 0,-29 0 0,45 0 0,-37 0 0,31 0 0,-21 0 0,-1 0 0,6 0 0,-13 0 0,0 0 0,-3 0 0,-16 0 0,9 0 0,-21 0 0,3 0 0,-7 0 0,-7 0 0,2 0 0,-7 0 0,-1 0 0,1 0 0,-1 0 0,1 0 0,-1 0 0,5 0 0,0 0 0,10 0 0,6-5 0,6 0 0,0-5 0,11-5 0,-9 4 0,10-4 0,-12 5 0,-1 1 0,-10 0 0,-2 4 0,-4-3 0,-5 7 0,0-2 0,-5 3 0,1 0 0,0 0 0,-1-4 0,1 3 0,-1-2 0,1 3 0,3-4 0,2 3 0,-1-3 0,4 1 0,-7 2 0,2-3 0,-3 4 0,-1 0 0,1 0 0,-1 0 0,-3 0 0,0 0 0</inkml:trace>
  <inkml:trace contextRef="#ctx0" brushRef="#br0" timeOffset="452695">1003 131 24575,'-33'81'0,"9"-26"0,-5 3 0,-9 10 0,-7 3-2118,4-8 0,-4 4 0,1-1 2118,3-1 0,-1-2 0,-1 3 0,-10 13 0,-2 2 0,3-3 0,15-17 0,2-4 0,0 3 20,-6 9 1,0 1 0,6-9-21,-14 24 351,16-21 1,2-3-352,-3 4 0,9-1 0,8-22 3039,13-15-3039,4-14 1681,3-5-1681,11-18 0,-7 7 0,6-11 0</inkml:trace>
  <inkml:trace contextRef="#ctx0" brushRef="#br0" timeOffset="453990">1658 401 24575,'7'-8'0,"-5"1"0,9-1 0,-10 11 0,2-1 0,-11 18 0,-2-1 0,-9 8 0,-1 12 0,-5 3 0,-7 7 0,-9 13 0,-12-2-685,1 23 685,21-42 0,-1 2-568,1 7 0,0 1 568,-4 6 0,0-1 0,-1 1 0,1 1 0,2 6 0,0 0 0,-1-7 0,0 0 0,5 2 0,1-3 0,-18 24-213,4 10 213,19-39 0,-11 24 0,16-25 0,-7-3 638,15-14-638,-4-6 1162,5 1-1162,0-6 234,4 0-234,-2-10 0,2 4 0,1-8 0,0 4 0,1-4 0,2-1 0,-2 1 0,3-1 0,-4 1 0,3-1 0,-2-3 0,3 0 0</inkml:trace>
  <inkml:trace contextRef="#ctx0" brushRef="#br0" timeOffset="455173">2230 1185 24575,'-4'11'0,"-10"8"0,-2 9 0,-13 3 0,-4 16 0,1-14 0,-7 27 0,-1-6 0,-3 18 0,0 0 0,7 0 0,8-3 0,6-18 0,6 1 0,-3-18 0,9 0 0,0-1 0,2-5 0,7-10 0,-4-1 0,5-10 0,0 1 0,0-1 0,0 1 0,0-1 0,0 1 0,0-1 0,0-3 0,0 0 0</inkml:trace>
  <inkml:trace contextRef="#ctx0" brushRef="#br0" timeOffset="462484">754 2655 24575,'0'8'0,"0"-1"0,0 1 0,0 0 0,0-1 0,0 1 0,0-1 0,-7 1 0,5 0 0,-5-1 0,7 1 0,0 0 0,-4-4 0,3 2 0,-2-1 0,0-1 0,2 2 0,-3-1 0,1-1 0,2-4 0,-2-4 0,3-4 0,0 7 0,0 5 0,0 4 0,0 3 0,0-3 0,0-1 0,0 1 0,0-1 0,0 1 0,0 0 0,0-1 0,3-3 0,1 0 0,4-4 0,-1 0 0,10 0 0,-4 3 0,9-2 0,-5 3 0,-1-4 0,6 0 0,-5 0 0,5 0 0,-5 0 0,4 0 0,-3 0 0,3 0 0,-4 0 0,-1 0 0,-3 0 0,3 0 0,-4 0 0,-2 0 0,-3 0 0</inkml:trace>
  <inkml:trace contextRef="#ctx0" brushRef="#br0" timeOffset="463603">930 2684 24575,'0'23'0,"0"-2"0,0 0 0,0 2 0,0 0 0,0 3 0,0-8 0,0 3 0,0-4 0,0-5 0,0 4 0,0-7 0,0 6 0,0-6 0,0 2 0,0 1 0,0-4 0,0 4 0,0-4 0,0-1 0,0-3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4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2765 0 24575,'-51'0'0,"29"0"0,-58 0 0,26 0 0,-25 0 0,-17 0-1322,-1 0 1322,40 0 0,-1 0 0,4 0 0,0 0 0,-3 0 0,-1 0 0,0 0 0,1 0 0,3 0 0,0 0 0,-8 0 0,0 0 0,8 0 0,0 0 0,-4 0 0,1 0 0,-2 0 0,3 0 137,-17 0-137,20 0 0,-1 0 0,-36 0 0,35 0 0,0 0 0,-41 0 0,35 0 0,5 0 0,4 0 0,-2 0 0,-1 0 0,-4 0 0,-18 0 0,8 0 0,6 5 0,2-4 990,13 4-990,8-5 195,12 0-195,6 0 0,5 0 0,5 0 0,3 3 0,6 2 0,3 2 0,0 1 0,3-1 0,-2 1 0,2-1 0,1 1 0,-3 3 0,6 7 0,-6 16 0,8 8 0,-3 27 0,1 11-597,-2-28 1,1 3 596,-2 7 0,0 2 0,3 10 0,1 2-1055,0 9 0,0 3 1055,0-2 0,0 3 0,-1 8 0,2 0 0,2-8 0,1-3 0,-4-2 0,1-5-320,1-16 0,0-4 320,0-2 0,-1-3 0,10 27 0,7 14 0,-3-23 0,-5-3 0,3-15 1022,-6-12-1022,1 2 2158,-3-15-2158,1 4 763,-4-6-763,3-4 0,-5-2 0,0-8 0,1 3 0,-2-8 0,1 4 0,-4-5 0,3 1 0,-6-1 0,6 5 0,-3-4 0,1 8 0,-2-7 0,0 2 0,-2-3 0,3-1 0,-1 1 0,-2-1 0,5-3 0,-1 0 0,2-4 0,1 0 0,-1 0 0,1 0 0,-1-4 0,5 0 0,5-9 0,6 3 0,10-3 0,14 2 0,2 6 0,27-1 0,-4 6 0,15 0-433,-35 0 0,0 0 433,48 0 0,-38 0 0,0 0 0,23 0 0,-31 0 0,1 0 0,-4 0 0,-1 0 0,38 0-219,-36 0 0,-1 0 219,19 0 0,-6 0 0,12 0 0,-21-4 0,13 2 847,-13-7-847,6 8 457,-7-4-457,23-1 0,-29 4 0,33-3 0,-38 0 0,18 4 0,-13-4 0,-2 5 0,-17 0 0,3 0 0,-18 0 0,6 0 0,-11-4 0,2 3 0,-3-2 0,-4 0 0,-1 2 0,-3-3 0</inkml:trace>
  <inkml:trace contextRef="#ctx0" brushRef="#br0" timeOffset="2459">2755 89 24575,'0'46'0,"0"1"0,0 14 0,0 2 0,0-13 0,0 50 0,0-64 0,0 17 0,0 1 0,0-13 0,0 27 0,0-14 0,0 0 0,0 0 0,0 6 0,0-10 0,0 3 0,0-13 0,4-6 0,0-6 0,1-7 0,2-8 0,-6 3 0,6-8 0,-6 4 0,2-5 0,0 1 0,-2-1 0,6 1 0,-6-1 0,2 1 0,-3-1 0,0 1 0,3-1 0,-2 1 0,3-1 0,-4 1 0,0 0 0,0 3 0,4 6 0,-3 6 0,3 0 0,-4 3 0,0 2 0,4 1 0,-3 4 0,3-6 0,0 6 0,-3-4 0,4 9 0,-5 3 0,0 6 0,0 7 0,0 0 0,0 0 0,0 0 0,0-1 0,0 1 0,0-6 0,0-2 0,0-6 0,0-6 0,4-1 0,-3-6 0,3 1 0,-4-6 0,0 4 0,0-8 0,0 0 0,0-3 0,0-6 0,0 6 0,0-6 0,3 2 0,-2-3 0,6-4 0,-3-1 0,0-3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2721 1121 24575,'-22'0'0,"-17"0"0,-17 0 0,-14 0 0,-15 0-1567,-14 0 1567,37 0 0,-3 0 0,-4 0 0,-1 0-744,-9 0 1,-1 0 743,0 0 0,-2 0 0,-4 0 0,0 0 0,-1 0 0,2 0 0,3 0 0,2 0 0,4 0 0,3 0-327,3 0 0,3 0 327,-27 0 0,39 0 0,1 0 0,-29 0 0,-14 0 0,9 0-7,11 0 7,14 0 1031,3 0-1031,6 0 1907,6 0-1907,2 0 768,11 0-768,2 0 9,11 0-9,-3 0 0,11 0 0,-1 0 0,11 3 0,0 1 0,4 8 0,0 1 0,0 8 0,5 13 0,1 8 0,6 27 0,-6 11-532,0-28 1,-1 3 531,-3 3 0,-2 1 0,3 8 0,0 2 0,-3 0 0,0 1-872,4 8 1,-1 3 871,-2-1 0,0 1 0,5 5 0,2 0 0,-4 0 0,0 1 0,4 0 0,0-2 0,-1-21 0,0-2-379,0 10 0,0-3 379,6 23 0,-7-39 0,1 0 0,10 28 0,-5-19 0,3-16 925,-6-17-925,0-6 1760,-1-11-1760,-1-5 879,1-2-879,-1-2 0,1-3 0,0 0 0,-1 0 0,1 0 0,-1 0 0,1 0 0,3-8 0,2 3 0,3-7 0,6-1 0,6 3 0,1-4 0,15 9 0,5-5 0,45 4 0,-9 0-522,-27 2 0,2 2 522,-7 2 0,0 0 0,5 0 0,2 0 0,12 0 0,2 0-858,-4 0 0,1 0 858,14 1 0,0-2 0,-4-2 0,0-1 0,0 4 0,-1-1 0,0-6 0,-1 0 0,-9 6 0,-1 0-461,-1-5 1,0-1 460,-9 7 0,-1-1 0,0-5 0,-1 0 0,-4 5 0,0 0-89,0-2 1,-1 0 88,25-1 0,13 3 0,-32-9 893,12 9-893,-9-4 1696,-14 5-1696,-6 0 1054,-5 0-1054,-16 0 215,3 0-215,-14 0 0,2 0 0,-6-4 0,-2-4 0,-3-10 0,0 0 0,0-8 0,0-15 0,0-26 0,-6-32-794,1 31 1,1-2 793,0 7 0,0-5-870,-1-10 0,-2-9 0,3 6 870,3 1 0,0-1 0,-4-10 0,-2-8 0,1 4 0,3 23 0,0 4 0,-1 1 0,0-23 0,-2 1-735,-2-14 1,1 7 734,6 37 0,0 4-252,-4-10 1,-2 0 251,4 11 0,-1 4 1203,-8-22-1203,1 9 2486,1 23-2486,0 1 1785,-3 15-1785,3-8 695,-6 14-695,6-3 0,-5 4 0,6 4 0,-4-2 0,6 6 0,-1 1 0,0 1 0,4 3 0,-3-1 0,2-5 0,-2 4 0,2-9 0,-2 6 0,6-7 0,-5 7 0,5-2 0,-3 7 0,4 0 0</inkml:trace>
  <inkml:trace contextRef="#ctx0" brushRef="#br0" timeOffset="43509">4103 1657 24575,'-16'0'0,"-3"0"0,-8 0 0,-6 0 0,9 0 0,-8 0 0,9 0 0,5 0 0,-3 0 0,8 0 0,1 0 0,3 3 0,9-2 0,8 2 0,10-3 0,0 0 0,8 4 0,-4-3 0,6 7 0,-6-3 0,10 4 0,-2 5 0,5 6 0,5 11 0,-3 6 0,8 13 0,7 3 0,-4 6 0,7 8 0,-16-20 0,1 8 0,-3-11 0,-9-6 0,9 10 0,-18-19 0,2 1 0,-5-9 0,-7-8 0,2-2 0,-3-3 0,-4-1 0,-1 1 0,1-1 0,-3 1 0,2-4 0,-3-1 0</inkml:trace>
  <inkml:trace contextRef="#ctx0" brushRef="#br0" timeOffset="45908">3969 1684 24575,'0'8'0,"0"-1"0,0 1 0,0-1 0,0 1 0,0-1 0,4 1 0,0-1 0,0 1 0,-1-1 0,1 1 0,-3 0 0,2-1 0,0 1 0,-2-1 0,2 1 0,-3-1 0,0 1 0,0-1 0,0 1 0,0-1 0,0 1 0,0-1 0,0 1 0,4-1 0,-3 1 0,2-1 0,-3 1 0,3 0 0,-2-1 0,6-3 0,-6-13 0,2-11 0,-3-21 0,-4 5 0,-2-15 0,-8 15 0,2-16 0,-2 10 0,3-10 0,1 10 0,4 2 0,-3 7 0,4 5 0,0 1 0,-3 4 0,7 1 0,-3 6 0,1-1 0,-2 0 0,0 4 0,1-2 0,1 6 0,2-3 0,-2 5 0,3-1 0,0 0 0,0 1 0,3 3 0,1 0 0,4 4 0,-1 0 0,1 0 0,4 0 0,0 4 0,5 4 0,4 2 0,-3 6 0,8-2 0,-3 3 0,10 2 0,-5 0 0,17 1 0,-9-1 0,16 3 0,-9 3 0,3-7 0,-4 6 0,-20-17 0,-4 1 0</inkml:trace>
  <inkml:trace contextRef="#ctx0" brushRef="#br0" timeOffset="48216">5263 2249 24575,'0'39'0,"0"-17"0,0 26 0,0-14 0,0 13 0,0 6 0,0-6 0,0 1 0,0-8 0,0-1 0,0-11 0,0 5 0,0-5 0,0-6 0,0 4 0,0-8 0,0 4 0,0-6 0,0 1 0,0 0 0,0-1 0,4 1 0,1 0 0,3-5 0,-4 4 0,3-8 0,-3 4 0,4-5 0,-1 1 0,1-4 0,-1 3 0,9-6 0,-2 2 0,12-3 0,3 4 0,-1 2 0,11-1 0,-5 4 0,0-8 0,5 7 0,-11-6 0,5 2 0,-10-4 0,-9 0 0,-7 0 0</inkml:trace>
  <inkml:trace contextRef="#ctx0" brushRef="#br0" timeOffset="48647">5689 3060 24575,'0'0'0</inkml:trace>
  <inkml:trace contextRef="#ctx0" brushRef="#br0" timeOffset="51140">5420 2420 24575,'0'7'0,"0"5"0,-4-4 0,0 4 0,0-1 0,-3-2 0,6 3 0,-6-1 0,6-2 0,-6 2 0,2 1 0,-2-4 0,2 4 0,-2-5 0,3 1 0,-4 0 0,1-1 0,3 1 0,-3-1 0,2 1 0,-2-1 0,-1 1 0,1-1 0,-1-3 0,0 0 0,1-1 0,-1-2 0,0 2 0,1-3 0,-5 0 0,3 0 0,-2 0 0,3 0 0,0 0 0,1 0 0,-1 0 0,0 0 0,1 0 0,3-3 0,0-5 0,8-1 0,4-3 0,4 0 0,5 3 0,4-4 0,-3 5 0,8 3 0,-8-3 0,8 7 0,-8-6 0,4 6 0,-6-3 0,6 4 0,0 0 0,6 0 0,-1 0 0,1 0 0,4 0 0,-3 0 0,4 4 0,-6 1 0,1 4 0,-1 0 0,1 1 0,-1-1 0,-4-1 0,-2 1 0,0 0 0,-3-1 0,4 1 0,-6 3 0,1-3 0,0 7 0,-1-7 0,-3 3 0,-1 0 0,-5-4 0,1 4 0,0-5 0,-1 1 0,-3-1 0,0 5 0,-4-3 0,0 2 0,0-3 0,0 3 0,0-2 0,0 6 0,0-6 0,0 7 0,-4-4 0,-4 1 0,-2 3 0,-2-3 0,0 3 0,3 1 0,-7 0 0,3-4 0,-4 2 0,-7-2 0,5 4 0,-5-4 0,7-1 0,0-7 0,1-2 0,-1-3 0,0 0 0,0 0 0,1 0 0,-1 0 0,0 0 0,-4 0 0,3 0 0,-9-4 0,5 3 0,-6-7 0,5 3 0,2-4 0,4 5 0,4-7 0,1 5 0,4-5 0,0-1 0,4 3 0,-4-7 0,7 0 0,-2 3 0,3-2 0,0 7 0,0 0 0,0 1 0,0-1 0,0 1 0,0-1 0,0 0 0,0 1 0,3 2 0,1 2 0,4 3 0,-1 0 0,-3 0 0,0 0 0</inkml:trace>
  <inkml:trace contextRef="#ctx0" brushRef="#br0" timeOffset="52957">5263 2223 24575,'7'0'0,"1"0"0,-1 3 0,1 1 0,-1 4 0,-2 3 0,1-2 0,-5 2 0,6-3 0,-6-1 0,2 5 0,0-3 0,2 6 0,-1-6 0,3 2 0,-3-3 0,1 3 0,1-2 0,-2 3 0,4-5 0,-4 1 0,3-1 0,-6 1 0,5-1 0,-1 1 0,-1-1 0,2 1 0,-5-1 0,6 1 0,-6-1 0,2 1 0,-3-1 0,0 1 0,0-1 0,0 1 0,0 0 0,0-1 0,0 1 0,0-1 0,-3 1 0,2-1 0,-6-3 0,3 3 0,-4-6 0,4 6 0,-3-7 0,6 7 0,-5-6 0,5 6 0,-6-3 0,3 3 0,-1 1 0,-1-4 0,5 3 0,-6-3 0,3 3 0,-4-2 0,4-2 0,0-3 0</inkml:trace>
  <inkml:trace contextRef="#ctx0" brushRef="#br0" timeOffset="448419">181 2977 24575,'27'0'0,"2"0"0,17 0 0,16 0 0,10 0 0,24 0-1169,1 0 1169,-45 0 0,2 0 0,3 0 0,1 0 0,-3 0 0,-2 0 0,32 0 0,-19-3 0,-4-1 0,-13 2 91,10-2 1,0 1-92,-6 3 0,24-5 0,0 4 0,-19-4 0,24 5 0,-8 0 0,7-11 0,-8 9 0,1-9 0,-16 11 0,12-9 879,-9 6-879,-14-6 107,-6 9-107,-13 0 0,-7 0 0,-8 0 0,-1 0 0,-5 0 0,1 0 0,-4-4 0,3 0 0,-3-4 0,12 0 0,8-1 0,10-1 0,6 0 0,0 0 0,0 0 0,0 0 0,-1 0 0,-4 5 0,-7-4 0,-7 9 0,-8-4 0,-2 4 0,-3 0 0,0 0 0,-1 0 0,1 0 0,3 0 0,2 0 0,3 0 0,6 0 0,0 0 0,6 0 0,-6 0 0,0 0 0,-1 0 0,-7 0 0,2 0 0,-8 0 0,-1 0 0,1 0 0,-7 0 0,-10 0 0,3 0 0,-5 0 0</inkml:trace>
  <inkml:trace contextRef="#ctx0" brushRef="#br0" timeOffset="454046">711 1257 24575,'-17'24'0,"-5"9"0,-14 6 0,-12 19 0,-7 9-783,-7 2 783,6 4 0,14-25 193,4 12-193,17-24 0,-3 5 0,5-13 0,9-7 0,3-8 590,7-2-590,7-6 0,-5-2 0,5-3 0</inkml:trace>
  <inkml:trace contextRef="#ctx0" brushRef="#br0" timeOffset="455100">1514 1387 15910,'-8'18'0,"-1"3"3741,-9-3-3741,7 5 1493,-7 1-1493,-2 9 800,9-9-800,-13 16 2631,9-11-2631,0 9 0,-9 3 0,2 2 0,-11 9 0,-5-1 0,-4 13 0,-5-5 0,-8 8 0,7-8 0,-7 8 0,15-14 0,-6 10 0,12-13 0,5-6 0,5 1 0,9-11 0,-1 6 0,-1-11 0,11 3 0,-5-18 0,10 6 0,-6-7 0,6-1 0,-7 4 0,7-4 0,-10 5 0,9 0 0,-5-5 0,7 0 0,0-5 0,0 1 0,0 0 0,0-4 0,0-1 0</inkml:trace>
  <inkml:trace contextRef="#ctx0" brushRef="#br0" timeOffset="456251">2931 1474 14683,'-23'18'0,"-10"11"3690,-12 5-3690,5-2 0,-1 0 0,-18 13 0,9-9 0,2 1 0,-3 11 0,-30 10 0,18 3 0,3-18 1824,21-5-1824,-2-2 998,16-11-998,-10 6 3067,10-4-3067,4-8 313,7 2-313,-2-8 0,7-1 0,1-4 0,1 3 0,2-5 0,-3 4 0,1-6 0,-1 8 0,0-7 0,-4 10 0,3-10 0,-3 16 0,4-12 0,-4 12 0,-1-9 0,0 1 0,1-1 0,5-5 0,-5 5 0,4-4 0,-5 8 0,6-8 0,-2 8 0,-2-3 0,1 3 0,-7 11 0,3-3 0,-13 22 0,1-14 0,-2 14 0,4-16 0,0 4 0,4-7 0,-4 2 0,7-7 0,7-8 0,2-6 0</inkml:trace>
  <inkml:trace contextRef="#ctx0" brushRef="#br0" timeOffset="462307">978 0 24575,'0'13'0,"0"7"0,0-6 0,-4 12 0,3-8 0,-7 8 0,7-8 0,-3 3 0,4-4 0,0 5 0,0-5 0,0 5 0,0-6 0,0-3 0,0-1 0,0-5 0,0 1 0,0-1 0,7-3 0,2 3 0,13-2 0,-4 4 0,8 0 0,2 0 0,1 0 0,9-3 0,-9 2 0,9-7 0,-3 3 0,-1 0 0,-1-3 0,-6 3 0,1 0 0,-1-3 0,-4 3 0,-2-4 0,-8 0 0,-2 0 0,-3 0 0,-1 0 0,-3 0 0,0 0 0</inkml:trace>
  <inkml:trace contextRef="#ctx0" brushRef="#br0" timeOffset="463074">1398 135 24575,'0'12'0,"0"11"0,0 6 0,0 17 0,0 2 0,0 13 0,0-22 0,0 24 0,0-24 0,0 22 0,0-19 0,0 3 0,0-11 0,0 0 0,0 5 0,0-10 0,0 3 0,0-4 0,0-1 0,0 1 0,0-6 0,0 4 0,0-12 0,0 7 0,0-13 0,0 8 0,0-4 0,0-2 0,0-3 0</inkml:trace>
  <inkml:trace contextRef="#ctx0" brushRef="#br0" timeOffset="464641">1174 3179 24575,'21'0'0,"-3"0"0,14 0 0,-8 0 0,14 0 0,3 0 0,-5 0 0,3 0 0,-12 0 0,1 0 0,-10 0 0,3 0 0,-13 0 0,4 0 0,-8 0 0,-1 0 0</inkml:trace>
  <inkml:trace contextRef="#ctx0" brushRef="#br0" timeOffset="465615">1781 3087 24575,'0'19'0,"0"6"0,0-11 0,0 7 0,0 1 0,0-5 0,0 5 0,0-10 0,0 4 0,0-7 0,0 2 0,0-3 0,0-1 0,0-3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6:2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206 624 24575,'0'-22'0,"0"-10"0,0-16 0,0-20 0,0 22 0,0-20 0,0 24 0,0-6 0,0 2 0,0 17 0,0 1 0,0 12 0,0 3 0,0 1 0,0-4 0,12 5 0,4-10 0,30 10 0,-3-8 0,25 11 0,-5-7 0,14 14 0,-13-4 0,12 5 0,-14 0 0,-6 0 0,-3 0 0,-18 0 0,-7 0 0,-11 3 0,-5 5 0,-4 1 0,-4 6 0,0-2 0,-4 14 0,0-3 0,-9 9 0,-1-6 0,-8 1 0,0-6 0,4 4 0,-2-11 0,7 1 0,-3-8 0,8-1 0,0 1 0,4-1 0,0 1 0,0-1 0,8 1 0,1 0 0,20 11 0,-10-8 0,28 25 0,-26-20 0,16 24 0,-20-16 0,4 21 0,-6-9 0,-5 10 0,-5 0 0,-20-3 0,-8 5 0,-29-2 0,-8 0 0,-15 4-427,-5-6 427,6-7 0,-11-7 0,21-12 0,-28 0 0,26-12 0,-20 0 0,23-6 0,1-21 0,11-10 0,15-14 0,0-9 0,24 3 0,2 2 0,-8 6 0,4-34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6:2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24575,'21'0'0,"-1"0"0,32 0 0,-8 0 0,17 0 0,7 0 0,-4 0 0,0 0 0,-11 0 0,-7 0 0,-4 0 0,-2 0 0,-7 0 0,-14 0 0,-3 0 0,-12 3 0,0 10 0,-4 6 0,-15 15 0,3-5 0,-12 5 0,6-6 0,-1-1 0,2-8 0,6 2 0,1-13 0,5 4 0,1-4 0,1-1 0,3 1 0,0-1 0,0 5 0,4 5 0,4 1 0,12 15 0,11-2 0,-5 1 0,4 7 0,-6-9 0,-3 11 0,10 1 0,-14-7 0,2-1 0,-10-6 0,-1-10 0,1 3 0,-5-13 0,0 4 0,-4-5 0,0 1 0,0-1 0,0 1 0,0-1 0,-7 1 0,-8 1 0,-19 0 0,-8 1 0,-19 1 0,-2-5 0,-14-1 0,-11-5-689,-9 0 689,0 0 0,1 0 0,30 0 0,-8-10 0,25-2 0,-6-10 0,19 3 0,9 1 0,18 8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6:2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0 24575,'16'0'0,"1"0"0,0 4 0,-1 0 0,-3 4 0,7 5 0,-13-4 0,5 7 0,-9-7 0,1 2 0,0 1 0,0 0 0,-4 1 0,-4 7 0,-25 14 0,-26 23 0,-11 7-872,-3 0 872,25-24 0,2-2 0,-9 7-123,8-6 0,1-1 123,-10 4 0,-2 5 0,10-9 0,10-13 0,14-6 861,3-7-861,10-4 257,3 4-257,-4 0 0,8 5 0,-4 4 0,4 2 0,0 4 0,0 6 0,0-4 0,0 9 0,0-9 0,0 4 0,7-11 0,7 1 0,14-5 0,7-3 0,18 0 0,3-5 0,13-3 0,8-2 0,-5-5 0,5-5 0,0-13 0,-5-7 0,5-11 0,-15 3 0,1-7 0,-7 0 0,-11 1 0,8 0 0,-20 9 0,2 0 0,-16 10 0,2-1 0,-11 12 0,6 0 0,-8 6 0,-4 3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69 24575,'16'0'0,"11"0"0,3 0 0,10 0 0,6 0 0,16 0 0,2 0 0,14 0 0,-1 0 0,-25 0 0,21 0 0,-29 0 0,23 0 0,-11 0 0,-2 0 0,-8 0 0,-6 0 0,-5 0 0,-3 0 0,-4 0 0,-1 4 0,1 1 0,4 5 0,9 0 0,0 0 0,5 0 0,-6 0 0,0 0 0,-6-1 0,-6 0 0,-6 0 0,-6-1 0,-3 0 0,-1 0 0,-5 0 0,-3-1 0,0 1 0,-4-1 0,0 4 0,0-2 0,0 2 0,0-4 0,0 5 0,0 0 0,0 10 0,0 6 0,0 12 0,0 15 0,5 7 0,2 16 0,5 9-801,1 10 801,-7-44 0,1 0 0,-1 0 0,1 0 0,3 4 0,0 1 0,-3-4 0,0 0 0,3 3 0,0 0 0,3 41 0,-7-46 0,1-1 0,6 47 0,-2-22 0,-4-16 0,0-3 0,3-5 0,-3-2 0,-1 2 0,4 15 0,-3-14 0,1 4 0,-7-35 0,3-4 801,-4-7-801,0-3 0,3-1 0,-2 1 0,3-1 0,-4 1 0,0 0 0,0-1 0,0 1 0,-4-4 0,-14-1 0,-8-3 0,-20-5 0,-16-1 0,-11-12 0,22 8 0,-2 0-407,-1-4 0,-1 1 407,-7 2 0,-2 0-650,-4-3 0,-1 1 650,5 4 0,0 2 0,-1-4 0,3 1-359,-30 2 359,42 2 0,0 0 0,-6 2 0,-1 0 0,5-2 0,-1-1 0,-10 0 0,2 0 0,-12-5 0,-10 6 0,19-4 0,-14 3 0,9-5 0,-1 6 0,8-4 0,-22 9 0,30-8 0,-21 7 745,27-2-745,-13-1 1327,5 3-1327,2-7 401,8 8-401,6-4 0,5 1 0,2 3 0,11-3 0,4 1 0,6 2 0,5-3 0,-1 4 0,0 0 0,4-3 0,1-1 0,-1 0 0,4-3 0,-4-2 0,4-3 0,0-5 0,0 0 0,0-4 0,0-2 0,0-10 0,0-1 0,0-6 0,0 0 0,0-21 0,5 10 0,1-25 0,11 13 0,-5 7 0,4-10 0,-1 16 0,-2-18 0,3 13 0,-5-13 0,0 12 0,0 2 0,6-22 0,-5 23 0,11-24 0,-11 16 0,3 11 0,1-9 0,-4 11 0,3 1 0,-5 6 0,-1 8 0,0 10 0,-4 2 0,-1 8 0,-4-2 0,3 6 0,-2-6 0,2 7 0,-3-8 0,0 3 0,0-4 0,0 1 0,0-1 0,0 0 0,0-4 0,0-2 0,0 0 0,0-3 0,0 8 0,0 0 0,0 3 0,0 6 0,0-3 0,4 8 0,0 1 0,3 3 0,5 0 0,5 0 0,6 4 0,4 1 0,19 5 0,5-5 0,19 6 0,7-10 0,10 10-818,11-4 818,-45-4 0,-1 1 0,31 7 0,17-10 0,-26 9-183,14-3 183,-11 0 0,-15-2 0,6 0 0,-19-4 0,11 4 0,-19-5 810,5 0-810,-6 0 0,-18 0 0,-4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4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2765 0 24575,'-51'0'0,"29"0"0,-58 0 0,26 0 0,-25 0 0,-17 0-1322,-1 0 1322,40 0 0,-1 0 0,4 0 0,0 0 0,-3 0 0,-1 0 0,0 0 0,1 0 0,3 0 0,0 0 0,-8 0 0,0 0 0,8 0 0,0 0 0,-4 0 0,1 0 0,-2 0 0,3 0 137,-17 0-137,20 0 0,-1 0 0,-36 0 0,35 0 0,0 0 0,-41 0 0,35 0 0,5 0 0,4 0 0,-2 0 0,-1 0 0,-4 0 0,-18 0 0,8 0 0,6 5 0,2-4 990,13 4-990,8-5 195,12 0-195,6 0 0,5 0 0,5 0 0,3 3 0,6 2 0,3 2 0,0 1 0,3-1 0,-2 1 0,2-1 0,1 1 0,-3 3 0,6 7 0,-6 16 0,8 8 0,-3 27 0,1 11-597,-2-28 1,1 3 596,-2 7 0,0 2 0,3 10 0,1 2-1055,0 9 0,0 3 1055,0-2 0,0 3 0,-1 8 0,2 0 0,2-8 0,1-3 0,-4-2 0,1-5-320,1-16 0,0-4 320,0-2 0,-1-3 0,10 27 0,7 14 0,-3-23 0,-5-3 0,3-15 1022,-6-12-1022,1 2 2158,-3-15-2158,1 4 763,-4-6-763,3-4 0,-5-2 0,0-8 0,1 3 0,-2-8 0,1 4 0,-4-5 0,3 1 0,-6-1 0,6 5 0,-3-4 0,1 8 0,-2-7 0,0 2 0,-2-3 0,3-1 0,-1 1 0,-2-1 0,5-3 0,-1 0 0,2-4 0,1 0 0,-1 0 0,1 0 0,-1-4 0,5 0 0,5-9 0,6 3 0,10-3 0,14 2 0,2 6 0,27-1 0,-4 6 0,15 0-433,-35 0 0,0 0 433,48 0 0,-38 0 0,0 0 0,23 0 0,-31 0 0,1 0 0,-4 0 0,-1 0 0,38 0-219,-36 0 0,-1 0 219,19 0 0,-6 0 0,12 0 0,-21-4 0,13 2 847,-13-7-847,6 8 457,-7-4-457,23-1 0,-29 4 0,33-3 0,-38 0 0,18 4 0,-13-4 0,-2 5 0,-17 0 0,3 0 0,-18 0 0,6 0 0,-11-4 0,2 3 0,-3-2 0,-4 0 0,-1 2 0,-3-3 0</inkml:trace>
  <inkml:trace contextRef="#ctx0" brushRef="#br0" timeOffset="2459">2755 89 24575,'0'46'0,"0"1"0,0 14 0,0 2 0,0-13 0,0 50 0,0-64 0,0 17 0,0 1 0,0-13 0,0 27 0,0-14 0,0 0 0,0 0 0,0 6 0,0-10 0,0 3 0,0-13 0,4-6 0,0-6 0,1-7 0,2-8 0,-6 3 0,6-8 0,-6 4 0,2-5 0,0 1 0,-2-1 0,6 1 0,-6-1 0,2 1 0,-3-1 0,0 1 0,3-1 0,-2 1 0,3-1 0,-4 1 0,0 0 0,0 3 0,4 6 0,-3 6 0,3 0 0,-4 3 0,0 2 0,4 1 0,-3 4 0,3-6 0,0 6 0,-3-4 0,4 9 0,-5 3 0,0 6 0,0 7 0,0 0 0,0 0 0,0 0 0,0-1 0,0 1 0,0-6 0,0-2 0,0-6 0,0-6 0,4-1 0,-3-6 0,3 1 0,-4-6 0,0 4 0,0-8 0,0 0 0,0-3 0,0-6 0,0 6 0,0-6 0,3 2 0,-2-3 0,6-4 0,-3-1 0,0-3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4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2249 1 24575,'-22'0'0,"-6"0"0,-13 0 0,-21 0 0,5 0 0,-35 0-942,9 0 942,31 0 0,-2 0 0,1 0 0,0 0 0,0 0 0,1 0 0,-1 0 0,0 0 0,0 0 0,0 0 0,-45 0 0,42 0 0,0 0 0,-36 0 0,36 0 0,0 0 0,-42 0 0,15 0 0,-8 0 0,18 0 0,-13 0 0,-1 0 0,7 0 231,10 0-231,9 0 0,13 0 0,8 0 0,12 0 0,10 0 711,6 0-711,5 0 0,3 3 0,0 1 0,4 4 0,0-1 0,0 1 0,0-1 0,0 1 0,0 3 0,0 12 0,0 7 0,0 31 0,0 4 0,0-14 0,0 3-701,0 4 0,0 2 701,0 13 0,0 3-942,1 5 1,-2 0 941,-2 6 0,-1-2 0,4-17 0,-2-2-509,-4 7 1,-1-3 508,6-15 0,1-2 0,-4 6 0,1 0-168,3-5 1,0-2 167,0 43 0,0-23 0,0-3 1165,0-15-1165,0 0 1861,0-7-1861,0-1 1186,0-6-1186,0 0 425,0-6-425,0-6 0,0-2 0,0-12 0,4 2 0,0-8 0,0 0 0,3-1 0,-3-3 0,3 0 0,1-4 0,-1 0 0,1 0 0,-1 0 0,1 0 0,0 0 0,3 0 0,-2 0 0,2 0 0,1-4 0,0-1 0,1-3 0,3 0 0,-4 3 0,5-2 0,4 6 0,14-8 0,7 8 0,12-4 0,6 5 0,-10 0 0,16 0 0,15 0 0,-18 0 0,-4 0 0,-1 0 0,-9 0 0,8 3 0,3 1 0,10-3 0,27 5 0,-13 0 0,-5-5 0,-6 5 0,10-6 0,-11 0 0,7 0 0,-9 0 0,-9 4 0,-13-2 0,-2 2 0,-12 0 0,-1-3 0,-6 4 0,-4-2 0,-2-2 0,1 7 0,0-7 0,11 7 0,1-2 0,6-1 0,-6 4 0,5-8 0,-5 7 0,6-7 0,-6 4 0,-1-1 0,-6-3 0,-4 3 0,3 0 0,4-3 0,-5 7 0,4-7 0,-13 2 0,1-3 0,-1 0 0,-3 0 0,-1 0 0,-5 0 0,1 0 0,-1 0 0,-3-3 0,-4-5 0,-1-1 0,-3-7 0,1 4 0,-2-1 0,-3-8 0,-1-3 0,-1-16 0,-1-15 0,-1-15 0,-7-27-629,9 43 1,-1-1 628,-3-8 0,0 0 0,3 4 0,0 0 0,-2-4 0,0 2-290,-1-24 290,5 34 0,-1 2 0,-8-24 0,11 16 0,-1 0 0,-9-16 0,10 22 0,1 1 0,1-7 0,-5-5 0,4 1 0,0 13 0,1 2 1238,5 6-1238,0 6 309,0 6-309,0 1 0,0 13 0,0-6 0,0 11 0,0-3 0,0 5 0,0-1 0,0-4 0,0 0 0,0-5 0,0 0 0,0 0 0,0-4 0,0-7 0,0-1 0,0-4 0,4 5 0,-3 6 0,7 0 0,-7 9 0,2-2 0,-3 6 0,0 1 0,0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2781 71 24575,'-21'0'0,"3"0"0,-9 0 0,5 0 0,-11 0 0,-2 0 0,-5 0 0,-6 0 0,-1 0 0,-14 0 0,-2 0 0,0 0 0,2 0 0,-7 0 0,3 0 0,-12 0 0,8 0 0,-9 0 0,-9 0-837,-2 0 837,33 0 0,-1 0 0,-43 0 0,43 0 0,-1 0 0,4 0 0,2 0 0,-24 0-136,-14 0 136,31 0 0,-18 0 0,7 0 0,8 0 0,1 0 0,13 0 831,-4 0-831,4 0 142,0 0-142,-4 0 0,-3 0 0,12 0 0,-15-5 0,15-1 0,-11-5 0,1 5 0,5-3 0,2 3 0,11-4 0,7 5 0,6-3 0,6 7 0,3-3 0,1 4 0,8 4 0,1 0 0,3 3 0,0 5 0,3-4 0,2 8 0,3-3 0,0 8 0,2 14 0,0 14 0,-4 21 0,5 17-619,-7-30 1,0 2 618,3 0 0,0 2 0,0 12 0,1 0 0,-1-9 0,0 1 0,0 8 0,0 0 0,0-13 0,0-1 0,0 4 0,0-1 0,0-9 0,-1 0-235,1 0 0,-1-1 235,7 46 0,-4-46 0,1-1 0,4 38 0,3-15 0,-5 8 0,-1-24 0,1 12 0,-1-9 0,-1-13 1206,0-2-1206,0-12 501,-1-6-501,0-2 0,-4-8 0,3 4 0,-3-1 0,3-3 0,1 8 0,-4-3 0,3 4 0,-3 0 0,4 1 0,-4-1 0,3-4 0,-7-6 0,6-1 0,-6-8 0,3 4 0,-1-5 0,1-2 0,4-2 0,-1-3 0,1 0 0,-1 0 0,1 0 0,4 0 0,0-4 0,10-1 0,0-4 0,6 0 0,18-1 0,-3 4 0,25 1 0,2 5 0,9 0 0,8 0-600,8 0 600,-6 0 0,-37 1 0,0-2 0,45-5 0,-43 6 0,-2-1 0,31-5 0,8 0 0,-19 5 0,7-4 0,-1 5 0,16-7 0,-25 6 0,-18-3 0,-1 1 0,14 3 0,13-5 0,0 4 0,-18-4 0,22 5 0,-23-5 0,13 3 600,-11-3-600,-12 5 0,-2 0 0,-12 0 0,-6 0 0,-6 0 0,-10 0 0,0 0 0,-4 0 0,-1 0 0,1 0 0,-4-3 0,3 2 0,-7-6 0,4 3 0,-4-4 0,3 4 0,1 1 0,4 3 0,8 0 0,3 0 0,14 0 0,7 0 0,1 0 0,5 0 0,-11 0 0,-2 0 0,-6 0 0,-8 0 0,1 0 0,-12 0 0,4 0 0,-8-4 0,0 0 0,-4-8 0,0 4 0,0-8 0,0 7 0,0-11 0,0-11 0,-5-5 0,4-31 0,-9 1 0,9-6 0,-2 21 0,0 1 0,3-6 0,-5-35 0,4 35 0,-5-7 0,1-5 0,-1 12 0,-5-11 0,-5 11 0,3-12 0,-3 12 0,6 2 0,-7-13 0,1 22 0,-3-22 0,5 25 0,-2-10 0,5 10 0,-4-4 0,5 12 0,0-5 0,1 5 0,-2-6 0,1 0 0,5 0 0,-4 0 0,3-6 0,0 4 0,-3-4 0,8 6 0,-3 0 0,-1 1 0,4-1 0,-4 0 0,1-7 0,3 16 0,-3 1 0,4 18 0,0 5 0,0-1 0,0 4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2633 117 24575,'-16'0'0,"-6"0"0,-1 0 0,-10 0 0,5 0 0,-17 0 0,9 0 0,-23 0 0,2 0 0,-12 0 0,-1 0 0,-7 0 0,-2 0 0,-17 0-637,7 0 637,38 0 0,-2 0 0,-44 0 0,26 0 0,12 0 0,2 0 0,4 0-18,2 0 1,-1 0 17,-10 0 0,-16 0 0,7 0 0,-6 0 0,-1-6 0,20 1 0,-9-7 636,19 2-636,-6-1 36,1 0-36,5 1 0,-5-1 0,12 5 0,-5-3 0,11 8 0,-3-8 0,3 8 0,-17-8 0,9 8 0,-9-3 0,18 4 0,-5 0 0,10 0 0,1 0 0,7 0 0,4 0 0,4 0 0,2 0 0,6 3 0,2 6 0,7 3 0,5 10 0,0-5 0,10 21 0,-4-7 0,2 36 0,-2-1 0,-8-16 0,0 5-656,-1 3 0,1 2 656,0 8 0,1 3 0,-1 7 0,1 3-1023,-1-1 0,1 1 1023,0 5 0,0 0 0,-1-4 0,1-2 0,0 1 0,-1-3-609,0-21 0,0-1 609,0 27 0,1-4 0,3-2 0,-3 9 0,0-2-237,3-23 237,-4-2 0,-1 1 0,6 6 1072,-1 6-1072,-4-3 2000,2-22-2000,-8-1 1436,8-11-1436,-4-2 305,0-6-305,3 12 0,-2-3 0,4 4 0,0 5 0,0 9 0,0-4 0,-1-3 0,1-15 0,-2-18 0,-3 2 0,1-8 0,-1-4 0,2-1 0,1-3 0,-1 0 0,1 0 0,3 0 0,2-7 0,3 1 0,13-17 0,1 7 0,17-10 0,1 5 0,6-1 0,-7 6 0,13-5 0,-11 4 0,19-1 0,-13 2 0,13 5 0,-18 2 0,1 1 0,28-5 0,-21 4 0,0 0 0,21-3 0,8 0 0,-15 5 0,3-4 0,-12 5 0,6-1 0,-6-3 0,-14 9 0,-5-4 0,-15 5 0,-1-3 0,-2 2 0,-3-3 0,10 4 0,-4-4 0,9 3 0,3-3 0,6 4 0,7-5 0,0 4 0,0-9 0,23 9 0,-17-4 0,18 5 0,-17-5 0,-6 4 0,0-5 0,-3 2 0,-11 2 0,12-7 0,-12 8 0,0-8 0,-8 8 0,-6-3 0,-5 0 0,-4 3 0,-7-3 0,-3 4 0,-1 0 0,1 0 0,0 0 0,-1 0 0,1 0 0,-1 0 0,5 0 0,0 0 0,10 0 0,0 0 0,1 0 0,3 0 0,-12 0 0,6 0 0,-11 0 0,2 0 0,-3 0 0,-4-3 0,-1-2 0,-3-2 0,0-1 0,0 1 0,0-10 0,0-7 0,-4-17 0,-2-6 0,-11-14 0,0-2 0,-7-14 0,-1-2 0,6-1 0,-4-5 0,11 27 0,-11-16 0,11 25 0,-10-19 0,10 12 0,-10-12 0,10 13 0,-5-13 0,11 12 0,-4-5 0,5 14 0,-1 0 0,-4 1 0,5 5 0,-1-12 0,-3 12 0,3-18 0,-5 15 0,0-22 0,0 17 0,5-12 0,-8-5 0,12 15 0,-11 3 0,12 21 0,-6 10 0,6 4 0,-3 2 0,1 6 0,-1 2 0,-4 3 0,4-4 0,-3 0 0,6-3 0,-6-5 0,2-1 0,1-4 0,-4 1 0,3-1 0,-3 0 0,3 0 0,-2 1 0,2-1 0,-3 0 0,3 0 0,-2 5 0,6-4 0,-6 3 0,2-8 0,-4 3 0,1 0 0,-1 2 0,5 8 0,-3-4 0,3 4 0,-4 4 0,0 1 0,1 3 0,-1 0 0,0 0 0,1 0 0,-1 0 0,1-4 0,-1 4 0,0-4 0,4 4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38 24575,'16'0'0,"14"0"0,13 0 0,17 0 0,3 0 0,6 0 0,8 0 0,11 0-592,-36 0 1,2 0 591,9 0 0,1 0 0,5 0 0,1 0 0,5 0 0,-2 0 0,-19 0 0,-1 0-200,7 0 1,-2 0 199,17 0 0,-23 0 0,-1 0 0,17 0 0,8 0 0,-40 0 0,-2 0 0,-13 0 1158,-8 4-1158,-2-4 424,-3 7-424,0-6 0,3 2 0,6-3 0,1 4 0,8 1 0,-8 0 0,4 2 0,-6-6 0,6 7 0,-4-3 0,8 0 0,2 3 0,12-2 0,-8 3 0,11-3 0,-13 2 0,-1-3 0,3 4 0,-14-1 0,3 1 0,-8-1 0,-2-3 0,-3 1 0,-1-5 0,-3 6 0,0-3 0,-4 4 0,0-1 0,3 1 0,-2-1 0,6 1 0,-7 3 0,4 2 0,-4 4 0,0 4 0,0 2 0,0 4 0,4 0 0,-3 6 0,3 1 0,-4 12 0,4-4 0,-3 10 0,4-4 0,0 20 0,-3-3 0,3 12 0,-5-8 0,0 8 0,0 2 0,0 8 0,0 0-568,0 0 568,0 8 0,0-27 0,-3-9 0,0-1 0,-4 0 0,3-7 0,0 1 0,-6 18 0,8-5 0,-3 3 0,0-20 0,4-2 0,-3-12 0,4-1 568,0-10-568,0-6 0,0-1 0,0-8 0,0 4 0,0-5 0,4 10 0,7 20 0,6 14 0,13 26 0,-11-13 0,13 5 0,-19-15 0,12 0 0,-13-7 0,2-11 0,-5-9 0,-1-11 0,0-3 0,-3-1 0,-2-5 0,-3 1 0,-7-4 0,2-1 0,-11-3 0,3 0 0,-4 0 0,-4 0 0,-14 0 0,-1 0 0,-23 0 0,3 0 0,-22 0 0,-9 0-625,35 0 0,-3 0 625,-7 0 0,-3 0 0,-8 0 0,-3 0-1121,-9 0 1,-3 0 1120,-5 0 0,-1 0 0,1 0 0,0 0 0,1 0 0,0 0 0,5 0 0,2 0 0,4 0 0,0 0-653,1 0 0,1 0 653,8 0 0,4 0-198,14 0 0,2 0 198,-5 0 0,2 0 0,-20 0 0,-21 0 0,15 0 0,3 0 993,8 0-993,6 0 2147,8 0-2147,9 0 1535,12 0-1535,1 0 518,10 0-518,6 0 0,1-4 0,7 0 0,1-4 0,1 4 0,6-3 0,-2 3 0,3-4 0,0 1 0,0-1 0,0 0 0,3 1 0,1-1 0,4 4 0,3-7 0,-2 6 0,7-7 0,-4 4 0,5-5 0,0 4 0,-4-7 0,-1 3 0,0-4 0,-3 1 0,3-1 0,-4 0 0,0 0 0,-3 1 0,3-1 0,-8 0 0,4-5 0,-4 5 0,5-15 0,-4 2 0,3-10 0,1-13 0,-4-3 0,5-14 0,-6 1 0,0-9 0,0-1 0,0-8 0,0-8 0,-5 21 0,-2-18-592,-18 2 592,10 6 0,-14 3 0,10-2 0,2 36 0,-6-35 0,11 32 0,-11-34 0,6 25 0,-2-12 0,3 12 0,1 9 592,2-11-592,-7 7 0,2-14 0,0 10 0,-4-17 0,9 12 0,-3 7 0,5-11 0,0 18 0,-4-18 0,8 28 0,-1 0 0,8 22 0,0 4 0,0 2 0,3 6 0,1 2 0,4 3 0,3-4 0,2 3 0,8-2 0,2 3 0,10 0 0,14 0 0,3 0 0,25 0 0,6 0-922,16-6 922,-40 5 0,1 0 0,0-2 0,1 0 0,4 3 0,0 0 0,-4 0 0,-1 0 0,41 0 0,-6 0 0,-14 0-186,0 0 186,-2 0 0,-14 0 0,5 0 0,-13 0 0,21 0 0,-12 0 0,13 0 0,0 0 912,-18 0-912,15 5 49,-25-3 0,-12 3 0,-13-5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4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2249 1 24575,'-22'0'0,"-6"0"0,-13 0 0,-21 0 0,5 0 0,-35 0-942,9 0 942,31 0 0,-2 0 0,1 0 0,0 0 0,0 0 0,1 0 0,-1 0 0,0 0 0,0 0 0,0 0 0,-45 0 0,42 0 0,0 0 0,-36 0 0,36 0 0,0 0 0,-42 0 0,15 0 0,-8 0 0,18 0 0,-13 0 0,-1 0 0,7 0 231,10 0-231,9 0 0,13 0 0,8 0 0,12 0 0,10 0 711,6 0-711,5 0 0,3 3 0,0 1 0,4 4 0,0-1 0,0 1 0,0-1 0,0 1 0,0 3 0,0 12 0,0 7 0,0 31 0,0 4 0,0-14 0,0 3-701,0 4 0,0 2 701,0 13 0,0 3-942,1 5 1,-2 0 941,-2 6 0,-1-2 0,4-17 0,-2-2-509,-4 7 1,-1-3 508,6-15 0,1-2 0,-4 6 0,1 0-168,3-5 1,0-2 167,0 43 0,0-23 0,0-3 1165,0-15-1165,0 0 1861,0-7-1861,0-1 1186,0-6-1186,0 0 425,0-6-425,0-6 0,0-2 0,0-12 0,4 2 0,0-8 0,0 0 0,3-1 0,-3-3 0,3 0 0,1-4 0,-1 0 0,1 0 0,-1 0 0,1 0 0,0 0 0,3 0 0,-2 0 0,2 0 0,1-4 0,0-1 0,1-3 0,3 0 0,-4 3 0,5-2 0,4 6 0,14-8 0,7 8 0,12-4 0,6 5 0,-10 0 0,16 0 0,15 0 0,-18 0 0,-4 0 0,-1 0 0,-9 0 0,8 3 0,3 1 0,10-3 0,27 5 0,-13 0 0,-5-5 0,-6 5 0,10-6 0,-11 0 0,7 0 0,-9 0 0,-9 4 0,-13-2 0,-2 2 0,-12 0 0,-1-3 0,-6 4 0,-4-2 0,-2-2 0,1 7 0,0-7 0,11 7 0,1-2 0,6-1 0,-6 4 0,5-8 0,-5 7 0,6-7 0,-6 4 0,-1-1 0,-6-3 0,-4 3 0,3 0 0,4-3 0,-5 7 0,4-7 0,-13 2 0,1-3 0,-1 0 0,-3 0 0,-1 0 0,-5 0 0,1 0 0,-1 0 0,-3-3 0,-4-5 0,-1-1 0,-3-7 0,1 4 0,-2-1 0,-3-8 0,-1-3 0,-1-16 0,-1-15 0,-1-15 0,-7-27-629,9 43 1,-1-1 628,-3-8 0,0 0 0,3 4 0,0 0 0,-2-4 0,0 2-290,-1-24 290,5 34 0,-1 2 0,-8-24 0,11 16 0,-1 0 0,-9-16 0,10 22 0,1 1 0,1-7 0,-5-5 0,4 1 0,0 13 0,1 2 1238,5 6-1238,0 6 309,0 6-309,0 1 0,0 13 0,0-6 0,0 11 0,0-3 0,0 5 0,0-1 0,0-4 0,0 0 0,0-5 0,0 0 0,0 0 0,0-4 0,0-7 0,0-1 0,0-4 0,4 5 0,-3 6 0,7 0 0,-7 9 0,2-2 0,-3 6 0,0 1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3097 188 24575,'-21'0'0,"-8"0"0,-5 0 0,-12 0 0,-2 0 0,-6 0 0,-7 0 0,6 0 0,-21 0 0,12 0 0,-14 0 0,9 0 0,-9 0 0,-1 0-724,-16 0 724,-3 0 0,46 0 0,-1 0 0,-4 0 0,-1 0 0,-1 0 0,0 0 0,-3 1 0,-2-2 0,1-1 0,0-2 0,-1-2 0,1-2 0,4 1 0,1-1 0,0-5 0,1 0 0,4 2 0,0 1 0,-1 0 0,3 0 0,-26-8 0,-5 1 0,25 4 0,-5-3 0,1 10 0,13 1 0,2 0 724,11 4-724,-3-3 0,9 4 0,-4 0 0,6 0 0,-1 0 0,1 0 0,-1 0 0,5 0 0,-3 0 0,8 0 0,-8 0 0,3 0 0,-4 0 0,-8 0 0,10 0 0,-4 0 0,12 0 0,5 0 0,3 3 0,6 5 0,7 5 0,0 4 0,9 4 0,2 13 0,1 8 0,0 27 0,-4 11-1108,1 18 1108,-6-37 0,-1 2 0,-1 1 0,-2 2-947,1 12 0,-2 3 947,-1 5 0,-2 1 0,1 0 0,0 1 0,0 9 0,0 1 0,0-10 0,0-1 0,0 1 0,0-3 0,0-22 0,0-3-406,0 6 0,0-2 406,0-13 0,0-1 0,0 5 0,0-1 0,0 43 0,0-27 953,0-9-953,0-14 1909,0-6-1909,0-13 952,0-2-952,0-8 0,0 3 0,0-4 0,0-5 0,0 0 0,0 0 0,0-4 0,4 4 0,-3-5 0,5-3 0,-1 0 0,2-1 0,1 1 0,-1 4 0,1-1 0,3 4 0,-3-2 0,3 6 0,-3-7 0,0 4 0,-1-8 0,1 3 0,-1-7 0,1 4 0,3-4 0,12 4 0,7-3 0,23 9 0,3-4 0,21 6 0,2 0-948,16 1 948,-42-7 0,1 1 0,3 0 0,3-1 0,7-2 0,2 0-816,0 3 1,1-1 815,6-5 0,7 0 0,-3 1 0,6 0 0,-3 0 0,14-1 0,0-2 0,-13 1 0,4 0 0,-10 0 0,-17 0 0,-5 0 0,4 0 0,-2 0-239,25 0 239,7 5 0,-12-3 0,-23 7 0,-9-8 857,-6 4-857,-6-1 1687,-1-3-1687,0 7 274,1-7-274,6 4 0,6 0 0,-5-4 0,12 8 0,-12-3 0,5 0 0,-6 3 0,0-4 0,-11 1 0,-2 2 0,-10-7 0,3 2 0,-7-3 0,2 0 0,-7 0 0,-4-3 0,-1-5 0,-3-5 0,0-4 0,0 0 0,-4 1 0,3-6 0,-11-6 0,10-13 0,-12-7 0,7-12 0,-4-11 0,-1 7 0,6 14 0,-1-1 0,-5-34 0,5 31 0,1 1 0,-1-27 0,-5-12 0,11 18 0,-10-14 0,9 11 0,-8 7 0,9 8 0,-9 1 0,4 7 0,0 6 0,-3 7 0,3 3 0,-3 9 0,4-9 0,-4 9 0,4-4 0,-4 0 0,-1 4 0,0-10 0,1 5 0,-1-6 0,0 6 0,0-5 0,5 5 0,-9-30 0,12 12 0,-12-20 0,12 18 0,-2 6 0,4 2 0,0 12 0,0 5 0,0 8 0,0 8 0,0 2 0,-4 3 0,3 0 0,-5 1 0,1-1 0,1-4 0,1-11 0,3-1 0,0-9 0,0 6 0,0-1 0,0 5 0,0-3 0,0 12 0,0-6 0,0 11 0,0-3 0,0 8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3009 0 24575,'-27'0'0,"-9"0"0,-12 0 0,-6 0 0,-14 0 0,-4 0 0,-24 0-494,43 0 0,0 0 494,-1 0 0,0 0 0,-4 0 0,1 0 0,3 0 0,2 0-284,-46 0 284,3 0 0,16 0 0,9 0 0,2 0 0,5 0 0,-6 0 0,6 0 973,-13 0-973,12 0 299,0 0-299,-10 0 0,8 0 0,-13 0 0,8 0 0,10 0 0,14 0 0,6 0 0,8 0 0,14 0 0,-1 0 0,11 0 0,-3 0 0,1 0 0,-2 0 0,-4 0 0,-4 0 0,-8 0 0,-11 0 0,-2 0 0,-25 6 0,28-5 0,-34 4 0,29-5 0,-17 0 0,14 0 0,0 0 0,13 0 0,6 0 0,6 0 0,6 0 0,3 0 0,-3 0 0,3 0 0,1 0 0,-4 0 0,3 4 0,-4-3 0,1 3 0,3-4 0,-3 0 0,8 0 0,-4 0 0,4 0 0,4 3 0,1 1 0,3 4 0,0-1 0,0 1 0,0-1 0,3 1 0,1 3 0,4 2 0,-3 4 0,2-1 0,-1 17 0,-1-1 0,5 27 0,-9 5 0,4 23-519,-4-35 1,-2 3 518,1 2 0,0 3 0,0 7 0,0 2 0,0 0 0,0 0 0,0 2 0,0-3 0,0-12 0,0-1 0,3 1 0,0-1-388,-1 34 388,3 9 0,1-3 0,-5-16 0,10-9 0,-10-9 0,8-14 0,-8-1 0,7-11 1017,-7-2-1017,8-6 408,-8-4-408,6-2 0,-6-4 0,3-1 0,0 1 0,-3 7 0,2-6 0,1 7 0,-3-9 0,3 1 0,-4-1 0,3 1 0,-2-4 0,3-2 0,-4-3 0,0-1 0,3 1 0,1-4 0,4-1 0,0-3 0,-1 0 0,1 0 0,-1 0 0,1 0 0,-1 0 0,1 4 0,-1 0 0,1 3 0,3 1 0,-2 0 0,2 0 0,1 3 0,-3-2 0,2 3 0,1-5 0,-4 1 0,8 0 0,-3 0 0,13 1 0,-2 0 0,21 1 0,-3 0 0,27 2 0,3-1 0,-22-4 0,4-1-702,4 1 1,3 0 701,12 1 0,3-1 0,-1 1 0,1-1 0,5-2 0,-3-2 0,-22 1 0,1-1 0,32 1 0,-4 0 0,-12-2-264,4 2 1,-3-1 263,-13-3 0,24 0 0,-22 0 0,5 0 0,-13 0 1364,21 0-1364,-19 0 566,5 0-566,14 0 0,-16 0 0,12 0 0,20 0 0,-43 0 0,9-3 0,1 0 0,-10 1 0,36-9 0,-31 5 0,2-5 0,5 0 0,-8 5 0,-5-4 0,-8 5 0,-1 0 0,-10 1 0,4 0 0,1-1 0,-9 0 0,4 1 0,-13 4 0,-3 0 0,-2-3 0,-3 2 0,-1-3 0,1 4 0,-1 0 0,-2-3 0,-2-1 0,-3-4 0,0-4 0,-4-11 0,-7-12 0,-1-20 0,-9-8 0,7-22-568,-10-5 568,10-8 0,-4 11 0,5 2 0,4 31 0,-1 1 0,-4-20 0,1 9 0,-1 2 0,2 12 0,-6-34 0,2 29 0,4-1 0,-5-4 0,2 12 0,4 2 568,-4 6-568,5 0 0,0 0 0,5 0 0,-4 0 0,3 0 0,-4-6 0,0 5 0,-1-12 0,5 12 0,-3-5 0,8 11 0,-3 7 0,4 6 0,0 6 0,0 3 0,0 1 0,0 5 0,0-1 0,0-4 0,0 0 0,0-5 0,0 4 0,0-3 0,0 8 0,0-4 0,0 4 0,0 1 0,0-1 0,0-8 0,0-9 0,0-4 0,0-9 0,0 4 0,0-1 0,0 2 0,0 6 0,0 11 0,0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3050 412 24575,'-22'0'0,"-12"0"0,-2 0 0,-24 0 0,4 0 0,-30 0 0,-3 0-1072,-9 0 1072,42 0 0,-1 0 0,4 0 0,-3 0 0,-11 0 0,-2 0-560,5 0 1,-1 0 559,-7 0 0,-2 0 0,5 0 0,0 0 0,-5 0 0,-1 0 0,-4 0 0,-1 0-815,5 0 1,-1 0 814,-9 1 0,0-2 0,10-2 0,-1 0 0,-5-1 0,3-1-373,24-1 1,2-1 372,-13 0 0,2 0 0,-22-5 0,32 5 0,-1 0 0,-41-11 436,22 10-436,-2-8 1235,25 10-1235,3 0 1720,14-3-1720,10 8 903,6-3-903,5 4 271,8 3-271,0 1 0,4 4 0,4 4 0,1 0 0,3 5 0,1 4 0,-5 2 0,4 4 0,-2 12 0,-1 10 0,0 14 0,-5 22 0,0 14-980,0-32 1,0 4 979,4 3 0,-1 3 0,-2 14 0,0 2-1206,3 0 1,-1 0 1205,-3 6 0,0 0 0,-1 1 0,2-2 0,2-8 0,0-5-467,-2-16 1,0-2 466,6-1 0,-1-3 0,-5 29-193,5-38 1,0-1 192,-4 34 1556,8-10-1556,-4-14 2446,5-14-2446,-2-10 1156,-4-12-1156,3-4 519,-3-6-519,2-5 11,1-5-11,-1 1 0,1-4 0,4-1 0,0-3 0,5 0 0,10 0 0,-3 0 0,14 0 0,10 6 0,8 0 0,13 0 0,8 5 0,3-10-735,15 5 735,2-6 0,-40 0 0,1 0-603,5 0 1,1 0 602,4 0 0,2 0 0,4 1 0,1-2-867,4-5-1,1-2 868,-7 1 0,5-3 0,-2-3 0,6-3 0,-5 1 0,7-2 0,0 0 0,-13 5 0,4 0 0,-6 0 0,2-3 0,-6 2 0,29-1-234,-38 4 1,-3 1 233,14-3 0,26-1 0,-22 2 608,-1-1-608,-9 6 1102,-13-4-1102,-8 5 1862,-7-4-1862,-10 3 570,-2 2-570,-8 1 0,-2 2 0,-3-2 0,0 3 0,-4-4 0,2 3 0,-5-5 0,3 1 0,-4-2 0,0-1 0,0 0 0,0 1 0,0-1 0,0 1 0,0-5 0,0-11 0,0-13 0,0-12 0,0-6 0,0-23 0,0 3 0,0-21 0,0-1 0,0 28-545,0-30 545,0 12 0,0-14 0,0 48 0,0 0 0,-6-35 0,5 0 0,-10 0-136,5 21 136,-6-15 0,1 29 0,4-16 0,-2 14 0,3 6 542,-4 2-542,0 11 139,0 2-139,5 6 0,-3-1 0,3 6 0,-4-5 0,4 13 0,-3-6 0,7 11 0,-2-2 0,3 3 0,-4 4 0,3 0 0,-2 4 0</inkml:trace>
  <inkml:trace contextRef="#ctx0" brushRef="#br0" timeOffset="3246">8356 39 24575,'-16'0'0,"-8"0"0,-17 0 0,-13 0 0,0 0 0,-1 0 0,-7 0-643,-35 0 1,2 0 642,36 0 0,-25 0 0,-5 0 0,1 0 0,26 0 0,-2 0 0,9 0 0,1 0 0,-3 0 0,1 0 240,-41 0-240,26 0 0,10 0 0,6 0 0,18 0 0,-61 0 0,65 0 0,-27 0 0,19 0 967,-11 0-967,10 0 78,-10 0-78,4 0 0,-6-5 0,6 4 0,2-8 0,12 3 0,1 1 0,10-3 0,2 7 0,8-3 0,1 4 0,5 0 0,-1 0 0,0 0 0,-3 0 0,-7 0 0,-5 0 0,-16 0 0,-3 0 0,-27 0 0,18 0 0,-31 0 0,24 0 0,-19 0 0,7 0 0,8 0 0,-6 0 0,18 0 0,-9 0 0,17 0 0,2 0 0,7 0 0,5 0 0,6 0 0,-5 0 0,9 0 0,-3 0 0,4 0 0,0 0 0,-4 0 0,3 0 0,0 0 0,3 0 0,2 0 0,-4 0 0,4 0 0,2 0 0,3 0 0,4 4 0,0 0 0,4 3 0,4 1 0,0 3 0,9 7 0,1 4 0,0 18 0,5 2 0,-6 26 0,4 13-515,-5 16 515,1-7 0,-7-40 0,1 1 0,5 39 0,1 7 0,0-2 0,-1-16 0,-1-1 0,-4-16 0,3-1 0,-9-7 0,8 0 0,-7-1 0,7 1 515,-8 0-515,4 0 0,0 0 0,-4-1 0,4-10 0,-5-4 0,0-12 0,4 0 0,-3-4 0,3-2 0,-4-4 0,0 5 0,0-5 0,4 10 0,-3-10 0,3 5 0,-4-6 0,3-3 0,-2-1 0,3-5 0,-1 1 0,1-1 0,4 1 0,-1-1 0,-3 1 0,3-1 0,-6 1 0,6-1 0,-7 10 0,8 1 0,-7 10 0,7-1 0,-7 6 0,3 1 0,0 6 0,-2 0 0,6 0 0,-7-6 0,4-1 0,-1-6 0,-3 1 0,7-6 0,-7 0 0,2-6 0,-3-3 0,4 2 0,-3-6 0,3 7 0,-4-8 0,0 4 0,0-5 0,3 1 0,-2-1 0,2 1 0,-3-1 0,4 1 0,-4-1 0,4 1 0,-1-1 0,-2 1 0,6 0 0,-7-1 0,4 5 0,-1 0 0,-2 5 0,7 0 0,-7-1 0,6-3 0,-3-2 0,3-3 0,1-1 0,0 1 0,3 0 0,12 0 0,7 2 0,23 5 0,10 9 0,-14-10 0,-1-1 0,5 7 0,3-8 0</inkml:trace>
  <inkml:trace contextRef="#ctx0" brushRef="#br0" timeOffset="6477">8442 189 24575,'0'28'0,"0"-1"0,0-8 0,0 6 0,0-1 0,0 10 0,0 27 0,0-22 0,0 27 0,0-24 0,0 0 0,0 16 0,0-14 0,0 40 0,0-31 0,0 29 0,0-33 0,0 12 0,0-7 0,0-6 0,0-2 0,0 0 0,0-5 0,4 11 0,-2-10 0,7 4 0,-8-12 0,3 4 0,-4-14 0,0 3 0,0-14 0,0-1 0,0-5 0,0 1 0,0-1 0,0 1 0,0-1 0,0 1 0,0 8 0,0 3 0,0 20 0,0-3 0,0 16 0,0-5 0,0 14 0,0-5 0,0 12 0,0 2 0,0-18 0,0 14 0,0-30 0,0 10 0,0-6 0,0-6 0,0-1 0,0-6 0,0 1 0,0-1 0,0-4 0,0 3 0,0-4 0,0 6 0,0 5 0,0-5 0,0 11 0,0-11 0,4 5 0,-3-5 0,3-6 0,-4 0 0,0-10 0,0 0 0,0-5 0,4 1 0,-3 0 0,2-1 0,-6-3 0,-6 0 0,-3-4 0,-5 0 0,-17 0 0,-26 0 0,-32 0-1063,26 0 1,-6 0 1062,-14 0 0,-3 0 0,7-1 0,-3 2 0,15 1 0,-4 1 0,1-1-1006,1-1 1,0-1-1,-1 1 1006,-7 4 0,-1 1 0,-2-1-991,-10-4 0,-1-1 0,0 1 991,8 1 0,0 2 0,1-2 0,0-2 0,0 0 0,1 0-664,4 0 1,1 0 0,0 0 663,3 0 0,1 0 0,1 0-65,6 0 0,1 0 0,1 0 65,-33 0 0,2 0 0,14 0 0,4 0 712,16 0 1,2 0-713,-1 0 0,4 0 2635,-24 0-2635,-5 0 0,16 0 2732,10 0-2732,19 0 2327,3 0-2327,16 0 961,6 0-961,2 0 220,6 0-220,5 0 0,11 0 0,3 0 0,4 0 0,-7-4 0,1 4 0,-1-4 0,1 1 0,-1-1 0,5-1 0,-3-1 0,2 5 0,-3-6 0,-1 3 0,1-1 0,-1 2 0,1 0 0,-1 2 0,1-3 0,-4 1 0,3 2 0,-6-2 0,2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4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69 24575,'-8'0'0,"1"0"0,-1 0 0,0 3 0,-3 1 0,2 4 0,-3 0 0,5 0 0,-1-1 0,0 1 0,4-1 0,-3 1 0,3-1 0,0 1 0,-3-1 0,6 1 0,-6-1 0,7 1 0,-4-1 0,4 1 0,0-1 0,0 1 0,0-1 0,0 1 0,0-1 0,0 1 0,0 0 0,0-1 0,0 1 0,0-1 0,0 1 0,0-1 0,0 1 0,0-1 0,0 1 0,3-1 0,-2 1 0,6-1 0,-3 1 0,0-1 0,3 1 0,-3-1 0,4-2 0,-4 1 0,3-5 0,-3 2 0,3 1 0,1-3 0,-1 5 0,1-5 0,-1 3 0,1-4 0,0 0 0,-1 3 0,1-2 0,-1 2 0,1-3 0,-1 0 0,1 0 0,-1 0 0,1 0 0,-1 0 0,1 0 0,3 0 0,-2 0 0,7-4 0,-4 3 0,1-6 0,-2 3 0,1 0 0,-4-3 0,8 2 0,-7 1 0,2-3 0,-3 6 0,3-6 0,-2 3 0,2-1 0,-3-2 0,-1 3 0,1 0 0,0-3 0,-1 3 0,-3-4 0,3 4 0,-6-3 0,2 3 0,0-1 0,-2-1 0,3 1 0,-1 1 0,-2-3 0,2 3 0,-3-4 0,0 1 0,0-1 0,0 1 0,0-1 0,0 0 0,0 1 0,0-1 0,0 0 0,0 1 0,0-1 0,0 0 0,0 1 0,0-1 0,0 1 0,0-1 0,0 0 0,0 1 0,0-1 0,0 0 0,-3 4 0,2-3 0,-6 6 0,6-5 0,-6 1 0,7-2 0,-7-1 0,6 0 0,-6 4 0,6-3 0,-5 3 0,1 0 0,1-3 0,-3 6 0,6-5 0,-5 5 0,1-3 0,-2 1 0,-1 2 0,0-2 0,1 3 0,-1 0 0,1-4 0,-1 3 0,0-2 0,1 3 0,-1 0 0,0 0 0,1 0 0,-1 0 0,4 3 0,-3-2 0,3 6 0,-4-6 0,4 5 0,-3-5 0,3 6 0,0-6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24575,'16'0'0,"-6"0"0,10 0 0,-7 0 0,-1 0 0,4 0 0,-8 0 0,4 0 0,-4 12 0,0-1 0,1 15 0,-4-3 0,-1 10 0,-4-5 0,0 5 0,0 0 0,0-4 0,0 4 0,0-6 0,0 1 0,-4-6 0,-1 4 0,-7-12 0,2 7 0,-2-8 0,4 4 0,-1-1 0,5-3 0,-4 2 0,4-6 0,-4 7 0,0-8 0,-1 8 0,-2-4 0,2 0 0,-2-1 0,7-4 0,-3 1 0,7-11 0,0 1 0,18-11 0,2 4 0,25-1 0,11-1 0,-4 5 0,21 1 0,0-1-452,16 4 452,9-4 0,-3 6 0,-29 0 0,15-5 0,-29 3 0,16-3 0,-20 5 0,-20 0 0,-10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24575,'12'0'0,"-3"0"0,2 0 0,-7 4 0,0 9 0,-4 0 0,-4 14 0,-5-10 0,-1 5 0,-5-6 0,1 1 0,-2 0 0,-1-1 0,0-3 0,-4 4 0,3-4 0,-4 1 0,5-2 0,5-4 0,-4 0 0,3 0 0,1 0 0,0 0 0,4-4 0,1 3 0,-1-3 0,4 3 0,0 1 0,4-1 0,0 1 0,0-1 0,4-2 0,0-2 0,7-3 0,2 0 0,8 0 0,2-4 0,10-6 0,1-1 0,12 1 0,2 6 0,-6 4 0,3 0 0,-5 0 0,-4 0 0,9 8 0,-21 2 0,2 8 0,-9-1 0,-4-1 0,-1 1 0,-4-4 0,-3 2 0,-2-2 0,-3 4 0,0-1 0,0 1 0,0 0 0,0-1 0,-8-3 0,-1 3 0,-8-7 0,1 7 0,-1-7 0,0 3 0,-4-3 0,3-5 0,-9 1 0,9-5 0,-3 0 0,-1 0 0,4 0 0,-3 0 0,-1 0 0,0 0 0,-6 0 0,-5 0 0,-1 0 0,-6 0 0,0 0 0,-6 0 0,4 0 0,-4 0 0,6 0 0,6 0 0,1 0 0,10 0 0,-2 0 0,12 0 0,1 0 0,8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2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2566 29 24575,'-33'0'0,"-4"0"0,-24 0 0,-9 0 0,-10 0 0,14 0 0,-1 0 0,13 0 0,-9 0 0,7 0 0,-4 0 0,13 0 0,4 0 0,4 0 0,16 0 0,2 0 0,8 0 0,1 0 0,8 7 0,1 2 0,3 8 0,0 23 0,0 22 0,-6-10 0,-1 5-711,2 1 1,0 3 710,-5 16 0,-2 3-1214,0 6 0,1 3 1214,2 4 0,0 3 0,0-23 0,1 2 0,0-1 0,2-6 0,0-2 0,1 1 0,-1 3 0,0 0 0,1 0 0,0 23 0,1 0 0,0 0 0,1-3-673,2-13 0,2-2 673,-1 4 0,0-1 0,0-12 0,0-4-177,0-9 1,0-2 176,-1 1 0,2-3 0,4 23 1113,1 0-1113,5-15 2342,-1-18-2342,-1-16 1619,-1-6-1619,4-5 474,-4-4-474,8-4 0,-8-1 0,13-3 0,-3 0 0,22 0 0,2 0 0,35 0 0,-3-5 0,-23 2 0,1-1 0,46-9 0,-16 1-444,10-1 444,-20 1 0,0 1 0,4-1 0,-27 1 0,4 0 0,-19 2 0,-1-1 0,7-3 0,-10 2 444,5-1-444,-9 2 0,-8 2 0,3-1 0,-4-3 0,-5 3 0,0-3 0,-4 5 0,-1-5 0,1-1 0,-3 0 0,-1-2 0,1-15 0,1-22 0,6-20 0,0-23-699,-5 43 1,0-3 698,0-7 0,0-3 0,-3-3 0,-1-2 0,1-4 0,-1-1 0,1-1 0,-1 4 0,-3 18 0,1 1-208,3-8 0,-1 3 208,-3-16 0,0 11 0,0-1 0,0-22 0,0 34 0,0 2 0,0-11 0,0 14 0,0 1 0,0 11 0,0 7 1366,0 6-1366,0 10 447,0 0-447,0 0 0,0-5 0,-4-1 0,-1-8 0,-4-3 0,-1-5 0,-1-19 0,1 10 0,-1-10 0,1 6 0,0 6 0,0-5 0,0 6 0,-5-12 0,5 19 0,-3-6 0,8 26 0,-2 1 0,6 5 0,-6-1 0,3 4 0,0-3 0,0 6 0,4-2 0</inkml:trace>
  <inkml:trace contextRef="#ctx0" brushRef="#br0" timeOffset="75140">1580 2207 24575,'21'0'0,"8"0"0,5 0 0,6 0 0,-1 0 0,8-5 0,-6 4 0,5-4 0,0 5 0,-5-4 0,5 3 0,-6-4 0,0 5 0,0-4 0,0 3 0,-1-4 0,1 5 0,0-4 0,0 3 0,-6-4 0,-1 5 0,0 0 0,-9 0 0,3 0 0,-11 0 0,1-3 0,0 2 0,-5-3 0,4 4 0,-8 0 0,4 0 0,-4 0 0,-1 0 0,1 0 0,-1 0 0,1 0 0,-1 0 0,5 0 0,0 0 0,10 0 0,0-4 0,11 3 0,-4-8 0,4 8 0,-10-3 0,3 4 0,-12 0 0,6 0 0,-12 0 0,4 0 0,-4 0 0,-4 0 0,-1 0 0</inkml:trace>
  <inkml:trace contextRef="#ctx0" brushRef="#br0" timeOffset="324552">1 457 24575,'0'27'0,"0"6"0,9 7 0,3 8 0,4-6 0,19 26 0,-21-33 0,24 33 0,-21-32 0,7 4 0,-5-7 0,-5-10 0,-1-2 0,-5-8 0,0-2 0,-1-3 0,-6-8 0,-13-16 0,-2 0 0,-17-24 0,6 8 0,-1-4 0,1 2 0,15 18 0,2 4 0</inkml:trace>
  <inkml:trace contextRef="#ctx0" brushRef="#br0" timeOffset="326199">8 394 24575,'7'0'0,"5"0"0,1 0 0,3 0 0,-3 0 0,-2 0 0,1-4 0,-3 0 0,6-4 0,-6 0 0,6 0 0,-2-4 0,14-3 0,-2-8 0,20-3 0,-7-10 0,15 2 0,-15-2 0,14 4 0,-14 0 0,10 0 0,-12 6 0,-2 5 0,-11 8 0,-6 5 0,-5 3 0,-5 2 0,1 3 0,-4 0 0,0 0 0</inkml:trace>
  <inkml:trace contextRef="#ctx0" brushRef="#br0" timeOffset="327521">185 633 24575,'8'0'0,"-1"0"0,1 0 0,-1 0 0,5 0 0,1-8 0,3 3 0,1-11 0,4 6 0,-3-2 0,4 3 0,-6 1 0,1-1 0,-5 1 0,0 4 0,-4-3 0,-1 3 0,1-1 0,-1-1 0,1 1 0,-1-2 0,5 3 0,-4-3 0,8 2 0,-8-3 0,8 0 0,-3 0 0,3 0 0,6-1 0,-4 0 0,8-4 0,-8 3 0,3-2 0,-4 3 0,-1 1 0,-3 3 0,-5 1 0,-4 4 0</inkml:trace>
  <inkml:trace contextRef="#ctx0" brushRef="#br0" timeOffset="328860">836 1 24575,'0'11'0,"4"2"0,0 4 0,5-1 0,-1 1 0,1 4 0,0 2 0,4 10 0,-3-9 0,10 19 0,-10-22 0,9 22 0,-4-13 0,4 10 0,-3 0 0,3-1 0,-4 1 0,4-6 0,-4 5 0,3-10 0,-8-1 0,3-7 0,-5 1 0,0-9 0,1 8 0,-1-13 0,-1 4 0,-2-5 0,-2 1 0,0-1 0,-2 1 0,6 0 0,-3-4 0,0 2 0,3-5 0,-6 3 0,2-4 0</inkml:trace>
  <inkml:trace contextRef="#ctx0" brushRef="#br0" timeOffset="330210">645 171 24575,'28'0'0,"-11"0"0,32-15 0,-18 3 0,10-9 0,-1-3 0,1 11 0,-9-10 0,6 13 0,-20 1 0,-1 2 0,-5 6 0,-5-3 0,1 4 0,-4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2440 0 24575,'0'8'0,"0"-1"0,0 1 0,0 8 0,0-2 0,0 7 0,0-4 0,0 0 0,0-1 0,0 1 0,0-4 0,0 2 0,3-6 0,-2 2 0,6-3 0,-6-1 0,5 1 0,-5-1 0,3 1 0,-4 8 0,0 3 0,0 14 0,0 1 0,0 6 0,0 0 0,0-1 0,0 1 0,0 0 0,0-10 0,0-3 0,0-11 0,0-3 0,0-2 0,0-3 0,-4-4 0,3-4 0,-2-4 0,3 0 0,0 0 0</inkml:trace>
  <inkml:trace contextRef="#ctx0" brushRef="#br0" timeOffset="-149084">2242 982 24575,'-33'0'0,"-8"0"0,-21 0 0,-3 0 0,-12 0 0,31 0 0,-18 0 0,31 0 0,-14 0 0,14 0 0,10 0 0,5 0 0,10 3 0,5 1 0,3 4 0,3 3 0,2 2 0,4 14 0,-4 9 0,-1 26 0,2 18 0,-5-23 0,-1 3-965,3 8 1,0 4 964,-2 12 0,-2 5-1282,1 9 0,0 2 1282,0-33 0,0-1 0,0 2 0,0 2 0,0 0 0,0-1 0,0 26 0,0-3-802,0-5 1,0-1 801,0-4 0,0-5-261,0-23 1,0-2 260,0 9 0,0-3 0,0 16 0,0-18 0,0 1 0,0 19 1383,0 17-1383,0-37 2445,5 5-2445,-4-7 1972,8-7-1972,-3-6 738,3-13-738,-4-7 79,2-8-79,-6-2 0,5-3 0,-2-4 0,4-1 0,0-3 0,3 0 0,6 0 0,12-4 0,11-2 0,15-10 0,15-2 0,17-7 0,-36 12 0,5-1 0,33-6 0,5 0-1080,-18 3 1,0 1 1079,-8 2 0,3 0 0,-5 0 0,5-1 0,-4 1-575,2 0 1,-1-1 574,-5 1 0,0 0 0,-3 3 0,-3 0-211,28-7 211,14 5 0,-39 2 0,19-1 0,-25 6 0,-8-4 1999,-11 9-1999,-7-3 1268,-11 4-1268,-5 0 252,-5 0-252,1 0 0,-1 0 0,1 0 0,-1 0 0,1 0 0,-1-4 0,1 4 0,-1-4 0,1 1 0,-1-1 0,10-1 0,-3-2 0,12 2 0,-8-3 0,3 3 0,-4-3 0,-5 7 0,0-6 0,-5 3 0,1-8 0,-3-1 0,-2-14 0,-3-32 0,0-26-607,1 32 0,-2-2 607,-5-11 0,-1-2 0,2-2 0,0 0 0,-6-7 0,0 2 0,4 13 0,0 0 0,0 1 0,0 2-354,-5-31 354,-1-8 0,1 11 0,0 17 0,1 15 0,1 9 0,-4 11 0,3-3 1191,-3 3-1191,1 1 377,2 1-377,-2 10 0,4-3 0,1 12 0,-1-6 0,1 11 0,4-3 0,-3 8 0,3-3 0,-4 3 0,0-8 0,0 0 0,0-5 0,-5 4 0,4-3 0,-3 7 0,4-7 0,0 7 0,0-2 0,1 3 0,-1-4 0,3-5 0,1 6 0,4-1 0</inkml:trace>
  <inkml:trace contextRef="#ctx0" brushRef="#br0" timeOffset="-74425">1774 2927 24575,'27'0'0,"9"0"0,18 0 0,17 0 0,8 0 0,16 0 0,-6 0 0,-15 0 0,-13 0 0,-2 0 0,-10 0 0,10-2 0,0-1 0,-6 1 0,24-8 0,-21 8 0,-3-3 0,-13 5 0,-11 0 0,3 0 0,-9 0 0,-1 0 0,4 0 0,-3 0 0,10 0 0,-4 0 0,9 0 0,-9 0 0,-1 0 0,-7 0 0,-8 0 0,-1 0 0,-5 0 0,1 0 0,-1 0 0,1 0 0,-1 0 0,1 0 0,8 0 0,8 0 0,10 0 0,27 0 0,5 0 0,21 0-774,8 0 774,2 0 0,-14 0 0,17 0-161,-34-5 161,13 4 0,-24-4 0,-9 5 0,-17 0 0,-2 0 768,-14 0-768,-2 0 41,-3 0 1,-4 0 0,-1 0 0</inkml:trace>
  <inkml:trace contextRef="#ctx0" brushRef="#br0" timeOffset="93527">2179 979 24575,'16'0'0,"8"0"0,5 0 0,9 0 0,-9 0 0,9 0 0,-3 0 0,5 0 0,6 0 0,1 0 0,7 0 0,0 0 0,0 0 0,-1 0 0,-5 0 0,4 0 0,-10 0 0,4 0 0,-6 0 0,-6 0 0,4 0 0,-9 0 0,9 0 0,-3 0 0,-1 0 0,4 0 0,-3 0 0,-1 0 0,4 0 0,-9 0 0,4 0 0,-6 0 0,1 0 0,-6 0 0,5 0 0,-5 0 0,1 0 0,3 0 0,-8 0 0,3 0 0,-4 0 0,-5 0 0,0 0 0,-4 0 0,-1 0 0,1 0 0,-4 3 0,2-2 0,-5 6 0,6-7 0,-3 7 0,4-3 0,-1 0 0,1 3 0,-1-3 0,1 4 0,-1-1 0,1 1 0,-4-1 0,3 1 0,-6-1 0,2 1 0,-3 0 0,0-1 0,0 1 0,0-1 0,0 1 0,0-1 0,0 1 0,0-1 0,0 1 0,0-1 0,0 1 0,0-1 0,-4 5 0,3-4 0,-10 8 0,5-3 0,-6 3 0,4 1 0,-1 0 0,5-1 0,-4 1 0,3 0 0,-3 4 0,3-3 0,1 8 0,4-3 0,0 4 0,0-4 0,0 3 0,0-8 0,0 3 0,0-4 0,0-1 0,0-3 0,0-1 0,0-5 0,0 1 0,0-1 0,0 1 0,0 3 0,3-2 0,1 2 0,4-3 0,-4-1 0,3-2 0,-3-2 0,0 0 0,3-2 0,-3 2 0,4-3 0,-1 4 0,1-3 0,-1 2 0,-3 0 0,3-2 0,-3 2 0,4 1 0,-1 0 0,1 4 0,-1-1 0,1 1 0,0 3 0,0 2 0,0-1 0,0 4 0,-1-7 0,1 2 0,0-3 0,-1-1 0,-2 1 0,1-4 0,-5 3 0,2-7 0,-3 4 0</inkml:trace>
  <inkml:trace contextRef="#ctx0" brushRef="#br0" timeOffset="95360">3767 1274 24575,'0'16'0,"0"-2"0,0 12 0,0-3 0,0 10 0,0-4 0,4 4 0,1-6 0,4 0 0,0 1 0,0-1 0,0 0 0,0-4 0,-4-2 0,2-4 0,-2 0 0,0-5 0,2 0 0,-7-5 0,4 1 0,-1-1 0,-2 1 0,2 0 0,1-4 0,-4 2 0,4-1 0,-4 2 0,3 1 0,-2-1 0,2 1 0,1-1 0,-3 1 0,2-1 0,-3 1 0,3-1 0,-2 1 0,2-1 0,-3 1 0,4-4 0,-3 3 0,2-3 0,-3 3 0,0 1 0,0 0 0,3-4 0,-2 2 0,2-1 0,-3 2 0,0-3 0,0 0 0</inkml:trace>
  <inkml:trace contextRef="#ctx0" brushRef="#br0" timeOffset="181834">443 2134 24575,'-5'-16'0,"-10"-10"0,-7-10 0,-10-12 0,-7-3 0,5-4 0,-6-7 0,1 4 0,11 9 0,-9 1 0,15 7 0,-4-9 0,6 8 0,-1-3 0,2 17 0,5-1 0,5 8 0,-2 4 0,9 4 0,-6 2 0,8 3 0,0 0 0,0 1 0,12-6 0,-1 4 0,27-14 0,6 10 0,5-7 0,11 9 0,-6 0 0,2 5 0,4 1 0,-18 5 0,-11 0 0,-1 0 0,-18 0 0,9 0 0,-13 0 0,0 0 0,-4 3 0,-1 10 0,-3 11 0,0 10 0,-10 12 0,-7 9 0,-5-11 0,-10 14 0,11-16 0,-11 7 0,10-3 0,2-10 0,2-8 0,9-7 0,-3-8 0,7-1 0,2-5 0,6-6 0,17-13 0,16-22 0,16-8 0,1-6 0,1 10 0,-5 5 0,0 1 0,-2 5 0,-12 6 0,-2 7 0,-5 9 0,-6 1 0,4 4 0,-8 0 0,8 0 0,-8 8 0,4 1 0,0 13 0,-3 1 0,4 1 0,-5 2 0,-5-8 0,3 3 0,-6 1 0,2-4 0,-3 8 0,-4-3 0,-1 4 0,-4 0 0,0 6 0,-4-9 0,-5 8 0,-16-7 0,-14 11 0,6-13 0,-18 8 0,19-16 0,-20 2 0,11-3 0,-12-3 0,12-6 0,-5 0 0,6-5 0,5 0 0,7-7 0,6-3 0,6-3 0,3-3 0,1 7 0,7-2 0,2 3 0,6 4 0,10 0 0,6 4 0,8 0 0,6 0 0,1 0 0,1 5 0,3 0 0,-14 0 0,8 4 0,-14-8 0,-1 6 0,-6-6 0,-3 2 0,0 1 0,-1-4 0,1 4 0,-1-4 0,-3 0 0,0 0 0</inkml:trace>
  <inkml:trace contextRef="#ctx0" brushRef="#br0" timeOffset="183619">1234 1621 24575,'-19'-28'0,"-5"-6"0,-7-3 0,-3-6 0,-9-7 0,19 12 0,-12-10 0,14 12 0,-4 0 0,5-4 0,7 6 0,5 4 0,4-2 0,-3 14 0,7-8 0,-3 8 0,4-4 0,0 10 0,0 0 0,0 4 0,0-3 0,4 5 0,9-1 0,17 7 0,12 0 0,12 9 0,-7-2 0,6 9 0,-12-6 0,5 0 0,-12 0 0,-5-1 0,-8-4 0,-8-2 0,-2-3 0,-3 0 0,-1 0 0,12-24 0,-3-6 0,11-30 0,-10 4 0,0-20 0,-6 19 0,1-19 0,-2 27 0,1-4 0,-6 23 0,0 3 0,-5 10 0,3 8 0,1 1 0,4 16 0,4 1 0,-3 8 0,7-1 0,-7 1 0,7-4 0,-7-1 0,2-4 0,-3-1 0,-1 1 0,1-1 0,4 5 0,-4 0 0,9 10 0,-4-4 0,10 9 0,-4-4 0,4 5 0,-5-5 0,-1-2 0,-4-4 0,-1-5 0,-4 0 0,-1-4 0,1-4 0,-4-1 0,-1-3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3079 123 24575,'-22'0'0,"2"0"0,-25 0 0,14 0 0,-8 0 0,16 0 0,-3 0 0,8 0 0,-3 0 0,8 0 0,-13 0 0,0 0 0,-14 0 0,1 0 0,-1 0 0,5 0 0,2 0 0,6 0 0,4 0 0,1 0 0,10 0 0,0 0 0,0 0 0,4 0 0,-13 0 0,7 0 0,-12 0 0,3 0 0,-10 0 0,-1 0 0,-6 0 0,-6 0 0,4 0 0,-10 5 0,4 1 0,-29 6 0,29-6 0,-33 5 0,37-5 0,-23 0 0,17 4 0,-9-9 0,11 8 0,6-8 0,-3 8 0,11-8 0,-1 8 0,7-8 0,2 3 0,8-4 0,-4 0 0,6 0 0,-1 0 0,4 0 0,-3 0 0,8 0 0,-8 0 0,7 0 0,-2 0 0,-1 0 0,3 0 0,-2 0 0,3 0 0,0 0 0,1 0 0,2 3 0,2 5 0,3 10 0,0 10 0,0 19 0,0 17 0,0 24-693,0-32 0,0 4 693,0 3 0,0 3 0,0 18 0,0 3-1319,0-1 0,0 3 1319,0-16 0,0 3 0,0-2 0,0-6 0,0-1 0,0 2 0,0 8 0,0 3 0,0-3 0,0-9 0,0-2 0,0 1 0,0 4 0,0 1 0,0-5-529,0 4 1,0-2 528,0 9 0,0-4 0,0-23 0,0-1 0,3 24 0,1-1 0,-2 20-76,1-35 1,1-5 75,0-3 1106,-2 11-1106,7-14 2623,-8-6-2623,3-8 1302,0-6-1302,-3-4 201,7-2-201,-7-4 0,3-5 0,-1 0 0,-2-5 0,6 1 0,-3-1 0,3-2 0,1-2 0,-1-3 0,1 0 0,-1 0 0,1 0 0,-1 0 0,5 0 0,6-13 0,5 1 0,18-18 0,1 9 0,12-6 0,14 4 0,13-1-927,16 4 927,-40 8 0,1-1 0,0 2 0,1 0 0,4-3 0,0 0 0,-4 0 0,-1 1 0,0-1 0,-1 0 0,-3 4 0,-2 0-118,30-8 118,10 5 0,-20 7-305,-21 0 1,2 0 304,39-1 0,-40 3 0,0 0 0,35-7 0,8 10 0,2-5 0,-43 3 0,-2 0 0,31 2 0,8-5 0,-19 6 0,7 0-103,15 0 103,-33 0 888,3 0-888,-35 0 119,-8 0-119,-8 0 638,-2 0-638,-3 0 112,-1 0-112,1 0 0,-1 0 0,-3-7 0,0-3 0,-4-11 0,0-7 0,0-13 0,-19-39 0,10 20 0,-1-6-1127,-13-21 1,0-4 1126,9 8 0,2-3 0,-2 16 0,0-4 0,1 4-1176,1-15 0,0 1 1176,1 15 0,-1-2 0,1 1 0,-5-24 0,0 2 0,0 4 0,0 3-523,2 9 1,-1 3 522,1 8 0,-1 2 0,2 5 0,-1 1-286,1 4 1,0 1 285,0-2 0,-1 2 0,1 3 0,1 0 0,-2-4 0,1 3 1762,-5-18-1762,-5-15 0,10 27 2374,-8-7-2374,9 14 1295,-2 10-1295,5 16 790,4 6-790,-2 5 0,6 4 0,-6 4 0,3 1 0,-4 6 0,0 5 0,0 5 0,3 3 0,-2 1 0,2 0 0,-3-1 0,-1 6 0,0-4 0,0 8 0,1-8 0,-1 8 0,0-8 0,0 3 0,5-12 0,0-1 0</inkml:trace>
  <inkml:trace contextRef="#ctx0" brushRef="#br0" timeOffset="73902">1333 2452 24575,'40'0'0,"-1"0"0,14 0 0,4 0 0,20 0 0,10 0-634,-34 0 1,1 0 633,0 0 0,0 0 0,4 0 0,-1 0 70,32 0-70,5 0 0,-7 0 0,-6 0 0,5 0 0,-24 0 0,-7 0 0,-9 0 0,0-5 0,-10 4 946,8-9-946,-9 5 251,4-1-251,1-3 0,0 8 0,0-3 0,-6-1 0,-1 4 0,-10-3 0,-2 4 0,-8 0 0,2 0 0,-6 0 0,2 0 0,-3 0 0,-1 0 0,1 0 0,0 0 0,-1 0 0,1 0 0,3 0 0,2 0 0,14 0 0,-3-4 0,14 3 0,-9-3 0,9 0 0,-9 3 0,4-4 0,-6 5 0,-4 0 0,-2 0 0,1 0 0,-4 0 0,8 0 0,-4 0 0,6 0 0,5 0 0,1 0 0,0 0 0,11 0 0,-9 0 0,10 0 0,0 0 0,-5 0 0,5 0 0,-12 0 0,-1 0 0,-10 0 0,-6 0 0,-5 0 0,-5 0 0,1 0 0,-4 3 0,-1-2 0,-3 3 0</inkml:trace>
  <inkml:trace contextRef="#ctx0" brushRef="#br0" timeOffset="76957">1609 2454 24575,'0'0'0</inkml:trace>
  <inkml:trace contextRef="#ctx0" brushRef="#br0" timeOffset="78895">1553 2388 24575,'8'-5'0,"-1"-1"0,1 5 0,3-6 0,-2 2 0,2-3 0,-3 1 0,3-1 0,-2 0 0,3-4 0,-4 3 0,0-7 0,-4 4 0,3-1 0,-6-3 0,6 4 0,-6-1 0,6 1 0,-6 5 0,6-5 0,-6 3 0,6-3 0,-6 5 0,5 3 0,-5-3 0,3 3 0,-8-1 0,-4 2 0,-1 3 0,-7 0 0,8 0 0,-8 0 0,7 0 0,-6 0 0,2 4 0,0 0 0,-3 8 0,7 0 0,-3 5 0,0 0 0,2 4 0,-2-3 0,0 3 0,2 1 0,-2-4 0,3 3 0,1-4 0,-1-1 0,4 1 0,-2-4 0,3 2 0,-1-6 0,-2 2 0,6-3 0,1-4 0,4-1 0,4-3 0,4 0 0,-4-3 0,8-2 0,-4-6 0,1 2 0,-1-3 0,-1 4 0,-2 0 0,6 0 0,-6 0 0,2 0 0,-3 1 0,-1-1 0,1 0 0,0 1 0,-1-1 0,1 0 0,-1 1 0,1-1 0,-4 0 0,3 1 0,-7-1 0,4 0 0,-4 1 0,0-1 0,0-4 0,0 4 0,0-4 0,0 4 0,0 1 0,0-1 0,0 1 0,0-1 0,-4 4 0,0 0 0,-8 4 0,4 0 0,-4 0 0,4 0 0,1 0 0,-1 0 0,4 4 0,0 0 0,1 3 0,2 5 0,-2-4 0,3 4 0,0-4 0,0-1 0,0 1 0,0-1 0,-4 1 0,4-1 0,-4-3 0,4 0 0</inkml:trace>
  <inkml:trace contextRef="#ctx0" brushRef="#br0" timeOffset="81428">954 2703 24575,'-9'3'0,"-6"6"0,10-1 0,-7 4 0,5-5 0,-1 1 0,0-1 0,1 1 0,6-4 0,6-8 0,7-2 0,10-10 0,-4 6 0,8-7 0,2 7 0,1 0 0,3 2 0,1 7 0,2-8 0,4 8 0,-4-3 0,3 4 0,-9 0 0,4 0 0,-11 0 0,5 0 0,-10 0 0,5 0 0,-1 0 0,-3 0 0,4 0 0,-10 0 0,4 0 0,-8 0 0,4 0 0,-5 0 0,1 0 0,-1 0 0,1 0 0,0 0 0,-4 3 0,-1 1 0,-3 4 0,-3-4 0,-2-1 0,1-3 0,1 0 0</inkml:trace>
  <inkml:trace contextRef="#ctx0" brushRef="#br0" timeOffset="83642">930 2427 24575,'-5'4'0,"-1"0"0,5 3 0,-3 1 0,1-1 0,2 1 0,-6 0 0,3-1 0,0 1 0,-3 3 0,2 2 0,-3 3 0,3-3 0,-3 3 0,4-4 0,-1 10 0,-2-5 0,2 10 0,0-5 0,-3 6 0,7-1 0,-7-4 0,3 3 0,0-4 0,-3 1 0,7-2 0,-3-8 0,1-1 0,2-5 0,-2 1 0,3-1 0,0 1 0,0-1 0,0 1 0,3-4 0,2-8 0,-1-1 0,3-7 0,-6 8 0,2 0 0</inkml:trace>
  <inkml:trace contextRef="#ctx0" brushRef="#br0" timeOffset="86110">1018 2403 24575,'0'12'0,"0"4"0,0-4 0,0 5 0,0 4 0,0-3 0,0 4 0,0-6 0,0 1 0,0 0 0,0-5 0,0 4 0,0-8 0,0 8 0,0-3 0,0-1 0,0 4 0,0-3 0,0-1 0,0 4 0,0-8 0,0 4 0,0-1 0,0-2 0,0 3 0,3-5 0,-2 1 0,2 3 0,-3-2 0,0 2 0,3-3 0,-2 3 0,3-2 0,-4 3 0,3-5 0,-2 1 0,2 3 0,-3-2 0,0 2 0,0-3 0,3-1 0,-2 5 0,3-3 0,-4 2 0,0 1 0,0-4 0,0 7 0,3-6 0,-2 5 0,2-5 0,-3 3 0,0-5 0,0 1 0,0-1 0,0 1 0,0-1 0,4 1 0,-4-1 0,4 1 0,-4-1 0,-4-3 0,3 0 0,-2-4 0</inkml:trace>
  <inkml:trace contextRef="#ctx0" brushRef="#br0" timeOffset="90060">0 1005 24575,'17'0'0,"1"0"0,15 0 0,-4-4 0,9-6 0,-9-5 0,4 0 0,-10 2 0,-6 5 0,-5 0 0,-5 4 0,-3-3 0,0 3 0,-4-4 0,-8 4 0,3 0 0,-11 4 0,7 0 0,-6 0 0,2 0 0,-4 0 0,0 0 0,1 0 0,-1 0 0,0 0 0,4 0 0,-2 0 0,6 0 0,-3 0 0,1 4 0,2 0 0,1 1 0,4-2 0</inkml:trace>
  <inkml:trace contextRef="#ctx0" brushRef="#br0" timeOffset="92698">59 1048 24575,'7'0'0,"1"0"0,-1-3 0,1 2 0,0-6 0,-1 6 0,1-2 0,-1 3 0,1 0 0,-1 0 0,-3 3 0,0 2 0,-4 6 0,3-2 0,-2 2 0,2-3 0,-3 3 0,0-2 0,4 2 0,-4-3 0,4 0 0,-1-1 0,-2 1 0,2-1 0,1-3 0,-4 3 0,7-3 0,-6 4 0,6-4 0,-7 3 0,7-3 0,-6 3 0,2 1 0,-3-1 0,0 1 0,0-1 0,0 1 0,4-4 0,0-1 0,3-3 0,1 0 0,-1 0 0,1 0 0,0 0 0,3-3 0,2-2 0,3-7 0,1 6 0,4-5 0,-3 6 0,4 0 0,-10-2 0,0 6 0,-5-3 0,1 4 0,-1 0 0,1 0 0,-1-3 0,1 2 0,0-2 0,-1 3 0,1 0 0,-1 0 0,1 0 0,-1 0 0,1 0 0,-1 0 0,-3 3 0,0 1 0,-4 4 0,0 3 0,0 2 0,0 4 0,-4-1 0,-1 1 0,-3 4 0,-1-3 0,-4 4 0,4-6 0,1-3 0,-3 3 0,5-8 0,-5 4 0,3-5 0,0 1 0,4-1 0,-3-3 0,3 3 0,-4-6 0,1 2 0,-1-3 0,0 4 0,1-3 0,-1 2 0,1-3 0,-1 0 0,0 0 0,1 0 0,-1 0 0,0 0 0,1 0 0,-1 0 0,4-4 0,0 0 0,4-3 0,0-1 0,0-4 0,0 4 0,4-4 0,-3 8 0,2 0 0</inkml:trace>
  <inkml:trace contextRef="#ctx0" brushRef="#br0" timeOffset="95090">562 866 24575,'0'12'0,"0"-4"0,0 8 0,4 1 0,0-3 0,5 7 0,-1-13 0,-1 4 0,1-1 0,0-2 0,-4 2 0,0-3 0,-1-1 0,1 1 0,4 0 0,-1-1 0,1 1 0,0 3 0,-1-2 0,1 2 0,0 1 0,0-4 0,0 4 0,-4-4 0,3-4 0,-7-4 0,4-5 0,-4-6 0,0 2 0,0-3 0,0 5 0,-4 2 0,3-1 0,-5 1 0,5-2 0,-6 3 0,6 0 0,-2 4 0</inkml:trace>
  <inkml:trace contextRef="#ctx0" brushRef="#br0" timeOffset="99407">767 707 24575,'8'0'0,"-1"0"0,5 0 0,-4 0 0,4 0 0,0 0 0,-4 0 0,4 0 0,-5 0 0,1 0 0,-1 3 0,1-2 0,-4 6 0,-1-3 0,-3 4 0,0-1 0,4-3 0,-3 3 0,2-3 0,0 4 0,-2-1 0,6-3 0,-6 3 0,5-6 0,-5 6 0,6-7 0,-6 7 0,2-3 0,0 4 0,-2-1 0,3 1 0,-4-7 0,0-6 0,0-4 0,0-3 0,0 1 0,0 2 0,0-3 0,0 5 0,0-1 0,0 0 0,0 1 0,-4-1 0,0 0 0,-4 4 0,4-3 0,-3 7 0,6-7 0,-5 6 0,1-2 0,-2-1 0,-1 3 0,0-5 0,1 5 0,3-6 0,-3 6 0,3-2 0,-4-1 0,0 3 0,1-2 0,-1 3 0,0 0 0,1 0 0,-1 0 0,0 0 0,1 0 0,-1 0 0,4 3 0,-3 2 0,3 2 0,-4 1 0,1-1 0,2 1 0,-1-1 0,1 1 0,1-1 0,-3 1 0,3-1 0,0 1 0,-3 3 0,6-2 0,-3 7 0,1-8 0,2 8 0,-3-8 0,1 4 0,2-1 0,-2-2 0,3 3 0,-4-5 0,3 5 0,-2-4 0,3 4 0,0-5 0,0 1 0,0-1 0,0 1 0,0 3 0,0-2 0,0 3 0,0-5 0,0 1 0,0-1 0,0 1 0,0-1 0,0 1 0,0-1 0,3-3 0,2 0 0,2-4 0,1 0 0,-1 0 0,1 0 0,-1 0 0,1 0 0,-1 0 0,1 0 0,-1 0 0,1-4 0,-1 4 0,1-4 0,-1 1 0,1 2 0,-4-6 0,3 6 0,-3-2 0,3-1 0,1 4 0,0-7 0,-1 6 0,1-6 0,-1 3 0,1-4 0,-1 1 0,1-1 0,-1 0 0,1 1 0,-1-1 0,1 4 0,-1-3 0,-2 3 0,1-4 0,-2 4 0,4-3 0,-4 3 0,3 0 0,-3-3 0,0 3 0,3-1 0,-6-1 0,2 1 0,-3-2 0,0-1 0,0 0 0,0 1 0,0-1 0,0 0 0,0 1 0,0-1 0,0 1 0,0-1 0,0 0 0,-7 0 0,1 1 0,-5-1 0,-1 0 0,3 3 0,-2-2 0,3 6 0,0-2 0,1 3 0,-1 0 0,0 0 0,1 0 0,-1 0 0,0 0 0,1 0 0,-1 0 0,1 0 0,-1 0 0,0 0 0,4 0 0,1 0 0</inkml:trace>
  <inkml:trace contextRef="#ctx0" brushRef="#br0" timeOffset="102993">1175 397 24575,'0'13'0,"0"2"0,0-6 0,-4 3 0,3-5 0,-6 5 0,3-4 0,-1 8 0,-1-8 0,1 8 0,1-7 0,-4 2 0,8-3 0,-7-1 0,6 5 0,-6-4 0,6 8 0,-2-7 0,-1 6 0,3-2 0,-6 3 0,6 1 0,-7 0 0,7-1 0,-6 1 0,6 0 0,-7-1 0,8 1 0,-8 0 0,7-1 0,-6 1 0,6 0 0,-3-5 0,4 0 0,0-5 0,0 1 0,0-11 0,0-3 0,0-16 0,4 4 0,4-3 0,5 4 0,0 0 0,3 0 0,-4 4 0,5-3 0,0 7 0,-1-7 0,-3 7 0,3-3 0,-8 4 0,8 0 0,-8 0 0,4 4 0,-5-3 0,1 6 0,0-2 0,-1 3 0,1 0 0,-1 0 0,1 0 0,-1 0 0,1 0 0,-1 0 0,1 0 0,-1 0 0,1 0 0,-1 3 0,1 1 0,-4 4 0,-1-1 0,1 1 0,-3-1 0,2 1 0,-3-1 0,0 1 0,0-1 0,0 1 0,0-1 0,0 1 0,0-1 0,0 1 0,0 0 0,0-1 0,0 1 0,0-1 0,0 1 0,0-1 0,0 1 0,0-1 0,-4 5 0,0-4 0,-1 4 0,-2-5 0,3 1 0,-3 0 0,-1-1 0,0 1 0,1-1 0,-1 1 0,0-4 0,1-1 0,-1 0 0,0-2 0,1 3 0,-1-4 0,1 0 0,-1 0 0,0 0 0,1 0 0,-1 0 0,0 0 0,4-4 0,-3 0 0,6-4 0,-6-3 0,6 2 0,-2-11 0,3 6 0,0-8 0,0 5 0,0-4 0,0 3 0,0-8 0,0 8 0,0 0 0,0 2 0,3 8 0,1-4 0,8 0 0,-4 7 0,8-6 0,-8 7 0,8-5 0,-7 5 0,2-3 0,-3 6 0,-1-6 0,1 6 0,-1-6 0,1 7 0,-1-7 0,4 3 0,-2-1 0,1-1 0,-2 5 0,-4-6 0,-1 3 0,-3-4 0,0 0 0,0 1 0,0-1 0,-3 4 0,-1-3 0,-4 6 0,1-2 0,-5-1 0,3 3 0,-2-3 0,-1 4 0,-1 0 0,-4 0 0,5 0 0,-4 0 0,3 0 0,0 0 0,-2 0 0,6 0 0,-3 0 0,5 0 0,-1 0 0,0 0 0,1 0 0,-1 0 0,1 0 0,2 4 0,2-3 0,3 2 0</inkml:trace>
  <inkml:trace contextRef="#ctx0" brushRef="#br0" timeOffset="111468">1755 436 24575,'0'7'0,"0"5"0,0 0 0,0 1 0,0-1 0,0-5 0,0 1 0,4-1 0,0 1 0,3-1 0,1-3 0,-1 0 0,1-4 0,-1 0 0,5 0 0,1 0 0,3 0 0,1-4 0,4-1 0,-3 0 0,8-3 0,-8 7 0,4-3 0,-6 4 0,1 0 0,0-4 0,-1 3 0,-3-6 0,2 2 0,-6-2 0,7 2 0,-8-2 0,8 3 0,-8-4 0,8 0 0,-7 0 0,2 0 0,-3 0 0,0-3 0,-1 2 0,1-3 0,0 5 0,-1-1 0,1 0 0,-4 1 0,-1-1 0,-3 0 0,0 1 0,0-1 0,0 0 0,0 1 0,0-1 0,0 0 0,0 1 0,-7-1 0,-3-4 0,-11 2 0,3-2 0,-8 3 0,3 4 0,0 1 0,-3 4 0,-4 0 0,5 0 0,-9 0 0,16 0 0,-3 0 0,4 7 0,-4 3 0,3 7 0,-4 1 0,5-2 0,-4 2 0,2 3 0,-3-2 0,5 2 0,4-4 0,-3-4 0,7 3 0,-3-4 0,7 1 0,-2-1 0,6-5 0,-3 1 0,4-1 0,0 1 0,0-1 0,0-3 0,0 0 0</inkml:trace>
  <inkml:trace contextRef="#ctx0" brushRef="#br0" timeOffset="114542">2731 367 24575,'-7'0'0,"-1"0"0,0 0 0,1 0 0,-1 0 0,0 0 0,1 0 0,-1 0 0,0 0 0,-3 0 0,-2 0 0,-4 0 0,0-4 0,1 3 0,-1-6 0,-5 2 0,4 0 0,-8-3 0,8 7 0,-3-4 0,4 5 0,4-3 0,1 2 0,5-2 0,-1 3 0,4 3 0,1 1 0,3 4 0,0-1 0,0 1 0,0-1 0,0 1 0,0-1 0,0 1 0,0 4 0,0-4 0,0 8 0,0-4 0,0 5 0,0 0 0,0-1 0,0 1 0,0 0 0,0 4 0,0-3 0,0 8 0,0-3 0,3-1 0,2 4 0,0-3 0,-1 0 0,0-2 0,-3-4 0,2-1 0,1 1 0,-3 0 0,3-5 0,-1 0 0,-2-5 0,6-2 0,-3-2 0,3-3 0,1 0 0,-1 0 0,1 0 0,-1-3 0,1-2 0,0-6 0,-1 2 0,2-7 0,2 3 0,2 0 0,0-2 0,3 1 0,-3-2 0,4 3 0,-1-3 0,1 6 0,-5-1 0,4 2 0,-7 2 0,6 2 0,-6-2 0,2 6 0,1-6 0,-4 6 0,8-6 0,-7 6 0,2-3 0,1 0 0,-4 3 0,4-6 0,-5 6 0,1-2 0,0 0 0,-1 2 0,-3-6 0,3 3 0,-6-4 0,2 0 0,-3 1 0,0-1 0,0-4 0,0 4 0,0-4 0,0 4 0,-4-3 0,0 6 0,-4-6 0,0 6 0,1-2 0,-1-1 0,0 4 0,1 0 0,-1 4 0,4 0 0,1 0 0</inkml:trace>
  <inkml:trace contextRef="#ctx0" brushRef="#br0" timeOffset="116971">3360 374 24575,'-17'0'0,"-5"0"0,5 0 0,-15 0 0,8 4 0,-9 1 0,0 5 0,4-5 0,-4 4 0,5-8 0,1 7 0,-1-7 0,6 3 0,0-1 0,9-2 0,2 3 0,3-4 0,4 3 0,0 2 0,4 2 0,4 1 0,0-4 0,3 3 0,1-3 0,-1 3 0,1 1 0,-1-1 0,-2 1 0,2 3 0,-6 2 0,6 0 0,-3 2 0,0-2 0,4 3 0,-7 1 0,6-4 0,-6 2 0,5-6 0,-5 7 0,6-8 0,-6 4 0,6-1 0,-6-2 0,2 2 0,-3-3 0,4-1 0,-3 1 0,5-1 0,-5 1 0,6-4 0,-3 0 0,4-4 0,-1 0 0,1 0 0,-1-4 0,1 0 0,-1-4 0,1-3 0,0 2 0,0-7 0,0 7 0,0-6 0,3 6 0,2-3 0,4 3 0,0 4 0,4-2 0,-3 6 0,3-4 0,-4 5 0,0-3 0,-1 2 0,-3-3 0,-2 4 0,1 0 0,-3 0 0,2-3 0,-3 2 0,-1-3 0,1 4 0,-1 0 0,1 0 0,-1 0 0,1 0 0,-4-3 0,-1-1 0,-3-4 0,0 0 0,0-3 0,0 2 0,0-3 0,0 1 0,0 2 0,-3-3 0,-1 5 0,0-1 0,-3 0 0,2 4 0,-2-3 0,-1 7 0,4-7 0,-3 6 0,3-2 0,-4-1 0,1 3 0,2-6 0,-1 7 0,5-4 0,-3 4 0</inkml:trace>
  <inkml:trace contextRef="#ctx0" brushRef="#br0" timeOffset="119505">3566 881 24575,'-8'0'0,"0"0"0,-3 0 0,2 0 0,-7 0 0,7 0 0,-6 0 0,6 0 0,-7 0 0,8 0 0,-4 0 0,0 0 0,4 3 0,-4-2 0,0 2 0,0-3 0,-5 0 0,0 4 0,0-3 0,0 2 0,-4-3 0,3 4 0,-4-3 0,6 6 0,-1-6 0,4 3 0,-3-4 0,8 3 0,-8-2 0,7 3 0,-2-4 0,3 0 0,0 3 0,1-2 0,3 5 0,0-1 0,4 2 0,0 1 0,0-1 0,0 1 0,0-1 0,0 1 0,0-1 0,0 5 0,0-4 0,4 8 0,-3 1 0,6 1 0,-2 4 0,-1-6 0,4 1 0,-4-4 0,1 2 0,1-6 0,-5 2 0,6-3 0,-6-1 0,5 1 0,-1-1 0,-1 1 0,2-4 0,-1 0 0,-1-1 0,2-2 0,-1 2 0,2-3 0,1 0 0,-1 0 0,1 0 0,-1 0 0,1 0 0,-1 0 0,1-3 0,-1-2 0,1-2 0,-1-1 0,1 0 0,4 0 0,-4 1 0,8-2 0,-4 1 0,1 0 0,3 0 0,-8 0 0,8 0 0,-8 0 0,4 0 0,-5 0 0,5 4 0,-3-3 0,2 7 0,-3-7 0,-1 6 0,1-2 0,-1-1 0,1 3 0,-1-2 0,1 3 0,-1 0 0,-3-4 0,0 0 0,-4-3 0,0-1 0,0 0 0,0 1 0,0-1 0,-4 0 0,0 1 0,-3-1 0,-1 0 0,0 1 0,4-1 0,-3 4 0,6-3 0,-5 6 0,1-2 0,-2 3 0,2 0 0,2 0 0</inkml:trace>
  <inkml:trace contextRef="#ctx0" brushRef="#br0" timeOffset="131216">1006 2822 24575,'0'0'0</inkml:trace>
  <inkml:trace contextRef="#ctx0" brushRef="#br0" timeOffset="227249">999 2502 24575,'7'0'0,"1"0"0,-1 0 0,1 0 0,-1 4 0,1 0 0,3 0 0,2-1 0,0 1 0,2-4 0,-2 4 0,4-1 0,-1-2 0,-3 3 0,2 0 0,-6-3 0,7 2 0,-8 1 0,4-3 0,-5 2 0,1 0 0,-1-2 0,1 6 0,-4-6 0,-1 2 0</inkml:trace>
  <inkml:trace contextRef="#ctx0" brushRef="#br0" timeOffset="336951">4106 178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1944 0 24575,'-27'0'0,"-2"0"0,-24 0 0,-4 0 0,-12 0 0,-9 0 0,14 0 0,-5 0 0,32 0 0,-36 0 0,46 0 0,-39 0 0,15 0 0,16 0 0,-44 0 0,38 0 0,-27 0 0,25 0 0,-31 0 0,33 0 0,-49 0 0,24 0 0,-14 0 0,3 0 0,14 0 0,9 0 0,8 0 0,16 0 0,-2 0 0,18 0 0,-2 0 0,8 0 0,4 4 0,1 4 0,3 5 0,4 14 0,2 8 0,-1 20 0,0 23 0,1 21-885,-5-37 1,0 3 884,2 9 0,0 1 0,-2 5 0,-2 2-1033,1 3 1,0 2 1032,0 4 0,0 2 0,0 0 0,0 0 0,0 0 0,0 0 0,0 5 0,0-1 0,0-14 0,0-1 0,0 8 0,0 0 0,0-9 0,0 0 0,0 5 0,0 0 0,0-8 0,0-4-349,0-12 1,0-3 348,0-2 0,0-3 0,0 36-192,0-1 192,5-10 0,-4-18 1490,8-19-1490,-8-8 2139,3-12-2139,-1-10 848,-2 0-848,6-5 246,-3-2-246,4-2 0,-1-3 0,1 0 0,-1 0 0,5-4 0,0 0 0,10-9 0,7-8 0,12 0 0,8-1 0,20 1 0,11 7-403,-32 2 1,2 0 402,2 4 0,1 1 0,0-5 0,0-1 0,0 6 0,0-1 0,0-4 0,0-1 0,-1 6 0,1 0 0,0-2 0,0-1 0,0 0 0,0 1 0,44-6-384,-16 2 384,2 2 0,-11 4 0,7 0 0,-9-3 0,-9 4 0,-7 0 0,-7-3 788,6 3-788,1-5 401,-10 5-401,14-4 0,29-2 0,-28 4 0,39-7 0,-50 9 0,6 0 0,-7-3 0,-11 7 0,-4-2 0,-15 4 0,1 0 0,-7 0 0,-3 0 0,-1 0 0,-2-3 0,-2-6 0,-3-3 0,0-5 0,0-5 0,-4-6 0,-7-13 0,-21-39 0,5 4-602,7 16 0,0-2 602,3 8 0,1-1 0,-3-12 0,1-2 0,-1 0 0,1-1-775,0-4 1,-1 0 774,1 4 0,1 1 0,5 0 0,0 2-287,-1 16 1,0 1 286,3-6 0,1 1 0,-4-27 0,-6-13 0,7 16 0,-1-6 0,7 20 0,-4-3 1072,8 14-1072,-2 0 1592,4 6-1592,0 8 662,0 7-662,0 10 0,0 1 0,0 10 0,0 0 0,0 4 0,0 1 0,0-10 0,0 11 0,0-6 0</inkml:trace>
  <inkml:trace contextRef="#ctx0" brushRef="#br0" timeOffset="417495">424 2555 24575,'40'0'0,"0"0"0,6 0 0,8 0 0,-10 0 0,14 0 0,-16 0 0,19 0 0,-12 0 0,17 0 0,-23 0 0,10 0 0,-7 0 0,-10 0 0,30 0 0,-27 0 0,35 0 0,-31 0 0,31 0 0,-29 0 0,45 0 0,-37 0 0,31 0 0,-21 0 0,-1 0 0,6 0 0,-13 0 0,0 0 0,-3 0 0,-16 0 0,9 0 0,-21 0 0,3 0 0,-7 0 0,-7 0 0,2 0 0,-7 0 0,-1 0 0,1 0 0,-1 0 0,1 0 0,-1 0 0,5 0 0,0 0 0,10 0 0,6-5 0,6 0 0,0-5 0,11-5 0,-9 4 0,10-4 0,-12 5 0,-1 1 0,-10 0 0,-2 4 0,-4-3 0,-5 7 0,0-2 0,-5 3 0,1 0 0,0 0 0,-1-4 0,1 3 0,-1-2 0,1 3 0,3-4 0,2 3 0,-1-3 0,4 1 0,-7 2 0,2-3 0,-3 4 0,-1 0 0,1 0 0,-1 0 0,-3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2781 71 24575,'-21'0'0,"3"0"0,-9 0 0,5 0 0,-11 0 0,-2 0 0,-5 0 0,-6 0 0,-1 0 0,-14 0 0,-2 0 0,0 0 0,2 0 0,-7 0 0,3 0 0,-12 0 0,8 0 0,-9 0 0,-9 0-837,-2 0 837,33 0 0,-1 0 0,-43 0 0,43 0 0,-1 0 0,4 0 0,2 0 0,-24 0-136,-14 0 136,31 0 0,-18 0 0,7 0 0,8 0 0,1 0 0,13 0 831,-4 0-831,4 0 142,0 0-142,-4 0 0,-3 0 0,12 0 0,-15-5 0,15-1 0,-11-5 0,1 5 0,5-3 0,2 3 0,11-4 0,7 5 0,6-3 0,6 7 0,3-3 0,1 4 0,8 4 0,1 0 0,3 3 0,0 5 0,3-4 0,2 8 0,3-3 0,0 8 0,2 14 0,0 14 0,-4 21 0,5 17-619,-7-30 1,0 2 618,3 0 0,0 2 0,0 12 0,1 0 0,-1-9 0,0 1 0,0 8 0,0 0 0,0-13 0,0-1 0,0 4 0,0-1 0,0-9 0,-1 0-235,1 0 0,-1-1 235,7 46 0,-4-46 0,1-1 0,4 38 0,3-15 0,-5 8 0,-1-24 0,1 12 0,-1-9 0,-1-13 1206,0-2-1206,0-12 501,-1-6-501,0-2 0,-4-8 0,3 4 0,-3-1 0,3-3 0,1 8 0,-4-3 0,3 4 0,-3 0 0,4 1 0,-4-1 0,3-4 0,-7-6 0,6-1 0,-6-8 0,3 4 0,-1-5 0,1-2 0,4-2 0,-1-3 0,1 0 0,-1 0 0,1 0 0,4 0 0,0-4 0,10-1 0,0-4 0,6 0 0,18-1 0,-3 4 0,25 1 0,2 5 0,9 0 0,8 0-600,8 0 600,-6 0 0,-37 1 0,0-2 0,45-5 0,-43 6 0,-2-1 0,31-5 0,8 0 0,-19 5 0,7-4 0,-1 5 0,16-7 0,-25 6 0,-18-3 0,-1 1 0,14 3 0,13-5 0,0 4 0,-18-4 0,22 5 0,-23-5 0,13 3 600,-11-3-600,-12 5 0,-2 0 0,-12 0 0,-6 0 0,-6 0 0,-10 0 0,0 0 0,-4 0 0,-1 0 0,1 0 0,-4-3 0,3 2 0,-7-6 0,4 3 0,-4-4 0,3 4 0,1 1 0,4 3 0,8 0 0,3 0 0,14 0 0,7 0 0,1 0 0,5 0 0,-11 0 0,-2 0 0,-6 0 0,-8 0 0,1 0 0,-12 0 0,4 0 0,-8-4 0,0 0 0,-4-8 0,0 4 0,0-8 0,0 7 0,0-11 0,0-11 0,-5-5 0,4-31 0,-9 1 0,9-6 0,-2 21 0,0 1 0,3-6 0,-5-35 0,4 35 0,-5-7 0,1-5 0,-1 12 0,-5-11 0,-5 11 0,3-12 0,-3 12 0,6 2 0,-7-13 0,1 22 0,-3-22 0,5 25 0,-2-10 0,5 10 0,-4-4 0,5 12 0,0-5 0,1 5 0,-2-6 0,1 0 0,5 0 0,-4 0 0,3-6 0,0 4 0,-3-4 0,8 6 0,-3 0 0,-1 1 0,4-1 0,-4 0 0,1-7 0,3 16 0,-3 1 0,4 18 0,0 5 0,0-1 0,0 4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2721 1121 24575,'-22'0'0,"-17"0"0,-17 0 0,-14 0 0,-15 0-1567,-14 0 1567,37 0 0,-3 0 0,-4 0 0,-1 0-744,-9 0 1,-1 0 743,0 0 0,-2 0 0,-4 0 0,0 0 0,-1 0 0,2 0 0,3 0 0,2 0 0,4 0 0,3 0-327,3 0 0,3 0 327,-27 0 0,39 0 0,1 0 0,-29 0 0,-14 0 0,9 0-7,11 0 7,14 0 1031,3 0-1031,6 0 1907,6 0-1907,2 0 768,11 0-768,2 0 9,11 0-9,-3 0 0,11 0 0,-1 0 0,11 3 0,0 1 0,4 8 0,0 1 0,0 8 0,5 13 0,1 8 0,6 27 0,-6 11-532,0-28 1,-1 3 531,-3 3 0,-2 1 0,3 8 0,0 2 0,-3 0 0,0 1-872,4 8 1,-1 3 871,-2-1 0,0 1 0,5 5 0,2 0 0,-4 0 0,0 1 0,4 0 0,0-2 0,-1-21 0,0-2-379,0 10 0,0-3 379,6 23 0,-7-39 0,1 0 0,10 28 0,-5-19 0,3-16 925,-6-17-925,0-6 1760,-1-11-1760,-1-5 879,1-2-879,-1-2 0,1-3 0,0 0 0,-1 0 0,1 0 0,-1 0 0,1 0 0,3-8 0,2 3 0,3-7 0,6-1 0,6 3 0,1-4 0,15 9 0,5-5 0,45 4 0,-9 0-522,-27 2 0,2 2 522,-7 2 0,0 0 0,5 0 0,2 0 0,12 0 0,2 0-858,-4 0 0,1 0 858,14 1 0,0-2 0,-4-2 0,0-1 0,0 4 0,-1-1 0,0-6 0,-1 0 0,-9 6 0,-1 0-461,-1-5 1,0-1 460,-9 7 0,-1-1 0,0-5 0,-1 0 0,-4 5 0,0 0-89,0-2 1,-1 0 88,25-1 0,13 3 0,-32-9 893,12 9-893,-9-4 1696,-14 5-1696,-6 0 1054,-5 0-1054,-16 0 215,3 0-215,-14 0 0,2 0 0,-6-4 0,-2-4 0,-3-10 0,0 0 0,0-8 0,0-15 0,0-26 0,-6-32-794,1 31 1,1-2 793,0 7 0,0-5-870,-1-10 0,-2-9 0,3 6 870,3 1 0,0-1 0,-4-10 0,-2-8 0,1 4 0,3 23 0,0 4 0,-1 1 0,0-23 0,-2 1-735,-2-14 1,1 7 734,6 37 0,0 4-252,-4-10 1,-2 0 251,4 11 0,-1 4 1203,-8-22-1203,1 9 2486,1 23-2486,0 1 1785,-3 15-1785,3-8 695,-6 14-695,6-3 0,-5 4 0,6 4 0,-4-2 0,6 6 0,-1 1 0,0 1 0,4 3 0,-3-1 0,2-5 0,-2 4 0,2-9 0,-2 6 0,6-7 0,-5 7 0,5-2 0,-3 7 0,4 0 0</inkml:trace>
  <inkml:trace contextRef="#ctx0" brushRef="#br0" timeOffset="43509">4103 1657 24575,'-16'0'0,"-3"0"0,-8 0 0,-6 0 0,9 0 0,-8 0 0,9 0 0,5 0 0,-3 0 0,8 0 0,1 0 0,3 3 0,9-2 0,8 2 0,10-3 0,0 0 0,8 4 0,-4-3 0,6 7 0,-6-3 0,10 4 0,-2 5 0,5 6 0,5 11 0,-3 6 0,8 13 0,7 3 0,-4 6 0,7 8 0,-16-20 0,1 8 0,-3-11 0,-9-6 0,9 10 0,-18-19 0,2 1 0,-5-9 0,-7-8 0,2-2 0,-3-3 0,-4-1 0,-1 1 0,1-1 0,-3 1 0,2-4 0,-3-1 0</inkml:trace>
  <inkml:trace contextRef="#ctx0" brushRef="#br0" timeOffset="45908">3969 1684 24575,'0'8'0,"0"-1"0,0 1 0,0-1 0,0 1 0,0-1 0,4 1 0,0-1 0,0 1 0,-1-1 0,1 1 0,-3 0 0,2-1 0,0 1 0,-2-1 0,2 1 0,-3-1 0,0 1 0,0-1 0,0 1 0,0-1 0,0 1 0,0-1 0,0 1 0,4-1 0,-3 1 0,2-1 0,-3 1 0,3 0 0,-2-1 0,6-3 0,-6-13 0,2-11 0,-3-21 0,-4 5 0,-2-15 0,-8 15 0,2-16 0,-2 10 0,3-10 0,1 10 0,4 2 0,-3 7 0,4 5 0,0 1 0,-3 4 0,7 1 0,-3 6 0,1-1 0,-2 0 0,0 4 0,1-2 0,1 6 0,2-3 0,-2 5 0,3-1 0,0 0 0,0 1 0,3 3 0,1 0 0,4 4 0,-1 0 0,1 0 0,4 0 0,0 4 0,5 4 0,4 2 0,-3 6 0,8-2 0,-3 3 0,10 2 0,-5 0 0,17 1 0,-9-1 0,16 3 0,-9 3 0,3-7 0,-4 6 0,-20-17 0,-4 1 0</inkml:trace>
  <inkml:trace contextRef="#ctx0" brushRef="#br0" timeOffset="48216">5263 2249 24575,'0'39'0,"0"-17"0,0 26 0,0-14 0,0 13 0,0 6 0,0-6 0,0 1 0,0-8 0,0-1 0,0-11 0,0 5 0,0-5 0,0-6 0,0 4 0,0-8 0,0 4 0,0-6 0,0 1 0,0 0 0,0-1 0,4 1 0,1 0 0,3-5 0,-4 4 0,3-8 0,-3 4 0,4-5 0,-1 1 0,1-4 0,-1 3 0,9-6 0,-2 2 0,12-3 0,3 4 0,-1 2 0,11-1 0,-5 4 0,0-8 0,5 7 0,-11-6 0,5 2 0,-10-4 0,-9 0 0,-7 0 0</inkml:trace>
  <inkml:trace contextRef="#ctx0" brushRef="#br0" timeOffset="48647">5689 3060 24575,'0'0'0</inkml:trace>
  <inkml:trace contextRef="#ctx0" brushRef="#br0" timeOffset="51140">5420 2420 24575,'0'7'0,"0"5"0,-4-4 0,0 4 0,0-1 0,-3-2 0,6 3 0,-6-1 0,6-2 0,-6 2 0,2 1 0,-2-4 0,2 4 0,-2-5 0,3 1 0,-4 0 0,1-1 0,3 1 0,-3-1 0,2 1 0,-2-1 0,-1 1 0,1-1 0,-1-3 0,0 0 0,1-1 0,-1-2 0,0 2 0,1-3 0,-5 0 0,3 0 0,-2 0 0,3 0 0,0 0 0,1 0 0,-1 0 0,0 0 0,1 0 0,3-3 0,0-5 0,8-1 0,4-3 0,4 0 0,5 3 0,4-4 0,-3 5 0,8 3 0,-8-3 0,8 7 0,-8-6 0,4 6 0,-6-3 0,6 4 0,0 0 0,6 0 0,-1 0 0,1 0 0,4 0 0,-3 0 0,4 4 0,-6 1 0,1 4 0,-1 0 0,1 1 0,-1-1 0,-4-1 0,-2 1 0,0 0 0,-3-1 0,4 1 0,-6 3 0,1-3 0,0 7 0,-1-7 0,-3 3 0,-1 0 0,-5-4 0,1 4 0,0-5 0,-1 1 0,-3-1 0,0 5 0,-4-3 0,0 2 0,0-3 0,0 3 0,0-2 0,0 6 0,0-6 0,0 7 0,-4-4 0,-4 1 0,-2 3 0,-2-3 0,0 3 0,3 1 0,-7 0 0,3-4 0,-4 2 0,-7-2 0,5 4 0,-5-4 0,7-1 0,0-7 0,1-2 0,-1-3 0,0 0 0,0 0 0,1 0 0,-1 0 0,0 0 0,-4 0 0,3 0 0,-9-4 0,5 3 0,-6-7 0,5 3 0,2-4 0,4 5 0,4-7 0,1 5 0,4-5 0,0-1 0,4 3 0,-4-7 0,7 0 0,-2 3 0,3-2 0,0 7 0,0 0 0,0 1 0,0-1 0,0 1 0,0-1 0,0 0 0,0 1 0,3 2 0,1 2 0,4 3 0,-1 0 0,-3 0 0,0 0 0</inkml:trace>
  <inkml:trace contextRef="#ctx0" brushRef="#br0" timeOffset="52957">5263 2223 24575,'7'0'0,"1"0"0,-1 3 0,1 1 0,-1 4 0,-2 3 0,1-2 0,-5 2 0,6-3 0,-6-1 0,2 5 0,0-3 0,2 6 0,-1-6 0,3 2 0,-3-3 0,1 3 0,1-2 0,-2 3 0,4-5 0,-4 1 0,3-1 0,-6 1 0,5-1 0,-1 1 0,-1-1 0,2 1 0,-5-1 0,6 1 0,-6-1 0,2 1 0,-3-1 0,0 1 0,0-1 0,0 1 0,0 0 0,0-1 0,0 1 0,0-1 0,-3 1 0,2-1 0,-6-3 0,3 3 0,-4-6 0,4 6 0,-3-7 0,6 7 0,-5-6 0,5 6 0,-6-3 0,3 3 0,-1 1 0,-1-4 0,5 3 0,-6-3 0,3 3 0,-4-2 0,4-2 0,0-3 0</inkml:trace>
  <inkml:trace contextRef="#ctx0" brushRef="#br0" timeOffset="448419">181 2977 24575,'27'0'0,"2"0"0,17 0 0,16 0 0,10 0 0,24 0-1169,1 0 1169,-45 0 0,2 0 0,3 0 0,1 0 0,-3 0 0,-2 0 0,32 0 0,-19-3 0,-4-1 0,-13 2 91,10-2 1,0 1-92,-6 3 0,24-5 0,0 4 0,-19-4 0,24 5 0,-8 0 0,7-11 0,-8 9 0,1-9 0,-16 11 0,12-9 879,-9 6-879,-14-6 107,-6 9-107,-13 0 0,-7 0 0,-8 0 0,-1 0 0,-5 0 0,1 0 0,-4-4 0,3 0 0,-3-4 0,12 0 0,8-1 0,10-1 0,6 0 0,0 0 0,0 0 0,0 0 0,-1 0 0,-4 5 0,-7-4 0,-7 9 0,-8-4 0,-2 4 0,-3 0 0,0 0 0,-1 0 0,1 0 0,3 0 0,2 0 0,3 0 0,6 0 0,0 0 0,6 0 0,-6 0 0,0 0 0,-1 0 0,-7 0 0,2 0 0,-8 0 0,-1 0 0,1 0 0,-7 0 0,-10 0 0,3 0 0,-5 0 0</inkml:trace>
  <inkml:trace contextRef="#ctx0" brushRef="#br0" timeOffset="462307">978 0 24575,'0'13'0,"0"7"0,0-6 0,-4 12 0,3-8 0,-7 8 0,7-8 0,-3 3 0,4-4 0,0 5 0,0-5 0,0 5 0,0-6 0,0-3 0,0-1 0,0-5 0,0 1 0,0-1 0,7-3 0,2 3 0,13-2 0,-4 4 0,8 0 0,2 0 0,1 0 0,9-3 0,-9 2 0,9-7 0,-3 3 0,-1 0 0,-1-3 0,-6 3 0,1 0 0,-1-3 0,-4 3 0,-2-4 0,-8 0 0,-2 0 0,-3 0 0,-1 0 0,-3 0 0,0 0 0</inkml:trace>
  <inkml:trace contextRef="#ctx0" brushRef="#br0" timeOffset="463074">1398 135 24575,'0'12'0,"0"11"0,0 6 0,0 17 0,0 2 0,0 13 0,0-22 0,0 24 0,0-24 0,0 22 0,0-19 0,0 3 0,0-11 0,0 0 0,0 5 0,0-10 0,0 3 0,0-4 0,0-1 0,0 1 0,0-6 0,0 4 0,0-12 0,0 7 0,0-13 0,0 8 0,0-4 0,0-2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7:5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115 789 24575,'0'-16'0,"0"-1"0,0-5 0,0 0 0,0-6 0,8 5 0,-2-8 0,6 11 0,2-12 0,-9 14 0,11-3 0,-10-1 0,10 4 0,-1-20 0,3 13 0,8-26 0,6 7 0,2-11 0,-2 11 0,-1-7 0,-10 15 0,4-10 0,-7 17 0,-3-3 0,-3 18 0,-4-7 0,0 16 0,0-2 0,-1 7 0,2 12 0,-1 8 0,2 15 0,5 11 0,1-5 0,11 18 0,-6-16 0,7 17 0,-2-6 0,2 2 0,1 5 0,-3-8 0,-5-5 0,-1-2 0,-4-6 0,2 0 0,-3-6 0,0-1 0,-2-6 0,-4-4 0,0-2 0,-1-4 0,0-1 0,0-3 0,0-1 0,0-1 0,0-2 0,0 2 0,-1-3 0,1-4 0,-4-1 0,-1-3 0</inkml:trace>
  <inkml:trace contextRef="#ctx0" brushRef="#br0" timeOffset="980">1 440 24575,'16'0'0,"14"0"0,13 0 0,17 0 0,-4 0 0,12 0 0,-25 0 0,22 0 0,-21 0 0,24 0 0,-13 0 0,13 0 0,-12 0 0,-2 0 0,-8 0 0,0 0 0,-10 0 0,3 0 0,-20 0 0,1 0 0,-11 0 0,2 0 0,-3 0 0,-4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99 24575,'-3'-7'0,"2"-1"0,-3 0 0,1 4 0,2-3 0,-6 3 0,6-3 0,-5-1 0,5 0 0,-3 1 0,4-1 0,0 0 0,0 1 0,8 2 0,6 2 0,20 3 0,2 0 0,23 0 0,-16 0 0,17 0 0,-13 0 0,7 0 0,-6 0 0,-2 0 0,-12 0 0,-6 0 0,-7 4 0,-8 0 0,-1 8 0,-4 1 0,-3 8 0,-2-3 0,-3 3 0,0 1 0,0 0 0,0 1 0,-14 10 0,-4-2 0,-15 12 0,-4 1 0,-3 5 0,8-11 0,-10 10 0,20-13 0,-14 7 0,16-7 0,-5-1 0,7-6 0,4-6 0,1 0 0,8-6 0,-2-3 0,6-1 0,-2-5 0,3 1 0,0-1 0,3-3 0,10 0 0,1-4 0,18 0 0,-8 0 0,14 0 0,-4 0 0,6 0 0,0 0 0,0 0 0,21-6 0,-16-4 0,10-2 0,-11-7 0,-8 8 0,10-9 0,-12 9 0,-5-6 0,-8 11 0,-4-5 0,-5 10 0,0-3 0,-5 4 0,1 0 0,-4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24575,'0'11'0,"0"7"0,0 4 0,0 11 0,0 8 0,0 6 0,0 22 0,0-18 0,0 23 0,0-25 0,0 19 0,5-12 0,-4 4 0,9-6 0,-9 0 0,8 0 0,-7-7 0,7 6 0,-3-12 0,0 11 0,3-10 0,-4 10 0,5-11 0,1 5 0,-1-6 0,-1-6 0,0-5 0,0-8 0,-1-4 0,-3-5 0,-1 0 0,-4-8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24575,'17'0'0,"-3"0"0,12 0 0,-4 0 0,6 0 0,5 0 0,-9 0 0,3 0 0,-11 0 0,-3 0 0,-2 0 0,1 0 0,-7 0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24575,'0'8'0,"0"3"0,0 2 0,0-1 0,0 4 0,0-3 0,0 3 0,0-3 0,0-2 0,0-3 0,0 0 0,0-1 0,0 1 0,0-1 0,0 1 0,0-1 0,0 1 0,0-1 0,0 1 0,0-1 0,0 1 0,0-1 0,0 1 0,0-1 0,0 1 0,0-1 0,0 1 0,0-1 0,0 1 0,3 0 0,-2-1 0,3 1 0,-1-1 0,-2 1 0,6-1 0,-7 1 0,4-1 0,-1 1 0,-2-1 0,6-3 0,-3 0 0,0-4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0 24575,'-23'0'0,"-9"0"0,-4 0 0,-5 0 0,-5 0 0,6 0 0,6 0 0,1 0 0,10 0 0,1 0 0,5 0 0,5 0 0,0 0 0,4 0 0,0 7 0,0 3 0,0 6 0,3 11 0,1-3 0,4 15 0,0-5 0,0 19 0,0-15 0,0 13 0,0-17 0,4-4 0,5 2 0,0-19 0,8 8 0,-9-13 0,8 1 0,-8-6 0,13-3 0,-7 0 0,12 0 0,-4 0 0,6 0 0,-1 0 0,-4 0 0,-2-4 0,-4 3 0,-5-2 0,0 3 0,-5 0 0,5 0 0,-3 0 0,2 0 0,-3 0 0,-1 0 0,1 3 0,0 5 0,0 5 0,-4 3 0,0 1 0,-4 4 0,0 2 0,0 4 0,0 1 0,-14 6 0,6-10 0,-20 11 0,8-16 0,-15 10 0,5-9 0,-10 1 0,0-2 0,-2-8 0,-4 4 0,6-10 0,6 0 0,1-5 0,10 0 0,2 0 0,4 0 0,4 0 0,1-4 0,8 4 0,1-4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5 24575,'-40'0'0,"-13"0"0,3-5 0,-4 8 0,-5 4 0,2 15 0,-1 7 0,-5 17 0,29-12 0,-6 20 0,20-12 0,3 12 0,1 15 0,10-5 0,0 6 0,6-2 0,9-19 0,13 6 0,3-25 0,36 8 0,-15-21 0,29 6 0,-5-17 0,2-1 0,5-10 0,-5-19 0,-20 0 0,4-15 0,-25 8 0,4 5 0,-12 4 0,-5 4 0,-6 5 0,-8-2 0,0 2 0,-4-9 0,0 9 0,-20-15 0,3 13 0,-23-10 0,6 5 0,-6 5 0,6 1 0,-5 4 0,5 5 0,-8 0 0,7 5 0,0 0 0,12 0 0,2 8 0,-2 7 0,3 13 0,-4 7 0,8 5 0,-2-5 0,7 3 0,-2-14 0,4 8 0,4-19 0,1 4 0,4-10 0,0 1 0,18-4 0,-2-1 0,5-3 0,-9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24575,'22'0'0,"17"0"0,42 0 0,-5 0-1143,-13 0 1,4 0 1142,-16 0 0,1 0 0,21 0 0,0 0 0,23 0 15,-39 2 0,-3 1-15,18 4 539,0 9-539,-15 0 0,-23 0 0,-12-4 1143,-13 0-1143,2-3 573,-10 12-573,2-7 0,-3 17 0,0-12 0,-5 25 0,0-19 0,-15 22 0,3-13 0,-8 8 0,10-17 0,2 1 0,1-13 0,3-1 0,-3 0 0,8-5 0,-3 1 0,-2 8 0,-4-2 0,-5 12 0,0-3 0,-1 10 0,-6 2 0,9 0 0,-8-1 0,14-6 0,1-1 0,1-4 0,7-6 0,-3 2 0,4-10 0,0 6 0,0-11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24575,'-12'0'0,"-5"0"0,-6 0 0,-4 0 0,-6 0 0,4 0 0,-4 0 0,0 5 0,9-1 0,-3 9 0,10 0 0,4 8 0,1-7 0,7 11 0,1 0 0,4-1 0,0 19 0,0-12 0,0 5 0,15 7 0,-4-22 0,24 19 0,-10-16 0,17 8 0,-6-6 0,13 11 0,-17-15 0,8 8 0,-22-8 0,4 1 0,1 0 0,-5 6 0,0-9 0,-6 0 0,-8-5 0,-1-6 0,-3 6 0,0-2 0,-12 4 0,-3-3 0,-18 4 0,-1-3 0,-6 0 0,5-1 0,-3-4 0,14-1 0,-8-4 0,14-1 0,-4-4 0,10 0 0,0 0 0,4 0 0,1-3 0,2-6 0,2-3 0,3-5 0,0-5 0,0 0 0,0-1 0,8-3 0,8-4 0,15-2 0,6 1 0,4 5 0,-6 7 0,5-6 0,-11 9 0,0-7 0,-7 13 0,-9-6 0,-1 3 0,-4-8 0,1-2 0,-4-4 0,-1-1 0,-4 1 0,0-1 0,0 1 0,0 4 0,0-3 0,0 8 0,0-11 0,0 10 0,0-1 0,0 8 0,-3 5 0,2-1 0,-6 4 0,3 0 0,0 4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2633 117 24575,'-16'0'0,"-6"0"0,-1 0 0,-10 0 0,5 0 0,-17 0 0,9 0 0,-23 0 0,2 0 0,-12 0 0,-1 0 0,-7 0 0,-2 0 0,-17 0-637,7 0 637,38 0 0,-2 0 0,-44 0 0,26 0 0,12 0 0,2 0 0,4 0-18,2 0 1,-1 0 17,-10 0 0,-16 0 0,7 0 0,-6 0 0,-1-6 0,20 1 0,-9-7 636,19 2-636,-6-1 36,1 0-36,5 1 0,-5-1 0,12 5 0,-5-3 0,11 8 0,-3-8 0,3 8 0,-17-8 0,9 8 0,-9-3 0,18 4 0,-5 0 0,10 0 0,1 0 0,7 0 0,4 0 0,4 0 0,2 0 0,6 3 0,2 6 0,7 3 0,5 10 0,0-5 0,10 21 0,-4-7 0,2 36 0,-2-1 0,-8-16 0,0 5-656,-1 3 0,1 2 656,0 8 0,1 3 0,-1 7 0,1 3-1023,-1-1 0,1 1 1023,0 5 0,0 0 0,-1-4 0,1-2 0,0 1 0,-1-3-609,0-21 0,0-1 609,0 27 0,1-4 0,3-2 0,-3 9 0,0-2-237,3-23 237,-4-2 0,-1 1 0,6 6 1072,-1 6-1072,-4-3 2000,2-22-2000,-8-1 1436,8-11-1436,-4-2 305,0-6-305,3 12 0,-2-3 0,4 4 0,0 5 0,0 9 0,0-4 0,-1-3 0,1-15 0,-2-18 0,-3 2 0,1-8 0,-1-4 0,2-1 0,1-3 0,-1 0 0,1 0 0,3 0 0,2-7 0,3 1 0,13-17 0,1 7 0,17-10 0,1 5 0,6-1 0,-7 6 0,13-5 0,-11 4 0,19-1 0,-13 2 0,13 5 0,-18 2 0,1 1 0,28-5 0,-21 4 0,0 0 0,21-3 0,8 0 0,-15 5 0,3-4 0,-12 5 0,6-1 0,-6-3 0,-14 9 0,-5-4 0,-15 5 0,-1-3 0,-2 2 0,-3-3 0,10 4 0,-4-4 0,9 3 0,3-3 0,6 4 0,7-5 0,0 4 0,0-9 0,23 9 0,-17-4 0,18 5 0,-17-5 0,-6 4 0,0-5 0,-3 2 0,-11 2 0,12-7 0,-12 8 0,0-8 0,-8 8 0,-6-3 0,-5 0 0,-4 3 0,-7-3 0,-3 4 0,-1 0 0,1 0 0,0 0 0,-1 0 0,1 0 0,-1 0 0,5 0 0,0 0 0,10 0 0,0 0 0,1 0 0,3 0 0,-12 0 0,6 0 0,-11 0 0,2 0 0,-3 0 0,-4-3 0,-1-2 0,-3-2 0,0-1 0,0 1 0,0-10 0,0-7 0,-4-17 0,-2-6 0,-11-14 0,0-2 0,-7-14 0,-1-2 0,6-1 0,-4-5 0,11 27 0,-11-16 0,11 25 0,-10-19 0,10 12 0,-10-12 0,10 13 0,-5-13 0,11 12 0,-4-5 0,5 14 0,-1 0 0,-4 1 0,5 5 0,-1-12 0,-3 12 0,3-18 0,-5 15 0,0-22 0,0 17 0,5-12 0,-8-5 0,12 15 0,-11 3 0,12 21 0,-6 10 0,6 4 0,-3 2 0,1 6 0,-1 2 0,-4 3 0,4-4 0,-3 0 0,6-3 0,-6-5 0,2-1 0,1-4 0,-4 1 0,3-1 0,-3 0 0,3 0 0,-2 1 0,2-1 0,-3 0 0,3 0 0,-2 5 0,6-4 0,-6 3 0,2-8 0,-4 3 0,1 0 0,-1 2 0,5 8 0,-3-4 0,3 4 0,-4 4 0,0 1 0,1 3 0,-1 0 0,0 0 0,1 0 0,-1 0 0,1-4 0,-1 4 0,0-4 0,4 4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369 802 24575,'0'-27'0,"0"-12"0,0-3 0,0-1 0,0-8 0,0 9 0,0-12 0,0 0 0,0 12 0,0-3 0,0 16 0,0 1 0,0 2 0,0 3 0,0 0 0,0 2 0,0-6 0,0 8 0,-8-13 0,6 9 0,-14 0 0,7 2 0,0 4 0,-6 0 0,5 8 0,-2 1 0,-4 1 0,-1 5 0,-6-5 0,0 7 0,-3 0 0,8 0 0,-4 0 0,6 0 0,3 0 0,1 0 0,4 0 0,0 7 0,-5 13 0,4-1 0,-6 24 0,6-12 0,-2 10 0,2-3 0,-1 3 0,5-5 0,1-1 0,4-14 0,0-4 0,0 0 0,12-4 0,3-1 0,18-2 0,-4-1 0,4 1 0,-1-5 0,-3-1 0,-1-4 0,-2 0 0,-8 0 0,9 0 0,-14 0 0,8 0 0,-13-4 0,4 0 0,4-4 0,3-5 0,-4 7 0,-3-2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0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 24575,'-49'27'0,"-9"8"0,19 2 0,-2 4-710,3-8 0,-1 0 710,-4 9 0,-1 1 0,1-3 0,0 0 0,-3 6 0,2-2 0,-18 23 0,23-29 0,4-2 462,6 2-462,-16 8 235,20-16-235,7-12 0,9-6 0,6-5 723,3 1-723,3-4 0,2-1 0,2-3 0,1-3 0,-1-1 0,1-4 0,-1 1 0,5-1 0,11-6 0,8-6 0,32-16 0,14-8-1112,6-1 1112,-26 15 0,0 0 0,-6 6 0,0-1 0,11-10 0,-1 0 0,-14 13 0,-1 1-197,6-5 1,-1 1 196,23-6 0,14 5 0,-18 3 0,-21 12 0,-10 6 0,-12 0 0,-8 5 1089,-3 0-1089,-8 0 416,-4 8-416,-1 11 0,-3 11 0,-31 42 0,-6-1-290,8-24 1,-3-1 289,-23 29 0,5-2 0,9-8 0,0 0 0,13-11 0,8-13 0,10-13 0,6-7 0,34-12 579,17-1-579,43-39 0,-29 8 0,-1-4-691,-10-6 1,0-3 690,17-9 0,-3 1 0,1-7-169,-19 17 1,-1 2 168,6-2 0,7-6 0,-17 18 0,-15 6 0,-10 12 1357,-12 28-1357,-15 1 361,-22 45-361,-3-21 0,-18 22 0,19-14 0,-4-5 0,12-4 0,3-13 0,10-13 0,5-4 0,5-7 0,4-3 0,3-4 0,16-1 0,6-3 0,21 0 0,-4 0 0,4 0 0,-7 0 0,-9 0 0,2 0 0,-19 0 0,4 4 0,-13 4 0,-1 9 0,-3 6 0,0 4 0,0-4 0,0 3 0,0-3 0,0-1 0,4-5 0,4-1 0,21-6 0,15-1 0,12-5 0,-2-4 0,-1-9 0,-12-2 0,5-6 0,-12 3 0,-6 5 0,-10 0 0,-7 5 0,-3 0 0,-1 4 0,-2 4 0,-2 4 0,-3 5 0,3-1 0,2 4 0,-1-11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0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43 911 24575,'0'-27'0,"0"-1"0,-5-11 0,-1-3 0,-4-1 0,4-8 0,-3 2 0,8 0 0,-4-4 0,5 0 0,0 15 0,4-20 0,18 14 0,14-7 0,24-2 0,15 3-282,-30 24 1,0 1 281,32-14 0,-18 14 0,1 4 0,19 1 0,14-1 0,-3 15 0,-43 6 0,36 0 0,-46 8 0,10 8 0,-22 13 0,-1 6 563,-9-1-563,-1-1 0,-5-5 0,-4-1 0,-1-4 0,-4 3 0,0-4 0,0 6 0,-13 0 0,-3-4 0,-19 10 0,10-13 0,-9 13 0,11-19 0,3 6 0,-1-11 0,15 2 0,-4-4 0,16-4 0,5 3 0,11-2 0,6 4 0,-6 0 0,0 0 0,-6-1 0,-3 4 0,-1-3 0,-4 3 0,-4-5 0,-1 5 0,-3-4 0,0 4 0,0-1 0,-12-1 0,-3 2 0,-31 3 0,2-3 0,-24 4 0,19-5 0,-18 0 0,11-5 0,-14-1 0,8-5 0,1 0 0,7 0 0,12 0 0,-3 0 0,21-4 0,1-4 0,7-1 0,10-3 0,-5 7 0,10 2 0,-2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1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1202 1 24575,'-8'0'0,"1"0"0,-5 0 0,-1 0 0,-4 0 0,1 0 0,-11 0 0,-9 0 0,-6 0 0,2 0 0,1 0 0,5 0 0,-6 0 0,5 0 0,2 0 0,11 0 0,-5 0 0,13 0 0,-2 0 0,4 0 0,7 3 0,-10 5 0,13 10 0,-5 23 0,7-4 0,0 16 0,0 0 0,0 4 0,0 5 0,4-7 0,23-6 0,15-11 0,30-3 0,15-5 0,-12-11 0,16-1 0,-19-12 0,0 0 0,-3-6 0,-15 0 0,-16 4 0,-9 0 0,-17 0 0,-5 3 0,-3 1 0,0 10 0,-4 4 0,0 11 0,0-4 0,0 4 0,0-6 0,0 1 0,0-6 0,0 0 0,-8-9 0,-11 4 0,-11-7 0,-23 5 0,-11-9 0,13-3 0,-5-1-705,-3-2 1,-3 0 704,-16 0 0,-3 0 0,-1 0 0,2 0 0,13 0 0,0 0 0,-9 0 0,0 0 0,-1 0 0,4 0 0,15 0 0,2 0 0,-4 0 0,7 0 0,19 0 0,20 0 0,6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0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24575,'0'8'0,"0"-1"0,0 5 0,0-4 0,0 4 0,0 0 0,0 0 0,0 1 0,0 2 0,0-2 0,0 0 0,0 2 0,0 3 0,0-5 0,0 13 0,0-17 0,0 12 0,0-13 0,0 8 0,0-8 0,0 4 0,0-4 0,0-1 0,0 1 0,0-1 0,0 1 0,0-1 0,0 1 0,0-1 0,0 1 0,0-1 0,3-3 0,1 0 0,4-4 0,-1 0 0,1 0 0,-1 0 0,5 0 0,5 0 0,6 0 0,10 0 0,7 0 0,8 0 0,13 0 0,9 0 0,18 0-1036,9 0 1036,-40-1 0,1 2 0,0 1 0,1 2 0,-1 0 0,1-1 0,4 1 0,-2 0 0,31 2 0,-21-2 0,-2-1 0,5-1 0,0 1 0,1 1 0,3-4 0,-17 0 0,1 0 0,27 0-231,-15 0 231,8 5 0,1-4 0,-6 10 0,-22-8 0,-1 1 0,12 7 0,20 1 0,-30-1 0,3 0 0,-4 0 1023,18 4-1023,-19-4 244,3 4-244,-30-6 0,-9-1 0,3 1 0,-13-5 0,4 0 0,-4-1 0,-8-5 0,-1-3 0,-17-14 0,3-4 0,-4-1 0,-4-14 0,11 12 0,-12-18 0,9 9 0,-5-5 0,4 6 0,2 1 0,6 10 0,-1 6 0,5 5 0,0 4 0,4 4 0,0 1 0</inkml:trace>
  <inkml:trace contextRef="#ctx0" brushRef="#br0" timeOffset="11305">12 1 24575,'0'16'0,"0"3"0,0 13 0,0 3 0,0 11 0,0-10 0,0 15 0,0-16 0,0 11 0,0-6 0,0-6 0,0-1 0,0-10 0,0-2 0,0 1 0,0 0 0,0 6 0,0-1 0,0 6 0,0-4 0,0 4 0,0-15 0,0 7 0,4-15 0,0 3 0,0-6 0,-1-3 0,-3 4 0,0-1 0,0 1 0,0-1 0,0 1 0,4-4 0,0-1 0,3-3 0,5 0 0,5 0 0,12-4 0,6-12 0,19-2 0,-4-14 0,5 14 0,4-8 0,-3 14 0,7-4 0,21 3 0,-10 7 0,14 0 0,-4 6 0,-4 0 0,15 0 0,-21 0 0,-19 3 0,-1 0 0,8 4 0,31 0 0,-31 3 0,1-4 0,-2 0 0,-8 4 0,1-4 0,15 0 0,-18 3 0,31-8 0,-24 9 0,27-4 0,-6 6 0,8 1 0,-15-7 0,-17 0 0,0 0 0,10 1 0,-14-1 0,0 1 0,20 4 0,0 1 0,-1-1 0,-15 0 0,-9-1 0,-12 0 0,-1-1 0,-11-3 0,-4-2 0,-7-1 0,-3-2 0,-1 2 0,1-3 0,-4-3 0,0-1 0,-4-4 0,0-4 0,0-1 0,0-8 0,0-2 0,-5-16 0,-6-3 0,-6-12 0,-5 0 0,2 12 0,-6-9 0,0 13 0,0-3 0,1 7 0,8 11 0,3 6 0,2 5 0,5 4 0,-1 4 0,4-3 0,-3 6 0,3-2 0,-4 3 0,4 3 0,1 2 0,3 2 0,3 1 0,1 3 0,1-6 0,-2 3 0</inkml:trace>
  <inkml:trace contextRef="#ctx0" brushRef="#br0" timeOffset="14143">703 210 24575,'-8'0'0,"-8"0"0,6 0 0,-11 0 0,13 0 0,-8 0 0,7 7 0,0 7 0,6 4 0,-5 8 0,5-8 0,-5 9 0,8-10 0,0 10 0,0-14 0,0 8 0,0-13 0,0 4 0,4-5 0,0 1 0,3-1 0,1-2 0,-1 1 0,5-1 0,1 3 0,8 0 0,-3 1 0,3 0 0,-4-1 0,-4 0 0,-2 0 0,-3-4 0,-1 3 0,1-7 0,-4 7 0,-1-3 0,-3 4 0,0-1 0,0 1 0,0-1 0,0 1 0,0 0 0,0-1 0,0 1 0,0-1 0,0 1 0,-7-1 0,-3 1 0,-11 5 0,3-3 0,-14 3 0,8-4 0,-9 0 0,6 1 0,-1-1 0,1-4 0,4-1 0,5-4 0,7 0 0,3 0 0,4-8 0,0-1 0,4-13 0,0-6 0,0-1 0,8 1 0,8-10 0,7 16 0,8-17 0,-2 14 0,6-6 0,1 5 0,0 2 0,2 8 0,-9 3 0,4 3 0,-6 1 0,-4 4 0,-2-3 0,-4 7 0,4-3 0,-3 1 0,4 2 0,-6-7 0,-3 7 0,-2-6 0,-3 6 0,-1-6 0,1 7 0,0-7 0,-4 3 0,-1-4 0,-3 0 0,0 1 0,0-1 0,0-4 0,-12-1 0,1 0 0,-15-5 0,3 9 0,-4-5 0,-1 5 0,-5 4 0,4 1 0,-4 4 0,11 0 0,0 0 0,10 0 0,0 0 0,4 0 0,11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2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24575,'22'0'0,"6"0"0,12 0 0,2 0 0,-2 0 0,19 0 0,-25 0 0,39 0 0,-22 0 0,26 0 0,-29 0 0,16 0 0,-27 0 0,17 0 0,-6 0 0,4 0 0,-11 0 0,12 0 0,-6 0 0,22 0 0,-18 0 0,16 0 0,-20 0 0,7 0 0,-6 0 0,-2 0 0,0 0 0,-10 0 0,3 0 0,-6 0 0,-9 0 0,7 0 0,-8 0 0,10 0 0,-4 0 0,34-4 0,-9-8 0,9 2 0,10-7 0,-34 7 0,28-2 0,-12-4 0,0 4 0,6-4 0,-13 5 0,-2 1 0,-7 0 0,-4 0 0,-2 5 0,-11-3 0,0 7 0,-6-3 0,-3 1 0,2 2 0,3-3 0,4 4 0,11 0 0,15 0 0,1-4 0,19 2 0,-13-2 0,44 4 0,-36 0 0,23 0 0,-40 0 0,-17 0 0,-2 0 0,-14 0 0,-2 0 0,-3 0 0,-1 0 0,-2 0 0,-2 0 0</inkml:trace>
  <inkml:trace contextRef="#ctx0" brushRef="#br0" timeOffset="1347">574 448 24575,'7'0'0,"1"0"0,0 0 0,3 0 0,2 0 0,3 0 0,1 0 0,0 0 0,-5 0 0,9 0 0,-8 0 0,5 0 0,-3 0 0,-6 0 0,7 0 0,-8 0 0,4 0 0,-1 0 0,-2 0 0,2 0 0,-3 0 0,-4 0 0,0 0 0</inkml:trace>
  <inkml:trace contextRef="#ctx0" brushRef="#br0" timeOffset="2706">967 294 24575,'0'6'0,"0"-3"0,0 26 0,0-9 0,0 13 0,0 13 0,0-2 0,0 17 0,0-7 0,0-7 0,0 13 0,0-11 0,0 0 0,0-4 0,0-22 0,0 9 0,0-18 0,0 2 0,0-15 0,0-2 0,0-6 0,0-1 0,0 0 0,0 1 0,0 2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2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232 179 24575,'0'0'0</inkml:trace>
  <inkml:trace contextRef="#ctx0" brushRef="#br0" timeOffset="10680">192 175 24575,'-12'21'0,"-6"-2"0,-14 20 0,7-20 0,-11 21 0,21-21 0,-7 1 0,9 0 0,-4-14 0,15-2 0,22-26 0,20-8 0,25-17 0,2-2 0,-6 7 0,8 1 0,-17 2 0,9 9 0,-11-2 0,-4 11 0,-17 7 0,-2 4 0,-14 6 0,-2 4 0,-3 0 0,0 0 0,-4 3 0,-1 16 0,-7 6 0,-7 21 0,-4-10 0,-11 15 0,5-15 0,-4 10 0,9-12 0,3-10 0,4-3 0,5-13 0,13-8 0,27-26 0,8-3 0,-1-2 0,3-1 0,31-19 0,7 2 0,-6 2 0,-22 29 0,5-8 0,-19 18 0,-3-1 0,-21 9 0,-5 7 0,-14 19 0,-19 6 0,-18 25 0,-15 2 0,-11 18-914,18-24 1,-2 3 913,7-1 0,-1 0 0,-6-2 0,0 1-333,3 4 1,3-4 332,-9 6 0,15-14 0,1-1 0,-7 8 0,-5 5 0,9-14 0,17-14 0,3-11 1762,13-8-1762,5-7 730,25 0-730,15-20 0,23-3 0,8-28 0,10-5-461,-39 20 1,0 0 460,5 1 0,-1 2 0,24-21 0,2 2 0,-29 20 0,1-8 0,-16 20 0,-6-2 0,-9 13 921,-5 5-921,-24 20 0,-8 7 0,-14 16 0,2-6 0,4 5 0,1-11 0,10-1 0,-1-7 0,17-11 0,-3 0 0,26-12 0,27-28 0,33-15-700,-20 2 0,0-4 700,-9 13 0,1-1 0,17-15 0,-4 2-591,4-5 591,-14 16 0,0 2 0,7-8 0,8-1 0,-9 14 0,-30 11 0,-4 31 1356,-36 16-1356,-39 53 0,16-39 0,-4 2-316,-13 13 0,-2 0 316,7-11 0,1-2 0,-5 7 0,2-3 0,-16 8-196,26-17 0,0-1 196,-12 2 0,2 14 0,13-30 0,11-1 0,56-46 0,24-29 0,-4 3 0,6-3-161,-5 6 0,2-1 161,5-11 0,-2 3 0,16-8-157,-24 21 1,-2 0 156,8-7 0,10-7 0,-23 21 0,-13 8 0,-9 15 1537,-12 14-1537,-16 22 757,-16 6-757,-18 30 0,-4-9 0,3 11 0,5-19 0,4 6 0,2-13 0,4 9 0,7-12 0,2-6 0,12-12 0,-1-5 0,7-5 0,3-3 0,22 0 0,8-19 0,28-4 0,4-21 0,-9 10 0,6-4 0,-15 13 0,1 5 0,-8 5 0,-15 6 0,-9 5 0,-12 8 0,-1 11 0,-3 5 0,-4 15 0,-6-5 0,-5 0 0,-3-6 0,0-6 0,9-6 0,-2-3 0,10-1 0,5-8 0,16-1 0,-1-3 0,18-9 0,-13 3 0,15-13 0,-15 9 0,7 0 0,-17 7 0,3 3 0,-10 0 0,-3 7 0,0 2 0,-4 13 0,-4-5 0,-1 5 0,-3-5 0,0-5 0,3 0 0,2-5 0,15-3 0,3 0 0,18-4 0,-4-8 0,4-3 0,-6-3 0,-9 5 0,3 1 0,-9 7 0,-2 1 0,-3 4 0,-7 7 0,0-2 0,-3 3 0,2-5 0,-3 1 0,8-4 0,4-1 0,9-3 0,1 0 0,4 0 0,-6 0 0,1 0 0,-4 0 0,-2 0 0,-3 0 0,-1 0 0,1 0 0,-4 4 0,-1 0 0,-3 3 0,4 1 0,-4-1 0,4 1 0,-4-1 0,3 1 0,-2-1 0,2-2 0,-3-2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20:1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24575,'28'0'0,"-1"0"0,25 0 0,-4 0 0,13 0 0,-12 0 0,10 0 0,-18 0 0,0 0 0,-8 0 0,-11 0 0,0 0 0,-5 0 0,-5 0 0,4 4 0,-7 4 0,3 5 0,-4 4 0,0-1 0,-3 1 0,-1 0 0,-4-1 0,4 6 0,-3 0 0,3 6 0,-4-1 0,0 0 0,0 6 0,0 2 0,0 11 0,0-5 0,0 18 0,-9-16 0,-2 10 0,-8-18 0,-7 5 0,6-11 0,-4 5 0,-1 0 0,9-5 0,-7 6 0,17-8 0,-3 4 0,9-3 0,0-2 0,24-7 0,29-11 0,-5-4 0,6-3-778,9 0 0,3-2 778,12-4 0,3-4-1179,5-5 1,1-4 1178,8-9 0,1-6 0,-28 6 0,1-2 0,-3 0 0,13-8 0,-2 0 0,-13 7 0,1-2 0,-11 6 0,8-7 0,18-4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69 24575,'16'0'0,"11"0"0,3 0 0,10 0 0,6 0 0,16 0 0,2 0 0,14 0 0,-1 0 0,-25 0 0,21 0 0,-29 0 0,23 0 0,-11 0 0,-2 0 0,-8 0 0,-6 0 0,-5 0 0,-3 0 0,-4 0 0,-1 4 0,1 1 0,4 5 0,9 0 0,0 0 0,5 0 0,-6 0 0,0 0 0,-6-1 0,-6 0 0,-6 0 0,-6-1 0,-3 0 0,-1 0 0,-5 0 0,-3-1 0,0 1 0,-4-1 0,0 4 0,0-2 0,0 2 0,0-4 0,0 5 0,0 0 0,0 10 0,0 6 0,0 12 0,0 15 0,5 7 0,2 16 0,5 9-801,1 10 801,-7-44 0,1 0 0,-1 0 0,1 0 0,3 4 0,0 1 0,-3-4 0,0 0 0,3 3 0,0 0 0,3 41 0,-7-46 0,1-1 0,6 47 0,-2-22 0,-4-16 0,0-3 0,3-5 0,-3-2 0,-1 2 0,4 15 0,-3-14 0,1 4 0,-7-35 0,3-4 801,-4-7-801,0-3 0,3-1 0,-2 1 0,3-1 0,-4 1 0,0 0 0,0-1 0,0 1 0,-4-4 0,-14-1 0,-8-3 0,-20-5 0,-16-1 0,-11-12 0,22 8 0,-2 0-407,-1-4 0,-1 1 407,-7 2 0,-2 0-650,-4-3 0,-1 1 650,5 4 0,0 2 0,-1-4 0,3 1-359,-30 2 359,42 2 0,0 0 0,-6 2 0,-1 0 0,5-2 0,-1-1 0,-10 0 0,2 0 0,-12-5 0,-10 6 0,19-4 0,-14 3 0,9-5 0,-1 6 0,8-4 0,-22 9 0,30-8 0,-21 7 745,27-2-745,-13-1 1327,5 3-1327,2-7 401,8 8-401,6-4 0,5 1 0,2 3 0,11-3 0,4 1 0,6 2 0,5-3 0,-1 4 0,0 0 0,4-3 0,1-1 0,-1 0 0,4-3 0,-4-2 0,4-3 0,0-5 0,0 0 0,0-4 0,0-2 0,0-10 0,0-1 0,0-6 0,0 0 0,0-21 0,5 10 0,1-25 0,11 13 0,-5 7 0,4-10 0,-1 16 0,-2-18 0,3 13 0,-5-13 0,0 12 0,0 2 0,6-22 0,-5 23 0,11-24 0,-11 16 0,3 11 0,1-9 0,-4 11 0,3 1 0,-5 6 0,-1 8 0,0 10 0,-4 2 0,-1 8 0,-4-2 0,3 6 0,-2-6 0,2 7 0,-3-8 0,0 3 0,0-4 0,0 1 0,0-1 0,0 0 0,0-4 0,0-2 0,0 0 0,0-3 0,0 8 0,0 0 0,0 3 0,0 6 0,0-3 0,4 8 0,0 1 0,3 3 0,5 0 0,5 0 0,6 4 0,4 1 0,19 5 0,5-5 0,19 6 0,7-10 0,10 10-818,11-4 818,-45-4 0,-1 1 0,31 7 0,17-10 0,-26 9-183,14-3 183,-11 0 0,-15-2 0,6 0 0,-19-4 0,11 4 0,-19-5 810,5 0-810,-6 0 0,-18 0 0,-4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4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2765 0 24575,'-51'0'0,"29"0"0,-58 0 0,26 0 0,-25 0 0,-17 0-1322,-1 0 1322,40 0 0,-1 0 0,4 0 0,0 0 0,-3 0 0,-1 0 0,0 0 0,1 0 0,3 0 0,0 0 0,-8 0 0,0 0 0,8 0 0,0 0 0,-4 0 0,1 0 0,-2 0 0,3 0 137,-17 0-137,20 0 0,-1 0 0,-36 0 0,35 0 0,0 0 0,-41 0 0,35 0 0,5 0 0,4 0 0,-2 0 0,-1 0 0,-4 0 0,-18 0 0,8 0 0,6 5 0,2-4 990,13 4-990,8-5 195,12 0-195,6 0 0,5 0 0,5 0 0,3 3 0,6 2 0,3 2 0,0 1 0,3-1 0,-2 1 0,2-1 0,1 1 0,-3 3 0,6 7 0,-6 16 0,8 8 0,-3 27 0,1 11-597,-2-28 1,1 3 596,-2 7 0,0 2 0,3 10 0,1 2-1055,0 9 0,0 3 1055,0-2 0,0 3 0,-1 8 0,2 0 0,2-8 0,1-3 0,-4-2 0,1-5-320,1-16 0,0-4 320,0-2 0,-1-3 0,10 27 0,7 14 0,-3-23 0,-5-3 0,3-15 1022,-6-12-1022,1 2 2158,-3-15-2158,1 4 763,-4-6-763,3-4 0,-5-2 0,0-8 0,1 3 0,-2-8 0,1 4 0,-4-5 0,3 1 0,-6-1 0,6 5 0,-3-4 0,1 8 0,-2-7 0,0 2 0,-2-3 0,3-1 0,-1 1 0,-2-1 0,5-3 0,-1 0 0,2-4 0,1 0 0,-1 0 0,1 0 0,-1-4 0,5 0 0,5-9 0,6 3 0,10-3 0,14 2 0,2 6 0,27-1 0,-4 6 0,15 0-433,-35 0 0,0 0 433,48 0 0,-38 0 0,0 0 0,23 0 0,-31 0 0,1 0 0,-4 0 0,-1 0 0,38 0-219,-36 0 0,-1 0 219,19 0 0,-6 0 0,12 0 0,-21-4 0,13 2 847,-13-7-847,6 8 457,-7-4-457,23-1 0,-29 4 0,33-3 0,-38 0 0,18 4 0,-13-4 0,-2 5 0,-17 0 0,3 0 0,-18 0 0,6 0 0,-11-4 0,2 3 0,-3-2 0,-4 0 0,-1 2 0,-3-3 0</inkml:trace>
  <inkml:trace contextRef="#ctx0" brushRef="#br0" timeOffset="2459">2755 89 24575,'0'46'0,"0"1"0,0 14 0,0 2 0,0-13 0,0 50 0,0-64 0,0 17 0,0 1 0,0-13 0,0 27 0,0-14 0,0 0 0,0 0 0,0 6 0,0-10 0,0 3 0,0-13 0,4-6 0,0-6 0,1-7 0,2-8 0,-6 3 0,6-8 0,-6 4 0,2-5 0,0 1 0,-2-1 0,6 1 0,-6-1 0,2 1 0,-3-1 0,0 1 0,3-1 0,-2 1 0,3-1 0,-4 1 0,0 0 0,0 3 0,4 6 0,-3 6 0,3 0 0,-4 3 0,0 2 0,4 1 0,-3 4 0,3-6 0,0 6 0,-3-4 0,4 9 0,-5 3 0,0 6 0,0 7 0,0 0 0,0 0 0,0 0 0,0-1 0,0 1 0,0-6 0,0-2 0,0-6 0,0-6 0,4-1 0,-3-6 0,3 1 0,-4-6 0,0 4 0,0-8 0,0 0 0,0-3 0,0-6 0,0 6 0,0-6 0,3 2 0,-2-3 0,6-4 0,-3-1 0,0-3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38 24575,'16'0'0,"14"0"0,13 0 0,17 0 0,3 0 0,6 0 0,8 0 0,11 0-592,-36 0 1,2 0 591,9 0 0,1 0 0,5 0 0,1 0 0,5 0 0,-2 0 0,-19 0 0,-1 0-200,7 0 1,-2 0 199,17 0 0,-23 0 0,-1 0 0,17 0 0,8 0 0,-40 0 0,-2 0 0,-13 0 1158,-8 4-1158,-2-4 424,-3 7-424,0-6 0,3 2 0,6-3 0,1 4 0,8 1 0,-8 0 0,4 2 0,-6-6 0,6 7 0,-4-3 0,8 0 0,2 3 0,12-2 0,-8 3 0,11-3 0,-13 2 0,-1-3 0,3 4 0,-14-1 0,3 1 0,-8-1 0,-2-3 0,-3 1 0,-1-5 0,-3 6 0,0-3 0,-4 4 0,0-1 0,3 1 0,-2-1 0,6 1 0,-7 3 0,4 2 0,-4 4 0,0 4 0,0 2 0,0 4 0,4 0 0,-3 6 0,3 1 0,-4 12 0,4-4 0,-3 10 0,4-4 0,0 20 0,-3-3 0,3 12 0,-5-8 0,0 8 0,0 2 0,0 8 0,0 0-568,0 0 568,0 8 0,0-27 0,-3-9 0,0-1 0,-4 0 0,3-7 0,0 1 0,-6 18 0,8-5 0,-3 3 0,0-20 0,4-2 0,-3-12 0,4-1 568,0-10-568,0-6 0,0-1 0,0-8 0,0 4 0,0-5 0,4 10 0,7 20 0,6 14 0,13 26 0,-11-13 0,13 5 0,-19-15 0,12 0 0,-13-7 0,2-11 0,-5-9 0,-1-11 0,0-3 0,-3-1 0,-2-5 0,-3 1 0,-7-4 0,2-1 0,-11-3 0,3 0 0,-4 0 0,-4 0 0,-14 0 0,-1 0 0,-23 0 0,3 0 0,-22 0 0,-9 0-625,35 0 0,-3 0 625,-7 0 0,-3 0 0,-8 0 0,-3 0-1121,-9 0 1,-3 0 1120,-5 0 0,-1 0 0,1 0 0,0 0 0,1 0 0,0 0 0,5 0 0,2 0 0,4 0 0,0 0-653,1 0 0,1 0 653,8 0 0,4 0-198,14 0 0,2 0 198,-5 0 0,2 0 0,-20 0 0,-21 0 0,15 0 0,3 0 993,8 0-993,6 0 2147,8 0-2147,9 0 1535,12 0-1535,1 0 518,10 0-518,6 0 0,1-4 0,7 0 0,1-4 0,1 4 0,6-3 0,-2 3 0,3-4 0,0 1 0,0-1 0,0 0 0,3 1 0,1-1 0,4 4 0,3-7 0,-2 6 0,7-7 0,-4 4 0,5-5 0,0 4 0,-4-7 0,-1 3 0,0-4 0,-3 1 0,3-1 0,-4 0 0,0 0 0,-3 1 0,3-1 0,-8 0 0,4-5 0,-4 5 0,5-15 0,-4 2 0,3-10 0,1-13 0,-4-3 0,5-14 0,-6 1 0,0-9 0,0-1 0,0-8 0,0-8 0,-5 21 0,-2-18-592,-18 2 592,10 6 0,-14 3 0,10-2 0,2 36 0,-6-35 0,11 32 0,-11-34 0,6 25 0,-2-12 0,3 12 0,1 9 592,2-11-592,-7 7 0,2-14 0,0 10 0,-4-17 0,9 12 0,-3 7 0,5-11 0,0 18 0,-4-18 0,8 28 0,-1 0 0,8 22 0,0 4 0,0 2 0,3 6 0,1 2 0,4 3 0,3-4 0,2 3 0,8-2 0,2 3 0,10 0 0,14 0 0,3 0 0,25 0 0,6 0-922,16-6 922,-40 5 0,1 0 0,0-2 0,1 0 0,4 3 0,0 0 0,-4 0 0,-1 0 0,41 0 0,-6 0 0,-14 0-186,0 0 186,-2 0 0,-14 0 0,5 0 0,-13 0 0,21 0 0,-12 0 0,13 0 0,0 0 912,-18 0-912,15 5 49,-25-3 0,-12 3 0,-13-5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4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2249 1 24575,'-22'0'0,"-6"0"0,-13 0 0,-21 0 0,5 0 0,-35 0-942,9 0 942,31 0 0,-2 0 0,1 0 0,0 0 0,0 0 0,1 0 0,-1 0 0,0 0 0,0 0 0,0 0 0,-45 0 0,42 0 0,0 0 0,-36 0 0,36 0 0,0 0 0,-42 0 0,15 0 0,-8 0 0,18 0 0,-13 0 0,-1 0 0,7 0 231,10 0-231,9 0 0,13 0 0,8 0 0,12 0 0,10 0 711,6 0-711,5 0 0,3 3 0,0 1 0,4 4 0,0-1 0,0 1 0,0-1 0,0 1 0,0 3 0,0 12 0,0 7 0,0 31 0,0 4 0,0-14 0,0 3-701,0 4 0,0 2 701,0 13 0,0 3-942,1 5 1,-2 0 941,-2 6 0,-1-2 0,4-17 0,-2-2-509,-4 7 1,-1-3 508,6-15 0,1-2 0,-4 6 0,1 0-168,3-5 1,0-2 167,0 43 0,0-23 0,0-3 1165,0-15-1165,0 0 1861,0-7-1861,0-1 1186,0-6-1186,0 0 425,0-6-425,0-6 0,0-2 0,0-12 0,4 2 0,0-8 0,0 0 0,3-1 0,-3-3 0,3 0 0,1-4 0,-1 0 0,1 0 0,-1 0 0,1 0 0,0 0 0,3 0 0,-2 0 0,2 0 0,1-4 0,0-1 0,1-3 0,3 0 0,-4 3 0,5-2 0,4 6 0,14-8 0,7 8 0,12-4 0,6 5 0,-10 0 0,16 0 0,15 0 0,-18 0 0,-4 0 0,-1 0 0,-9 0 0,8 3 0,3 1 0,10-3 0,27 5 0,-13 0 0,-5-5 0,-6 5 0,10-6 0,-11 0 0,7 0 0,-9 0 0,-9 4 0,-13-2 0,-2 2 0,-12 0 0,-1-3 0,-6 4 0,-4-2 0,-2-2 0,1 7 0,0-7 0,11 7 0,1-2 0,6-1 0,-6 4 0,5-8 0,-5 7 0,6-7 0,-6 4 0,-1-1 0,-6-3 0,-4 3 0,3 0 0,4-3 0,-5 7 0,4-7 0,-13 2 0,1-3 0,-1 0 0,-3 0 0,-1 0 0,-5 0 0,1 0 0,-1 0 0,-3-3 0,-4-5 0,-1-1 0,-3-7 0,1 4 0,-2-1 0,-3-8 0,-1-3 0,-1-16 0,-1-15 0,-1-15 0,-7-27-629,9 43 1,-1-1 628,-3-8 0,0 0 0,3 4 0,0 0 0,-2-4 0,0 2-290,-1-24 290,5 34 0,-1 2 0,-8-24 0,11 16 0,-1 0 0,-9-16 0,10 22 0,1 1 0,1-7 0,-5-5 0,4 1 0,0 13 0,1 2 1238,5 6-1238,0 6 309,0 6-309,0 1 0,0 13 0,0-6 0,0 11 0,0-3 0,0 5 0,0-1 0,0-4 0,0 0 0,0-5 0,0 0 0,0 0 0,0-4 0,0-7 0,0-1 0,0-4 0,4 5 0,-3 6 0,7 0 0,-7 9 0,2-2 0,-3 6 0,0 1 0,0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2781 71 24575,'-21'0'0,"3"0"0,-9 0 0,5 0 0,-11 0 0,-2 0 0,-5 0 0,-6 0 0,-1 0 0,-14 0 0,-2 0 0,0 0 0,2 0 0,-7 0 0,3 0 0,-12 0 0,8 0 0,-9 0 0,-9 0-837,-2 0 837,33 0 0,-1 0 0,-43 0 0,43 0 0,-1 0 0,4 0 0,2 0 0,-24 0-136,-14 0 136,31 0 0,-18 0 0,7 0 0,8 0 0,1 0 0,13 0 831,-4 0-831,4 0 142,0 0-142,-4 0 0,-3 0 0,12 0 0,-15-5 0,15-1 0,-11-5 0,1 5 0,5-3 0,2 3 0,11-4 0,7 5 0,6-3 0,6 7 0,3-3 0,1 4 0,8 4 0,1 0 0,3 3 0,0 5 0,3-4 0,2 8 0,3-3 0,0 8 0,2 14 0,0 14 0,-4 21 0,5 17-619,-7-30 1,0 2 618,3 0 0,0 2 0,0 12 0,1 0 0,-1-9 0,0 1 0,0 8 0,0 0 0,0-13 0,0-1 0,0 4 0,0-1 0,0-9 0,-1 0-235,1 0 0,-1-1 235,7 46 0,-4-46 0,1-1 0,4 38 0,3-15 0,-5 8 0,-1-24 0,1 12 0,-1-9 0,-1-13 1206,0-2-1206,0-12 501,-1-6-501,0-2 0,-4-8 0,3 4 0,-3-1 0,3-3 0,1 8 0,-4-3 0,3 4 0,-3 0 0,4 1 0,-4-1 0,3-4 0,-7-6 0,6-1 0,-6-8 0,3 4 0,-1-5 0,1-2 0,4-2 0,-1-3 0,1 0 0,-1 0 0,1 0 0,4 0 0,0-4 0,10-1 0,0-4 0,6 0 0,18-1 0,-3 4 0,25 1 0,2 5 0,9 0 0,8 0-600,8 0 600,-6 0 0,-37 1 0,0-2 0,45-5 0,-43 6 0,-2-1 0,31-5 0,8 0 0,-19 5 0,7-4 0,-1 5 0,16-7 0,-25 6 0,-18-3 0,-1 1 0,14 3 0,13-5 0,0 4 0,-18-4 0,22 5 0,-23-5 0,13 3 600,-11-3-600,-12 5 0,-2 0 0,-12 0 0,-6 0 0,-6 0 0,-10 0 0,0 0 0,-4 0 0,-1 0 0,1 0 0,-4-3 0,3 2 0,-7-6 0,4 3 0,-4-4 0,3 4 0,1 1 0,4 3 0,8 0 0,3 0 0,14 0 0,7 0 0,1 0 0,5 0 0,-11 0 0,-2 0 0,-6 0 0,-8 0 0,1 0 0,-12 0 0,4 0 0,-8-4 0,0 0 0,-4-8 0,0 4 0,0-8 0,0 7 0,0-11 0,0-11 0,-5-5 0,4-31 0,-9 1 0,9-6 0,-2 21 0,0 1 0,3-6 0,-5-35 0,4 35 0,-5-7 0,1-5 0,-1 12 0,-5-11 0,-5 11 0,3-12 0,-3 12 0,6 2 0,-7-13 0,1 22 0,-3-22 0,5 25 0,-2-10 0,5 10 0,-4-4 0,5 12 0,0-5 0,1 5 0,-2-6 0,1 0 0,5 0 0,-4 0 0,3-6 0,0 4 0,-3-4 0,8 6 0,-3 0 0,-1 1 0,4-1 0,-4 0 0,1-7 0,3 16 0,-3 1 0,4 18 0,0 5 0,0-1 0,0 4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2633 117 24575,'-16'0'0,"-6"0"0,-1 0 0,-10 0 0,5 0 0,-17 0 0,9 0 0,-23 0 0,2 0 0,-12 0 0,-1 0 0,-7 0 0,-2 0 0,-17 0-637,7 0 637,38 0 0,-2 0 0,-44 0 0,26 0 0,12 0 0,2 0 0,4 0-18,2 0 1,-1 0 17,-10 0 0,-16 0 0,7 0 0,-6 0 0,-1-6 0,20 1 0,-9-7 636,19 2-636,-6-1 36,1 0-36,5 1 0,-5-1 0,12 5 0,-5-3 0,11 8 0,-3-8 0,3 8 0,-17-8 0,9 8 0,-9-3 0,18 4 0,-5 0 0,10 0 0,1 0 0,7 0 0,4 0 0,4 0 0,2 0 0,6 3 0,2 6 0,7 3 0,5 10 0,0-5 0,10 21 0,-4-7 0,2 36 0,-2-1 0,-8-16 0,0 5-656,-1 3 0,1 2 656,0 8 0,1 3 0,-1 7 0,1 3-1023,-1-1 0,1 1 1023,0 5 0,0 0 0,-1-4 0,1-2 0,0 1 0,-1-3-609,0-21 0,0-1 609,0 27 0,1-4 0,3-2 0,-3 9 0,0-2-237,3-23 237,-4-2 0,-1 1 0,6 6 1072,-1 6-1072,-4-3 2000,2-22-2000,-8-1 1436,8-11-1436,-4-2 305,0-6-305,3 12 0,-2-3 0,4 4 0,0 5 0,0 9 0,0-4 0,-1-3 0,1-15 0,-2-18 0,-3 2 0,1-8 0,-1-4 0,2-1 0,1-3 0,-1 0 0,1 0 0,3 0 0,2-7 0,3 1 0,13-17 0,1 7 0,17-10 0,1 5 0,6-1 0,-7 6 0,13-5 0,-11 4 0,19-1 0,-13 2 0,13 5 0,-18 2 0,1 1 0,28-5 0,-21 4 0,0 0 0,21-3 0,8 0 0,-15 5 0,3-4 0,-12 5 0,6-1 0,-6-3 0,-14 9 0,-5-4 0,-15 5 0,-1-3 0,-2 2 0,-3-3 0,10 4 0,-4-4 0,9 3 0,3-3 0,6 4 0,7-5 0,0 4 0,0-9 0,23 9 0,-17-4 0,18 5 0,-17-5 0,-6 4 0,0-5 0,-3 2 0,-11 2 0,12-7 0,-12 8 0,0-8 0,-8 8 0,-6-3 0,-5 0 0,-4 3 0,-7-3 0,-3 4 0,-1 0 0,1 0 0,0 0 0,-1 0 0,1 0 0,-1 0 0,5 0 0,0 0 0,10 0 0,0 0 0,1 0 0,3 0 0,-12 0 0,6 0 0,-11 0 0,2 0 0,-3 0 0,-4-3 0,-1-2 0,-3-2 0,0-1 0,0 1 0,0-10 0,0-7 0,-4-17 0,-2-6 0,-11-14 0,0-2 0,-7-14 0,-1-2 0,6-1 0,-4-5 0,11 27 0,-11-16 0,11 25 0,-10-19 0,10 12 0,-10-12 0,10 13 0,-5-13 0,11 12 0,-4-5 0,5 14 0,-1 0 0,-4 1 0,5 5 0,-1-12 0,-3 12 0,3-18 0,-5 15 0,0-22 0,0 17 0,5-12 0,-8-5 0,12 15 0,-11 3 0,12 21 0,-6 10 0,6 4 0,-3 2 0,1 6 0,-1 2 0,-4 3 0,4-4 0,-3 0 0,6-3 0,-6-5 0,2-1 0,1-4 0,-4 1 0,3-1 0,-3 0 0,3 0 0,-2 1 0,2-1 0,-3 0 0,3 0 0,-2 5 0,6-4 0,-6 3 0,2-8 0,-4 3 0,1 0 0,-1 2 0,5 8 0,-3-4 0,3 4 0,-4 4 0,0 1 0,1 3 0,-1 0 0,0 0 0,1 0 0,-1 0 0,1-4 0,-1 4 0,0-4 0,4 4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38 24575,'16'0'0,"14"0"0,13 0 0,17 0 0,3 0 0,6 0 0,8 0 0,11 0-592,-36 0 1,2 0 591,9 0 0,1 0 0,5 0 0,1 0 0,5 0 0,-2 0 0,-19 0 0,-1 0-200,7 0 1,-2 0 199,17 0 0,-23 0 0,-1 0 0,17 0 0,8 0 0,-40 0 0,-2 0 0,-13 0 1158,-8 4-1158,-2-4 424,-3 7-424,0-6 0,3 2 0,6-3 0,1 4 0,8 1 0,-8 0 0,4 2 0,-6-6 0,6 7 0,-4-3 0,8 0 0,2 3 0,12-2 0,-8 3 0,11-3 0,-13 2 0,-1-3 0,3 4 0,-14-1 0,3 1 0,-8-1 0,-2-3 0,-3 1 0,-1-5 0,-3 6 0,0-3 0,-4 4 0,0-1 0,3 1 0,-2-1 0,6 1 0,-7 3 0,4 2 0,-4 4 0,0 4 0,0 2 0,0 4 0,4 0 0,-3 6 0,3 1 0,-4 12 0,4-4 0,-3 10 0,4-4 0,0 20 0,-3-3 0,3 12 0,-5-8 0,0 8 0,0 2 0,0 8 0,0 0-568,0 0 568,0 8 0,0-27 0,-3-9 0,0-1 0,-4 0 0,3-7 0,0 1 0,-6 18 0,8-5 0,-3 3 0,0-20 0,4-2 0,-3-12 0,4-1 568,0-10-568,0-6 0,0-1 0,0-8 0,0 4 0,0-5 0,4 10 0,7 20 0,6 14 0,13 26 0,-11-13 0,13 5 0,-19-15 0,12 0 0,-13-7 0,2-11 0,-5-9 0,-1-11 0,0-3 0,-3-1 0,-2-5 0,-3 1 0,-7-4 0,2-1 0,-11-3 0,3 0 0,-4 0 0,-4 0 0,-14 0 0,-1 0 0,-23 0 0,3 0 0,-22 0 0,-9 0-625,35 0 0,-3 0 625,-7 0 0,-3 0 0,-8 0 0,-3 0-1121,-9 0 1,-3 0 1120,-5 0 0,-1 0 0,1 0 0,0 0 0,1 0 0,0 0 0,5 0 0,2 0 0,4 0 0,0 0-653,1 0 0,1 0 653,8 0 0,4 0-198,14 0 0,2 0 198,-5 0 0,2 0 0,-20 0 0,-21 0 0,15 0 0,3 0 993,8 0-993,6 0 2147,8 0-2147,9 0 1535,12 0-1535,1 0 518,10 0-518,6 0 0,1-4 0,7 0 0,1-4 0,1 4 0,6-3 0,-2 3 0,3-4 0,0 1 0,0-1 0,0 0 0,3 1 0,1-1 0,4 4 0,3-7 0,-2 6 0,7-7 0,-4 4 0,5-5 0,0 4 0,-4-7 0,-1 3 0,0-4 0,-3 1 0,3-1 0,-4 0 0,0 0 0,-3 1 0,3-1 0,-8 0 0,4-5 0,-4 5 0,5-15 0,-4 2 0,3-10 0,1-13 0,-4-3 0,5-14 0,-6 1 0,0-9 0,0-1 0,0-8 0,0-8 0,-5 21 0,-2-18-592,-18 2 592,10 6 0,-14 3 0,10-2 0,2 36 0,-6-35 0,11 32 0,-11-34 0,6 25 0,-2-12 0,3 12 0,1 9 592,2-11-592,-7 7 0,2-14 0,0 10 0,-4-17 0,9 12 0,-3 7 0,5-11 0,0 18 0,-4-18 0,8 28 0,-1 0 0,8 22 0,0 4 0,0 2 0,3 6 0,1 2 0,4 3 0,3-4 0,2 3 0,8-2 0,2 3 0,10 0 0,14 0 0,3 0 0,25 0 0,6 0-922,16-6 922,-40 5 0,1 0 0,0-2 0,1 0 0,4 3 0,0 0 0,-4 0 0,-1 0 0,41 0 0,-6 0 0,-14 0-186,0 0 186,-2 0 0,-14 0 0,5 0 0,-13 0 0,21 0 0,-12 0 0,13 0 0,0 0 912,-18 0-912,15 5 49,-25-3 0,-12 3 0,-13-5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3097 188 24575,'-21'0'0,"-8"0"0,-5 0 0,-12 0 0,-2 0 0,-6 0 0,-7 0 0,6 0 0,-21 0 0,12 0 0,-14 0 0,9 0 0,-9 0 0,-1 0-724,-16 0 724,-3 0 0,46 0 0,-1 0 0,-4 0 0,-1 0 0,-1 0 0,0 0 0,-3 1 0,-2-2 0,1-1 0,0-2 0,-1-2 0,1-2 0,4 1 0,1-1 0,0-5 0,1 0 0,4 2 0,0 1 0,-1 0 0,3 0 0,-26-8 0,-5 1 0,25 4 0,-5-3 0,1 10 0,13 1 0,2 0 724,11 4-724,-3-3 0,9 4 0,-4 0 0,6 0 0,-1 0 0,1 0 0,-1 0 0,5 0 0,-3 0 0,8 0 0,-8 0 0,3 0 0,-4 0 0,-8 0 0,10 0 0,-4 0 0,12 0 0,5 0 0,3 3 0,6 5 0,7 5 0,0 4 0,9 4 0,2 13 0,1 8 0,0 27 0,-4 11-1108,1 18 1108,-6-37 0,-1 2 0,-1 1 0,-2 2-947,1 12 0,-2 3 947,-1 5 0,-2 1 0,1 0 0,0 1 0,0 9 0,0 1 0,0-10 0,0-1 0,0 1 0,0-3 0,0-22 0,0-3-406,0 6 0,0-2 406,0-13 0,0-1 0,0 5 0,0-1 0,0 43 0,0-27 953,0-9-953,0-14 1909,0-6-1909,0-13 952,0-2-952,0-8 0,0 3 0,0-4 0,0-5 0,0 0 0,0 0 0,0-4 0,4 4 0,-3-5 0,5-3 0,-1 0 0,2-1 0,1 1 0,-1 4 0,1-1 0,3 4 0,-3-2 0,3 6 0,-3-7 0,0 4 0,-1-8 0,1 3 0,-1-7 0,1 4 0,3-4 0,12 4 0,7-3 0,23 9 0,3-4 0,21 6 0,2 0-948,16 1 948,-42-7 0,1 1 0,3 0 0,3-1 0,7-2 0,2 0-816,0 3 1,1-1 815,6-5 0,7 0 0,-3 1 0,6 0 0,-3 0 0,14-1 0,0-2 0,-13 1 0,4 0 0,-10 0 0,-17 0 0,-5 0 0,4 0 0,-2 0-239,25 0 239,7 5 0,-12-3 0,-23 7 0,-9-8 857,-6 4-857,-6-1 1687,-1-3-1687,0 7 274,1-7-274,6 4 0,6 0 0,-5-4 0,12 8 0,-12-3 0,5 0 0,-6 3 0,0-4 0,-11 1 0,-2 2 0,-10-7 0,3 2 0,-7-3 0,2 0 0,-7 0 0,-4-3 0,-1-5 0,-3-5 0,0-4 0,0 0 0,-4 1 0,3-6 0,-11-6 0,10-13 0,-12-7 0,7-12 0,-4-11 0,-1 7 0,6 14 0,-1-1 0,-5-34 0,5 31 0,1 1 0,-1-27 0,-5-12 0,11 18 0,-10-14 0,9 11 0,-8 7 0,9 8 0,-9 1 0,4 7 0,0 6 0,-3 7 0,3 3 0,-3 9 0,4-9 0,-4 9 0,4-4 0,-4 0 0,-1 4 0,0-10 0,1 5 0,-1-6 0,0 6 0,0-5 0,5 5 0,-9-30 0,12 12 0,-12-20 0,12 18 0,-2 6 0,4 2 0,0 12 0,0 5 0,0 8 0,0 8 0,0 2 0,-4 3 0,3 0 0,-5 1 0,1-1 0,1-4 0,1-11 0,3-1 0,0-9 0,0 6 0,0-1 0,0 5 0,0-3 0,0 12 0,0-6 0,0 11 0,0-3 0,0 8 0,0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3009 0 24575,'-27'0'0,"-9"0"0,-12 0 0,-6 0 0,-14 0 0,-4 0 0,-24 0-494,43 0 0,0 0 494,-1 0 0,0 0 0,-4 0 0,1 0 0,3 0 0,2 0-284,-46 0 284,3 0 0,16 0 0,9 0 0,2 0 0,5 0 0,-6 0 0,6 0 973,-13 0-973,12 0 299,0 0-299,-10 0 0,8 0 0,-13 0 0,8 0 0,10 0 0,14 0 0,6 0 0,8 0 0,14 0 0,-1 0 0,11 0 0,-3 0 0,1 0 0,-2 0 0,-4 0 0,-4 0 0,-8 0 0,-11 0 0,-2 0 0,-25 6 0,28-5 0,-34 4 0,29-5 0,-17 0 0,14 0 0,0 0 0,13 0 0,6 0 0,6 0 0,6 0 0,3 0 0,-3 0 0,3 0 0,1 0 0,-4 0 0,3 4 0,-4-3 0,1 3 0,3-4 0,-3 0 0,8 0 0,-4 0 0,4 0 0,4 3 0,1 1 0,3 4 0,0-1 0,0 1 0,0-1 0,3 1 0,1 3 0,4 2 0,-3 4 0,2-1 0,-1 17 0,-1-1 0,5 27 0,-9 5 0,4 23-519,-4-35 1,-2 3 518,1 2 0,0 3 0,0 7 0,0 2 0,0 0 0,0 0 0,0 2 0,0-3 0,0-12 0,0-1 0,3 1 0,0-1-388,-1 34 388,3 9 0,1-3 0,-5-16 0,10-9 0,-10-9 0,8-14 0,-8-1 0,7-11 1017,-7-2-1017,8-6 408,-8-4-408,6-2 0,-6-4 0,3-1 0,0 1 0,-3 7 0,2-6 0,1 7 0,-3-9 0,3 1 0,-4-1 0,3 1 0,-2-4 0,3-2 0,-4-3 0,0-1 0,3 1 0,1-4 0,4-1 0,0-3 0,-1 0 0,1 0 0,-1 0 0,1 0 0,-1 0 0,1 4 0,-1 0 0,1 3 0,3 1 0,-2 0 0,2 0 0,1 3 0,-3-2 0,2 3 0,1-5 0,-4 1 0,8 0 0,-3 0 0,13 1 0,-2 0 0,21 1 0,-3 0 0,27 2 0,3-1 0,-22-4 0,4-1-702,4 1 1,3 0 701,12 1 0,3-1 0,-1 1 0,1-1 0,5-2 0,-3-2 0,-22 1 0,1-1 0,32 1 0,-4 0 0,-12-2-264,4 2 1,-3-1 263,-13-3 0,24 0 0,-22 0 0,5 0 0,-13 0 1364,21 0-1364,-19 0 566,5 0-566,14 0 0,-16 0 0,12 0 0,20 0 0,-43 0 0,9-3 0,1 0 0,-10 1 0,36-9 0,-31 5 0,2-5 0,5 0 0,-8 5 0,-5-4 0,-8 5 0,-1 0 0,-10 1 0,4 0 0,1-1 0,-9 0 0,4 1 0,-13 4 0,-3 0 0,-2-3 0,-3 2 0,-1-3 0,1 4 0,-1 0 0,-2-3 0,-2-1 0,-3-4 0,0-4 0,-4-11 0,-7-12 0,-1-20 0,-9-8 0,7-22-568,-10-5 568,10-8 0,-4 11 0,5 2 0,4 31 0,-1 1 0,-4-20 0,1 9 0,-1 2 0,2 12 0,-6-34 0,2 29 0,4-1 0,-5-4 0,2 12 0,4 2 568,-4 6-568,5 0 0,0 0 0,5 0 0,-4 0 0,3 0 0,-4-6 0,0 5 0,-1-12 0,5 12 0,-3-5 0,8 11 0,-3 7 0,4 6 0,0 6 0,0 3 0,0 1 0,0 5 0,0-1 0,0-4 0,0 0 0,0-5 0,0 4 0,0-3 0,0 8 0,0-4 0,0 4 0,0 1 0,0-1 0,0-8 0,0-9 0,0-4 0,0-9 0,0 4 0,0-1 0,0 2 0,0 6 0,0 11 0,0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3050 412 24575,'-22'0'0,"-12"0"0,-2 0 0,-24 0 0,4 0 0,-30 0 0,-3 0-1072,-9 0 1072,42 0 0,-1 0 0,4 0 0,-3 0 0,-11 0 0,-2 0-560,5 0 1,-1 0 559,-7 0 0,-2 0 0,5 0 0,0 0 0,-5 0 0,-1 0 0,-4 0 0,-1 0-815,5 0 1,-1 0 814,-9 1 0,0-2 0,10-2 0,-1 0 0,-5-1 0,3-1-373,24-1 1,2-1 372,-13 0 0,2 0 0,-22-5 0,32 5 0,-1 0 0,-41-11 436,22 10-436,-2-8 1235,25 10-1235,3 0 1720,14-3-1720,10 8 903,6-3-903,5 4 271,8 3-271,0 1 0,4 4 0,4 4 0,1 0 0,3 5 0,1 4 0,-5 2 0,4 4 0,-2 12 0,-1 10 0,0 14 0,-5 22 0,0 14-980,0-32 1,0 4 979,4 3 0,-1 3 0,-2 14 0,0 2-1206,3 0 1,-1 0 1205,-3 6 0,0 0 0,-1 1 0,2-2 0,2-8 0,0-5-467,-2-16 1,0-2 466,6-1 0,-1-3 0,-5 29-193,5-38 1,0-1 192,-4 34 1556,8-10-1556,-4-14 2446,5-14-2446,-2-10 1156,-4-12-1156,3-4 519,-3-6-519,2-5 11,1-5-11,-1 1 0,1-4 0,4-1 0,0-3 0,5 0 0,10 0 0,-3 0 0,14 0 0,10 6 0,8 0 0,13 0 0,8 5 0,3-10-735,15 5 735,2-6 0,-40 0 0,1 0-603,5 0 1,1 0 602,4 0 0,2 0 0,4 1 0,1-2-867,4-5-1,1-2 868,-7 1 0,5-3 0,-2-3 0,6-3 0,-5 1 0,7-2 0,0 0 0,-13 5 0,4 0 0,-6 0 0,2-3 0,-6 2 0,29-1-234,-38 4 1,-3 1 233,14-3 0,26-1 0,-22 2 608,-1-1-608,-9 6 1102,-13-4-1102,-8 5 1862,-7-4-1862,-10 3 570,-2 2-570,-8 1 0,-2 2 0,-3-2 0,0 3 0,-4-4 0,2 3 0,-5-5 0,3 1 0,-4-2 0,0-1 0,0 0 0,0 1 0,0-1 0,0 1 0,0-5 0,0-11 0,0-13 0,0-12 0,0-6 0,0-23 0,0 3 0,0-21 0,0-1 0,0 28-545,0-30 545,0 12 0,0-14 0,0 48 0,0 0 0,-6-35 0,5 0 0,-10 0-136,5 21 136,-6-15 0,1 29 0,4-16 0,-2 14 0,3 6 542,-4 2-542,0 11 139,0 2-139,5 6 0,-3-1 0,3 6 0,-4-5 0,4 13 0,-3-6 0,7 11 0,-2-2 0,3 3 0,-4 4 0,3 0 0,-2 4 0</inkml:trace>
  <inkml:trace contextRef="#ctx0" brushRef="#br0" timeOffset="3246">8356 39 24575,'-16'0'0,"-8"0"0,-17 0 0,-13 0 0,0 0 0,-1 0 0,-7 0-643,-35 0 1,2 0 642,36 0 0,-25 0 0,-5 0 0,1 0 0,26 0 0,-2 0 0,9 0 0,1 0 0,-3 0 0,1 0 240,-41 0-240,26 0 0,10 0 0,6 0 0,18 0 0,-61 0 0,65 0 0,-27 0 0,19 0 967,-11 0-967,10 0 78,-10 0-78,4 0 0,-6-5 0,6 4 0,2-8 0,12 3 0,1 1 0,10-3 0,2 7 0,8-3 0,1 4 0,5 0 0,-1 0 0,0 0 0,-3 0 0,-7 0 0,-5 0 0,-16 0 0,-3 0 0,-27 0 0,18 0 0,-31 0 0,24 0 0,-19 0 0,7 0 0,8 0 0,-6 0 0,18 0 0,-9 0 0,17 0 0,2 0 0,7 0 0,5 0 0,6 0 0,-5 0 0,9 0 0,-3 0 0,4 0 0,0 0 0,-4 0 0,3 0 0,0 0 0,3 0 0,2 0 0,-4 0 0,4 0 0,2 0 0,3 0 0,4 4 0,0 0 0,4 3 0,4 1 0,0 3 0,9 7 0,1 4 0,0 18 0,5 2 0,-6 26 0,4 13-515,-5 16 515,1-7 0,-7-40 0,1 1 0,5 39 0,1 7 0,0-2 0,-1-16 0,-1-1 0,-4-16 0,3-1 0,-9-7 0,8 0 0,-7-1 0,7 1 515,-8 0-515,4 0 0,0 0 0,-4-1 0,4-10 0,-5-4 0,0-12 0,4 0 0,-3-4 0,3-2 0,-4-4 0,0 5 0,0-5 0,4 10 0,-3-10 0,3 5 0,-4-6 0,3-3 0,-2-1 0,3-5 0,-1 1 0,1-1 0,4 1 0,-1-1 0,-3 1 0,3-1 0,-6 1 0,6-1 0,-7 10 0,8 1 0,-7 10 0,7-1 0,-7 6 0,3 1 0,0 6 0,-2 0 0,6 0 0,-7-6 0,4-1 0,-1-6 0,-3 1 0,7-6 0,-7 0 0,2-6 0,-3-3 0,4 2 0,-3-6 0,3 7 0,-4-8 0,0 4 0,0-5 0,3 1 0,-2-1 0,2 1 0,-3-1 0,4 1 0,-4-1 0,4 1 0,-1-1 0,-2 1 0,6 0 0,-7-1 0,4 5 0,-1 0 0,-2 5 0,7 0 0,-7-1 0,6-3 0,-3-2 0,3-3 0,1-1 0,0 1 0,3 0 0,12 0 0,7 2 0,23 5 0,10 9 0,-14-10 0,-1-1 0,5 7 0,3-8 0</inkml:trace>
  <inkml:trace contextRef="#ctx0" brushRef="#br0" timeOffset="6477">8442 189 24575,'0'28'0,"0"-1"0,0-8 0,0 6 0,0-1 0,0 10 0,0 27 0,0-22 0,0 27 0,0-24 0,0 0 0,0 16 0,0-14 0,0 40 0,0-31 0,0 29 0,0-33 0,0 12 0,0-7 0,0-6 0,0-2 0,0 0 0,0-5 0,4 11 0,-2-10 0,7 4 0,-8-12 0,3 4 0,-4-14 0,0 3 0,0-14 0,0-1 0,0-5 0,0 1 0,0-1 0,0 1 0,0-1 0,0 1 0,0 8 0,0 3 0,0 20 0,0-3 0,0 16 0,0-5 0,0 14 0,0-5 0,0 12 0,0 2 0,0-18 0,0 14 0,0-30 0,0 10 0,0-6 0,0-6 0,0-1 0,0-6 0,0 1 0,0-1 0,0-4 0,0 3 0,0-4 0,0 6 0,0 5 0,0-5 0,0 11 0,0-11 0,4 5 0,-3-5 0,3-6 0,-4 0 0,0-10 0,0 0 0,0-5 0,4 1 0,-3 0 0,2-1 0,-6-3 0,-6 0 0,-3-4 0,-5 0 0,-17 0 0,-26 0 0,-32 0-1063,26 0 1,-6 0 1062,-14 0 0,-3 0 0,7-1 0,-3 2 0,15 1 0,-4 1 0,1-1-1006,1-1 1,0-1-1,-1 1 1006,-7 4 0,-1 1 0,-2-1-991,-10-4 0,-1-1 0,0 1 991,8 1 0,0 2 0,1-2 0,0-2 0,0 0 0,1 0-664,4 0 1,1 0 0,0 0 663,3 0 0,1 0 0,1 0-65,6 0 0,1 0 0,1 0 65,-33 0 0,2 0 0,14 0 0,4 0 712,16 0 1,2 0-713,-1 0 0,4 0 2635,-24 0-2635,-5 0 0,16 0 2732,10 0-2732,19 0 2327,3 0-2327,16 0 961,6 0-961,2 0 220,6 0-220,5 0 0,11 0 0,3 0 0,4 0 0,-7-4 0,1 4 0,-1-4 0,1 1 0,-1-1 0,5-1 0,-3-1 0,2 5 0,-3-6 0,-1 3 0,1-1 0,-1 2 0,1 0 0,-1 2 0,1-3 0,-4 1 0,3 2 0,-6-2 0,2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4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69 24575,'-8'0'0,"1"0"0,-1 0 0,0 3 0,-3 1 0,2 4 0,-3 0 0,5 0 0,-1-1 0,0 1 0,4-1 0,-3 1 0,3-1 0,0 1 0,-3-1 0,6 1 0,-6-1 0,7 1 0,-4-1 0,4 1 0,0-1 0,0 1 0,0-1 0,0 1 0,0-1 0,0 1 0,0 0 0,0-1 0,0 1 0,0-1 0,0 1 0,0-1 0,0 1 0,0-1 0,0 1 0,3-1 0,-2 1 0,6-1 0,-3 1 0,0-1 0,3 1 0,-3-1 0,4-2 0,-4 1 0,3-5 0,-3 2 0,3 1 0,1-3 0,-1 5 0,1-5 0,-1 3 0,1-4 0,0 0 0,-1 3 0,1-2 0,-1 2 0,1-3 0,-1 0 0,1 0 0,-1 0 0,1 0 0,-1 0 0,1 0 0,3 0 0,-2 0 0,7-4 0,-4 3 0,1-6 0,-2 3 0,1 0 0,-4-3 0,8 2 0,-7 1 0,2-3 0,-3 6 0,3-6 0,-2 3 0,2-1 0,-3-2 0,-1 3 0,1 0 0,0-3 0,-1 3 0,-3-4 0,3 4 0,-6-3 0,2 3 0,0-1 0,-2-1 0,3 1 0,-1 1 0,-2-3 0,2 3 0,-3-4 0,0 1 0,0-1 0,0 1 0,0-1 0,0 0 0,0 1 0,0-1 0,0 0 0,0 1 0,0-1 0,0 0 0,0 1 0,0-1 0,0 1 0,0-1 0,0 0 0,0 1 0,0-1 0,0 0 0,-3 4 0,2-3 0,-6 6 0,6-5 0,-6 1 0,7-2 0,-7-1 0,6 0 0,-6 4 0,6-3 0,-5 3 0,1 0 0,1-3 0,-3 6 0,6-5 0,-5 5 0,1-3 0,-2 1 0,-1 2 0,0-2 0,1 3 0,-1 0 0,1-4 0,-1 3 0,0-2 0,1 3 0,-1 0 0,0 0 0,1 0 0,-1 0 0,4 3 0,-3-2 0,3 6 0,-4-6 0,4 5 0,-3-5 0,3 6 0,0-6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24575,'16'0'0,"-6"0"0,10 0 0,-7 0 0,-1 0 0,4 0 0,-8 0 0,4 0 0,-4 12 0,0-1 0,1 15 0,-4-3 0,-1 10 0,-4-5 0,0 5 0,0 0 0,0-4 0,0 4 0,0-6 0,0 1 0,-4-6 0,-1 4 0,-7-12 0,2 7 0,-2-8 0,4 4 0,-1-1 0,5-3 0,-4 2 0,4-6 0,-4 7 0,0-8 0,-1 8 0,-2-4 0,2 0 0,-2-1 0,7-4 0,-3 1 0,7-11 0,0 1 0,18-11 0,2 4 0,25-1 0,11-1 0,-4 5 0,21 1 0,0-1-452,16 4 452,9-4 0,-3 6 0,-29 0 0,15-5 0,-29 3 0,16-3 0,-20 5 0,-20 0 0,-10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24575,'12'0'0,"-3"0"0,2 0 0,-7 4 0,0 9 0,-4 0 0,-4 14 0,-5-10 0,-1 5 0,-5-6 0,1 1 0,-2 0 0,-1-1 0,0-3 0,-4 4 0,3-4 0,-4 1 0,5-2 0,5-4 0,-4 0 0,3 0 0,1 0 0,0 0 0,4-4 0,1 3 0,-1-3 0,4 3 0,0 1 0,4-1 0,0 1 0,0-1 0,4-2 0,0-2 0,7-3 0,2 0 0,8 0 0,2-4 0,10-6 0,1-1 0,12 1 0,2 6 0,-6 4 0,3 0 0,-5 0 0,-4 0 0,9 8 0,-21 2 0,2 8 0,-9-1 0,-4-1 0,-1 1 0,-4-4 0,-3 2 0,-2-2 0,-3 4 0,0-1 0,0 1 0,0 0 0,0-1 0,-8-3 0,-1 3 0,-8-7 0,1 7 0,-1-7 0,0 3 0,-4-3 0,3-5 0,-9 1 0,9-5 0,-3 0 0,-1 0 0,4 0 0,-3 0 0,-1 0 0,0 0 0,-6 0 0,-5 0 0,-1 0 0,-6 0 0,0 0 0,-6 0 0,4 0 0,-4 0 0,6 0 0,6 0 0,1 0 0,10 0 0,-2 0 0,12 0 0,1 0 0,8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3097 188 24575,'-21'0'0,"-8"0"0,-5 0 0,-12 0 0,-2 0 0,-6 0 0,-7 0 0,6 0 0,-21 0 0,12 0 0,-14 0 0,9 0 0,-9 0 0,-1 0-724,-16 0 724,-3 0 0,46 0 0,-1 0 0,-4 0 0,-1 0 0,-1 0 0,0 0 0,-3 1 0,-2-2 0,1-1 0,0-2 0,-1-2 0,1-2 0,4 1 0,1-1 0,0-5 0,1 0 0,4 2 0,0 1 0,-1 0 0,3 0 0,-26-8 0,-5 1 0,25 4 0,-5-3 0,1 10 0,13 1 0,2 0 724,11 4-724,-3-3 0,9 4 0,-4 0 0,6 0 0,-1 0 0,1 0 0,-1 0 0,5 0 0,-3 0 0,8 0 0,-8 0 0,3 0 0,-4 0 0,-8 0 0,10 0 0,-4 0 0,12 0 0,5 0 0,3 3 0,6 5 0,7 5 0,0 4 0,9 4 0,2 13 0,1 8 0,0 27 0,-4 11-1108,1 18 1108,-6-37 0,-1 2 0,-1 1 0,-2 2-947,1 12 0,-2 3 947,-1 5 0,-2 1 0,1 0 0,0 1 0,0 9 0,0 1 0,0-10 0,0-1 0,0 1 0,0-3 0,0-22 0,0-3-406,0 6 0,0-2 406,0-13 0,0-1 0,0 5 0,0-1 0,0 43 0,0-27 953,0-9-953,0-14 1909,0-6-1909,0-13 952,0-2-952,0-8 0,0 3 0,0-4 0,0-5 0,0 0 0,0 0 0,0-4 0,4 4 0,-3-5 0,5-3 0,-1 0 0,2-1 0,1 1 0,-1 4 0,1-1 0,3 4 0,-3-2 0,3 6 0,-3-7 0,0 4 0,-1-8 0,1 3 0,-1-7 0,1 4 0,3-4 0,12 4 0,7-3 0,23 9 0,3-4 0,21 6 0,2 0-948,16 1 948,-42-7 0,1 1 0,3 0 0,3-1 0,7-2 0,2 0-816,0 3 1,1-1 815,6-5 0,7 0 0,-3 1 0,6 0 0,-3 0 0,14-1 0,0-2 0,-13 1 0,4 0 0,-10 0 0,-17 0 0,-5 0 0,4 0 0,-2 0-239,25 0 239,7 5 0,-12-3 0,-23 7 0,-9-8 857,-6 4-857,-6-1 1687,-1-3-1687,0 7 274,1-7-274,6 4 0,6 0 0,-5-4 0,12 8 0,-12-3 0,5 0 0,-6 3 0,0-4 0,-11 1 0,-2 2 0,-10-7 0,3 2 0,-7-3 0,2 0 0,-7 0 0,-4-3 0,-1-5 0,-3-5 0,0-4 0,0 0 0,-4 1 0,3-6 0,-11-6 0,10-13 0,-12-7 0,7-12 0,-4-11 0,-1 7 0,6 14 0,-1-1 0,-5-34 0,5 31 0,1 1 0,-1-27 0,-5-12 0,11 18 0,-10-14 0,9 11 0,-8 7 0,9 8 0,-9 1 0,4 7 0,0 6 0,-3 7 0,3 3 0,-3 9 0,4-9 0,-4 9 0,4-4 0,-4 0 0,-1 4 0,0-10 0,1 5 0,-1-6 0,0 6 0,0-5 0,5 5 0,-9-30 0,12 12 0,-12-20 0,12 18 0,-2 6 0,4 2 0,0 12 0,0 5 0,0 8 0,0 8 0,0 2 0,-4 3 0,3 0 0,-5 1 0,1-1 0,1-4 0,1-11 0,3-1 0,0-9 0,0 6 0,0-1 0,0 5 0,0-3 0,0 12 0,0-6 0,0 11 0,0-3 0,0 8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2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2566 29 24575,'-33'0'0,"-4"0"0,-24 0 0,-9 0 0,-10 0 0,14 0 0,-1 0 0,13 0 0,-9 0 0,7 0 0,-4 0 0,13 0 0,4 0 0,4 0 0,16 0 0,2 0 0,8 0 0,1 0 0,8 7 0,1 2 0,3 8 0,0 23 0,0 22 0,-6-10 0,-1 5-711,2 1 1,0 3 710,-5 16 0,-2 3-1214,0 6 0,1 3 1214,2 4 0,0 3 0,0-23 0,1 2 0,0-1 0,2-6 0,0-2 0,1 1 0,-1 3 0,0 0 0,1 0 0,0 23 0,1 0 0,0 0 0,1-3-673,2-13 0,2-2 673,-1 4 0,0-1 0,0-12 0,0-4-177,0-9 1,0-2 176,-1 1 0,2-3 0,4 23 1113,1 0-1113,5-15 2342,-1-18-2342,-1-16 1619,-1-6-1619,4-5 474,-4-4-474,8-4 0,-8-1 0,13-3 0,-3 0 0,22 0 0,2 0 0,35 0 0,-3-5 0,-23 2 0,1-1 0,46-9 0,-16 1-444,10-1 444,-20 1 0,0 1 0,4-1 0,-27 1 0,4 0 0,-19 2 0,-1-1 0,7-3 0,-10 2 444,5-1-444,-9 2 0,-8 2 0,3-1 0,-4-3 0,-5 3 0,0-3 0,-4 5 0,-1-5 0,1-1 0,-3 0 0,-1-2 0,1-15 0,1-22 0,6-20 0,0-23-699,-5 43 1,0-3 698,0-7 0,0-3 0,-3-3 0,-1-2 0,1-4 0,-1-1 0,1-1 0,-1 4 0,-3 18 0,1 1-208,3-8 0,-1 3 208,-3-16 0,0 11 0,0-1 0,0-22 0,0 34 0,0 2 0,0-11 0,0 14 0,0 1 0,0 11 0,0 7 1366,0 6-1366,0 10 447,0 0-447,0 0 0,0-5 0,-4-1 0,-1-8 0,-4-3 0,-1-5 0,-1-19 0,1 10 0,-1-10 0,1 6 0,0 6 0,0-5 0,0 6 0,-5-12 0,5 19 0,-3-6 0,8 26 0,-2 1 0,6 5 0,-6-1 0,3 4 0,0-3 0,0 6 0,4-2 0</inkml:trace>
  <inkml:trace contextRef="#ctx0" brushRef="#br0" timeOffset="75140">1580 2207 24575,'21'0'0,"8"0"0,5 0 0,6 0 0,-1 0 0,8-5 0,-6 4 0,5-4 0,0 5 0,-5-4 0,5 3 0,-6-4 0,0 5 0,0-4 0,0 3 0,-1-4 0,1 5 0,0-4 0,0 3 0,-6-4 0,-1 5 0,0 0 0,-9 0 0,3 0 0,-11 0 0,1-3 0,0 2 0,-5-3 0,4 4 0,-8 0 0,4 0 0,-4 0 0,-1 0 0,1 0 0,-1 0 0,1 0 0,-1 0 0,5 0 0,0 0 0,10 0 0,0-4 0,11 3 0,-4-8 0,4 8 0,-10-3 0,3 4 0,-12 0 0,6 0 0,-12 0 0,4 0 0,-4 0 0,-4 0 0,-1 0 0</inkml:trace>
  <inkml:trace contextRef="#ctx0" brushRef="#br0" timeOffset="324552">1 457 24575,'0'27'0,"0"6"0,9 7 0,3 8 0,4-6 0,19 26 0,-21-33 0,24 33 0,-21-32 0,7 4 0,-5-7 0,-5-10 0,-1-2 0,-5-8 0,0-2 0,-1-3 0,-6-8 0,-13-16 0,-2 0 0,-17-24 0,6 8 0,-1-4 0,1 2 0,15 18 0,2 4 0</inkml:trace>
  <inkml:trace contextRef="#ctx0" brushRef="#br0" timeOffset="326199">8 394 24575,'7'0'0,"5"0"0,1 0 0,3 0 0,-3 0 0,-2 0 0,1-4 0,-3 0 0,6-4 0,-6 0 0,6 0 0,-2-4 0,14-3 0,-2-8 0,20-3 0,-7-10 0,15 2 0,-15-2 0,14 4 0,-14 0 0,10 0 0,-12 6 0,-2 5 0,-11 8 0,-6 5 0,-5 3 0,-5 2 0,1 3 0,-4 0 0,0 0 0</inkml:trace>
  <inkml:trace contextRef="#ctx0" brushRef="#br0" timeOffset="327521">185 633 24575,'8'0'0,"-1"0"0,1 0 0,-1 0 0,5 0 0,1-8 0,3 3 0,1-11 0,4 6 0,-3-2 0,4 3 0,-6 1 0,1-1 0,-5 1 0,0 4 0,-4-3 0,-1 3 0,1-1 0,-1-1 0,1 1 0,-1-2 0,5 3 0,-4-3 0,8 2 0,-8-3 0,8 0 0,-3 0 0,3 0 0,6-1 0,-4 0 0,8-4 0,-8 3 0,3-2 0,-4 3 0,-1 1 0,-3 3 0,-5 1 0,-4 4 0</inkml:trace>
  <inkml:trace contextRef="#ctx0" brushRef="#br0" timeOffset="328860">836 1 24575,'0'11'0,"4"2"0,0 4 0,5-1 0,-1 1 0,1 4 0,0 2 0,4 10 0,-3-9 0,10 19 0,-10-22 0,9 22 0,-4-13 0,4 10 0,-3 0 0,3-1 0,-4 1 0,4-6 0,-4 5 0,3-10 0,-8-1 0,3-7 0,-5 1 0,0-9 0,1 8 0,-1-13 0,-1 4 0,-2-5 0,-2 1 0,0-1 0,-2 1 0,6 0 0,-3-4 0,0 2 0,3-5 0,-6 3 0,2-4 0</inkml:trace>
  <inkml:trace contextRef="#ctx0" brushRef="#br0" timeOffset="330210">645 171 24575,'28'0'0,"-11"0"0,32-15 0,-18 3 0,10-9 0,-1-3 0,1 11 0,-9-10 0,6 13 0,-20 1 0,-1 2 0,-5 6 0,-5-3 0,1 4 0,-4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0:5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2440 0 24575,'0'8'0,"0"-1"0,0 1 0,0 8 0,0-2 0,0 7 0,0-4 0,0 0 0,0-1 0,0 1 0,0-4 0,0 2 0,3-6 0,-2 2 0,6-3 0,-6-1 0,5 1 0,-5-1 0,3 1 0,-4 8 0,0 3 0,0 14 0,0 1 0,0 6 0,0 0 0,0-1 0,0 1 0,0 0 0,0-10 0,0-3 0,0-11 0,0-3 0,0-2 0,0-3 0,-4-4 0,3-4 0,-2-4 0,3 0 0,0 0 0</inkml:trace>
  <inkml:trace contextRef="#ctx0" brushRef="#br0" timeOffset="-149084">2242 982 24575,'-33'0'0,"-8"0"0,-21 0 0,-3 0 0,-12 0 0,31 0 0,-18 0 0,31 0 0,-14 0 0,14 0 0,10 0 0,5 0 0,10 3 0,5 1 0,3 4 0,3 3 0,2 2 0,4 14 0,-4 9 0,-1 26 0,2 18 0,-5-23 0,-1 3-965,3 8 1,0 4 964,-2 12 0,-2 5-1282,1 9 0,0 2 1282,0-33 0,0-1 0,0 2 0,0 2 0,0 0 0,0-1 0,0 26 0,0-3-802,0-5 1,0-1 801,0-4 0,0-5-261,0-23 1,0-2 260,0 9 0,0-3 0,0 16 0,0-18 0,0 1 0,0 19 1383,0 17-1383,0-37 2445,5 5-2445,-4-7 1972,8-7-1972,-3-6 738,3-13-738,-4-7 79,2-8-79,-6-2 0,5-3 0,-2-4 0,4-1 0,0-3 0,3 0 0,6 0 0,12-4 0,11-2 0,15-10 0,15-2 0,17-7 0,-36 12 0,5-1 0,33-6 0,5 0-1080,-18 3 1,0 1 1079,-8 2 0,3 0 0,-5 0 0,5-1 0,-4 1-575,2 0 1,-1-1 574,-5 1 0,0 0 0,-3 3 0,-3 0-211,28-7 211,14 5 0,-39 2 0,19-1 0,-25 6 0,-8-4 1999,-11 9-1999,-7-3 1268,-11 4-1268,-5 0 252,-5 0-252,1 0 0,-1 0 0,1 0 0,-1 0 0,1 0 0,-1-4 0,1 4 0,-1-4 0,1 1 0,-1-1 0,10-1 0,-3-2 0,12 2 0,-8-3 0,3 3 0,-4-3 0,-5 7 0,0-6 0,-5 3 0,1-8 0,-3-1 0,-2-14 0,-3-32 0,0-26-607,1 32 0,-2-2 607,-5-11 0,-1-2 0,2-2 0,0 0 0,-6-7 0,0 2 0,4 13 0,0 0 0,0 1 0,0 2-354,-5-31 354,-1-8 0,1 11 0,0 17 0,1 15 0,1 9 0,-4 11 0,3-3 1191,-3 3-1191,1 1 377,2 1-377,-2 10 0,4-3 0,1 12 0,-1-6 0,1 11 0,4-3 0,-3 8 0,3-3 0,-4 3 0,0-8 0,0 0 0,0-5 0,-5 4 0,4-3 0,-3 7 0,4-7 0,0 7 0,0-2 0,1 3 0,-1-4 0,3-5 0,1 6 0,4-1 0</inkml:trace>
  <inkml:trace contextRef="#ctx0" brushRef="#br0" timeOffset="-74425">1774 2927 24575,'27'0'0,"9"0"0,18 0 0,17 0 0,8 0 0,16 0 0,-6 0 0,-15 0 0,-13 0 0,-2 0 0,-10 0 0,10-2 0,0-1 0,-6 1 0,24-8 0,-21 8 0,-3-3 0,-13 5 0,-11 0 0,3 0 0,-9 0 0,-1 0 0,4 0 0,-3 0 0,10 0 0,-4 0 0,9 0 0,-9 0 0,-1 0 0,-7 0 0,-8 0 0,-1 0 0,-5 0 0,1 0 0,-1 0 0,1 0 0,-1 0 0,1 0 0,8 0 0,8 0 0,10 0 0,27 0 0,5 0 0,21 0-774,8 0 774,2 0 0,-14 0 0,17 0-161,-34-5 161,13 4 0,-24-4 0,-9 5 0,-17 0 0,-2 0 768,-14 0-768,-2 0 41,-3 0 1,-4 0 0,-1 0 0</inkml:trace>
  <inkml:trace contextRef="#ctx0" brushRef="#br0" timeOffset="93527">2179 979 24575,'16'0'0,"8"0"0,5 0 0,9 0 0,-9 0 0,9 0 0,-3 0 0,5 0 0,6 0 0,1 0 0,7 0 0,0 0 0,0 0 0,-1 0 0,-5 0 0,4 0 0,-10 0 0,4 0 0,-6 0 0,-6 0 0,4 0 0,-9 0 0,9 0 0,-3 0 0,-1 0 0,4 0 0,-3 0 0,-1 0 0,4 0 0,-9 0 0,4 0 0,-6 0 0,1 0 0,-6 0 0,5 0 0,-5 0 0,1 0 0,3 0 0,-8 0 0,3 0 0,-4 0 0,-5 0 0,0 0 0,-4 0 0,-1 0 0,1 0 0,-4 3 0,2-2 0,-5 6 0,6-7 0,-3 7 0,4-3 0,-1 0 0,1 3 0,-1-3 0,1 4 0,-1-1 0,1 1 0,-4-1 0,3 1 0,-6-1 0,2 1 0,-3 0 0,0-1 0,0 1 0,0-1 0,0 1 0,0-1 0,0 1 0,0-1 0,0 1 0,0-1 0,0 1 0,0-1 0,-4 5 0,3-4 0,-10 8 0,5-3 0,-6 3 0,4 1 0,-1 0 0,5-1 0,-4 1 0,3 0 0,-3 4 0,3-3 0,1 8 0,4-3 0,0 4 0,0-4 0,0 3 0,0-8 0,0 3 0,0-4 0,0-1 0,0-3 0,0-1 0,0-5 0,0 1 0,0-1 0,0 1 0,0 3 0,3-2 0,1 2 0,4-3 0,-4-1 0,3-2 0,-3-2 0,0 0 0,3-2 0,-3 2 0,4-3 0,-1 4 0,1-3 0,-1 2 0,-3 0 0,3-2 0,-3 2 0,4 1 0,-1 0 0,1 4 0,-1-1 0,1 1 0,0 3 0,0 2 0,0-1 0,0 4 0,-1-7 0,1 2 0,0-3 0,-1-1 0,-2 1 0,1-4 0,-5 3 0,2-7 0,-3 4 0</inkml:trace>
  <inkml:trace contextRef="#ctx0" brushRef="#br0" timeOffset="95360">3767 1274 24575,'0'16'0,"0"-2"0,0 12 0,0-3 0,0 10 0,0-4 0,4 4 0,1-6 0,4 0 0,0 1 0,0-1 0,0 0 0,0-4 0,-4-2 0,2-4 0,-2 0 0,0-5 0,2 0 0,-7-5 0,4 1 0,-1-1 0,-2 1 0,2 0 0,1-4 0,-4 2 0,4-1 0,-4 2 0,3 1 0,-2-1 0,2 1 0,1-1 0,-3 1 0,2-1 0,-3 1 0,3-1 0,-2 1 0,2-1 0,-3 1 0,4-4 0,-3 3 0,2-3 0,-3 3 0,0 1 0,0 0 0,3-4 0,-2 2 0,2-1 0,-3 2 0,0-3 0,0 0 0</inkml:trace>
  <inkml:trace contextRef="#ctx0" brushRef="#br0" timeOffset="181834">443 2134 24575,'-5'-16'0,"-10"-10"0,-7-10 0,-10-12 0,-7-3 0,5-4 0,-6-7 0,1 4 0,11 9 0,-9 1 0,15 7 0,-4-9 0,6 8 0,-1-3 0,2 17 0,5-1 0,5 8 0,-2 4 0,9 4 0,-6 2 0,8 3 0,0 0 0,0 1 0,12-6 0,-1 4 0,27-14 0,6 10 0,5-7 0,11 9 0,-6 0 0,2 5 0,4 1 0,-18 5 0,-11 0 0,-1 0 0,-18 0 0,9 0 0,-13 0 0,0 0 0,-4 3 0,-1 10 0,-3 11 0,0 10 0,-10 12 0,-7 9 0,-5-11 0,-10 14 0,11-16 0,-11 7 0,10-3 0,2-10 0,2-8 0,9-7 0,-3-8 0,7-1 0,2-5 0,6-6 0,17-13 0,16-22 0,16-8 0,1-6 0,1 10 0,-5 5 0,0 1 0,-2 5 0,-12 6 0,-2 7 0,-5 9 0,-6 1 0,4 4 0,-8 0 0,8 0 0,-8 8 0,4 1 0,0 13 0,-3 1 0,4 1 0,-5 2 0,-5-8 0,3 3 0,-6 1 0,2-4 0,-3 8 0,-4-3 0,-1 4 0,-4 0 0,0 6 0,-4-9 0,-5 8 0,-16-7 0,-14 11 0,6-13 0,-18 8 0,19-16 0,-20 2 0,11-3 0,-12-3 0,12-6 0,-5 0 0,6-5 0,5 0 0,7-7 0,6-3 0,6-3 0,3-3 0,1 7 0,7-2 0,2 3 0,6 4 0,10 0 0,6 4 0,8 0 0,6 0 0,1 0 0,1 5 0,3 0 0,-14 0 0,8 4 0,-14-8 0,-1 6 0,-6-6 0,-3 2 0,0 1 0,-1-4 0,1 4 0,-1-4 0,-3 0 0,0 0 0</inkml:trace>
  <inkml:trace contextRef="#ctx0" brushRef="#br0" timeOffset="183619">1234 1621 24575,'-19'-28'0,"-5"-6"0,-7-3 0,-3-6 0,-9-7 0,19 12 0,-12-10 0,14 12 0,-4 0 0,5-4 0,7 6 0,5 4 0,4-2 0,-3 14 0,7-8 0,-3 8 0,4-4 0,0 10 0,0 0 0,0 4 0,0-3 0,4 5 0,9-1 0,17 7 0,12 0 0,12 9 0,-7-2 0,6 9 0,-12-6 0,5 0 0,-12 0 0,-5-1 0,-8-4 0,-8-2 0,-2-3 0,-3 0 0,-1 0 0,12-24 0,-3-6 0,11-30 0,-10 4 0,0-20 0,-6 19 0,1-19 0,-2 27 0,1-4 0,-6 23 0,0 3 0,-5 10 0,3 8 0,1 1 0,4 16 0,4 1 0,-3 8 0,7-1 0,-7 1 0,7-4 0,-7-1 0,2-4 0,-3-1 0,-1 1 0,1-1 0,4 5 0,-4 0 0,9 10 0,-4-4 0,10 9 0,-4-4 0,4 5 0,-5-5 0,-1-2 0,-4-4 0,-1-5 0,-4 0 0,-1-4 0,1-4 0,-4-1 0,-1-3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2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3079 123 24575,'-22'0'0,"2"0"0,-25 0 0,14 0 0,-8 0 0,16 0 0,-3 0 0,8 0 0,-3 0 0,8 0 0,-13 0 0,0 0 0,-14 0 0,1 0 0,-1 0 0,5 0 0,2 0 0,6 0 0,4 0 0,1 0 0,10 0 0,0 0 0,0 0 0,4 0 0,-13 0 0,7 0 0,-12 0 0,3 0 0,-10 0 0,-1 0 0,-6 0 0,-6 0 0,4 0 0,-10 5 0,4 1 0,-29 6 0,29-6 0,-33 5 0,37-5 0,-23 0 0,17 4 0,-9-9 0,11 8 0,6-8 0,-3 8 0,11-8 0,-1 8 0,7-8 0,2 3 0,8-4 0,-4 0 0,6 0 0,-1 0 0,4 0 0,-3 0 0,8 0 0,-8 0 0,7 0 0,-2 0 0,-1 0 0,3 0 0,-2 0 0,3 0 0,0 0 0,1 0 0,2 3 0,2 5 0,3 10 0,0 10 0,0 19 0,0 17 0,0 24-693,0-32 0,0 4 693,0 3 0,0 3 0,0 18 0,0 3-1319,0-1 0,0 3 1319,0-16 0,0 3 0,0-2 0,0-6 0,0-1 0,0 2 0,0 8 0,0 3 0,0-3 0,0-9 0,0-2 0,0 1 0,0 4 0,0 1 0,0-5-529,0 4 1,0-2 528,0 9 0,0-4 0,0-23 0,0-1 0,3 24 0,1-1 0,-2 20-76,1-35 1,1-5 75,0-3 1106,-2 11-1106,7-14 2623,-8-6-2623,3-8 1302,0-6-1302,-3-4 201,7-2-201,-7-4 0,3-5 0,-1 0 0,-2-5 0,6 1 0,-3-1 0,3-2 0,1-2 0,-1-3 0,1 0 0,-1 0 0,1 0 0,-1 0 0,5 0 0,6-13 0,5 1 0,18-18 0,1 9 0,12-6 0,14 4 0,13-1-927,16 4 927,-40 8 0,1-1 0,0 2 0,1 0 0,4-3 0,0 0 0,-4 0 0,-1 1 0,0-1 0,-1 0 0,-3 4 0,-2 0-118,30-8 118,10 5 0,-20 7-305,-21 0 1,2 0 304,39-1 0,-40 3 0,0 0 0,35-7 0,8 10 0,2-5 0,-43 3 0,-2 0 0,31 2 0,8-5 0,-19 6 0,7 0-103,15 0 103,-33 0 888,3 0-888,-35 0 119,-8 0-119,-8 0 638,-2 0-638,-3 0 112,-1 0-112,1 0 0,-1 0 0,-3-7 0,0-3 0,-4-11 0,0-7 0,0-13 0,-19-39 0,10 20 0,-1-6-1127,-13-21 1,0-4 1126,9 8 0,2-3 0,-2 16 0,0-4 0,1 4-1176,1-15 0,0 1 1176,1 15 0,-1-2 0,1 1 0,-5-24 0,0 2 0,0 4 0,0 3-523,2 9 1,-1 3 522,1 8 0,-1 2 0,2 5 0,-1 1-286,1 4 1,0 1 285,0-2 0,-1 2 0,1 3 0,1 0 0,-2-4 0,1 3 1762,-5-18-1762,-5-15 0,10 27 2374,-8-7-2374,9 14 1295,-2 10-1295,5 16 790,4 6-790,-2 5 0,6 4 0,-6 4 0,3 1 0,-4 6 0,0 5 0,0 5 0,3 3 0,-2 1 0,2 0 0,-3-1 0,-1 6 0,0-4 0,0 8 0,1-8 0,-1 8 0,0-8 0,0 3 0,5-12 0,0-1 0</inkml:trace>
  <inkml:trace contextRef="#ctx0" brushRef="#br0" timeOffset="73902">1333 2452 24575,'40'0'0,"-1"0"0,14 0 0,4 0 0,20 0 0,10 0-634,-34 0 1,1 0 633,0 0 0,0 0 0,4 0 0,-1 0 70,32 0-70,5 0 0,-7 0 0,-6 0 0,5 0 0,-24 0 0,-7 0 0,-9 0 0,0-5 0,-10 4 946,8-9-946,-9 5 251,4-1-251,1-3 0,0 8 0,0-3 0,-6-1 0,-1 4 0,-10-3 0,-2 4 0,-8 0 0,2 0 0,-6 0 0,2 0 0,-3 0 0,-1 0 0,1 0 0,0 0 0,-1 0 0,1 0 0,3 0 0,2 0 0,14 0 0,-3-4 0,14 3 0,-9-3 0,9 0 0,-9 3 0,4-4 0,-6 5 0,-4 0 0,-2 0 0,1 0 0,-4 0 0,8 0 0,-4 0 0,6 0 0,5 0 0,1 0 0,0 0 0,11 0 0,-9 0 0,10 0 0,0 0 0,-5 0 0,5 0 0,-12 0 0,-1 0 0,-10 0 0,-6 0 0,-5 0 0,-5 0 0,1 0 0,-4 3 0,-1-2 0,-3 3 0</inkml:trace>
  <inkml:trace contextRef="#ctx0" brushRef="#br0" timeOffset="76957">1609 2454 24575,'0'0'0</inkml:trace>
  <inkml:trace contextRef="#ctx0" brushRef="#br0" timeOffset="78895">1553 2388 24575,'8'-5'0,"-1"-1"0,1 5 0,3-6 0,-2 2 0,2-3 0,-3 1 0,3-1 0,-2 0 0,3-4 0,-4 3 0,0-7 0,-4 4 0,3-1 0,-6-3 0,6 4 0,-6-1 0,6 1 0,-6 5 0,6-5 0,-6 3 0,6-3 0,-6 5 0,5 3 0,-5-3 0,3 3 0,-8-1 0,-4 2 0,-1 3 0,-7 0 0,8 0 0,-8 0 0,7 0 0,-6 0 0,2 4 0,0 0 0,-3 8 0,7 0 0,-3 5 0,0 0 0,2 4 0,-2-3 0,0 3 0,2 1 0,-2-4 0,3 3 0,1-4 0,-1-1 0,4 1 0,-2-4 0,3 2 0,-1-6 0,-2 2 0,6-3 0,1-4 0,4-1 0,4-3 0,4 0 0,-4-3 0,8-2 0,-4-6 0,1 2 0,-1-3 0,-1 4 0,-2 0 0,6 0 0,-6 0 0,2 0 0,-3 1 0,-1-1 0,1 0 0,0 1 0,-1-1 0,1 0 0,-1 1 0,1-1 0,-4 0 0,3 1 0,-7-1 0,4 0 0,-4 1 0,0-1 0,0-4 0,0 4 0,0-4 0,0 4 0,0 1 0,0-1 0,0 1 0,0-1 0,-4 4 0,0 0 0,-8 4 0,4 0 0,-4 0 0,4 0 0,1 0 0,-1 0 0,4 4 0,0 0 0,1 3 0,2 5 0,-2-4 0,3 4 0,0-4 0,0-1 0,0 1 0,0-1 0,-4 1 0,4-1 0,-4-3 0,4 0 0</inkml:trace>
  <inkml:trace contextRef="#ctx0" brushRef="#br0" timeOffset="81428">954 2703 24575,'-9'3'0,"-6"6"0,10-1 0,-7 4 0,5-5 0,-1 1 0,0-1 0,1 1 0,6-4 0,6-8 0,7-2 0,10-10 0,-4 6 0,8-7 0,2 7 0,1 0 0,3 2 0,1 7 0,2-8 0,4 8 0,-4-3 0,3 4 0,-9 0 0,4 0 0,-11 0 0,5 0 0,-10 0 0,5 0 0,-1 0 0,-3 0 0,4 0 0,-10 0 0,4 0 0,-8 0 0,4 0 0,-5 0 0,1 0 0,-1 0 0,1 0 0,0 0 0,-4 3 0,-1 1 0,-3 4 0,-3-4 0,-2-1 0,1-3 0,1 0 0</inkml:trace>
  <inkml:trace contextRef="#ctx0" brushRef="#br0" timeOffset="83642">930 2427 24575,'-5'4'0,"-1"0"0,5 3 0,-3 1 0,1-1 0,2 1 0,-6 0 0,3-1 0,0 1 0,-3 3 0,2 2 0,-3 3 0,3-3 0,-3 3 0,4-4 0,-1 10 0,-2-5 0,2 10 0,0-5 0,-3 6 0,7-1 0,-7-4 0,3 3 0,0-4 0,-3 1 0,7-2 0,-3-8 0,1-1 0,2-5 0,-2 1 0,3-1 0,0 1 0,0-1 0,0 1 0,3-4 0,2-8 0,-1-1 0,3-7 0,-6 8 0,2 0 0</inkml:trace>
  <inkml:trace contextRef="#ctx0" brushRef="#br0" timeOffset="86110">1018 2403 24575,'0'12'0,"0"4"0,0-4 0,0 5 0,0 4 0,0-3 0,0 4 0,0-6 0,0 1 0,0 0 0,0-5 0,0 4 0,0-8 0,0 8 0,0-3 0,0-1 0,0 4 0,0-3 0,0-1 0,0 4 0,0-8 0,0 4 0,0-1 0,0-2 0,0 3 0,3-5 0,-2 1 0,2 3 0,-3-2 0,0 2 0,3-3 0,-2 3 0,3-2 0,-4 3 0,3-5 0,-2 1 0,2 3 0,-3-2 0,0 2 0,0-3 0,3-1 0,-2 5 0,3-3 0,-4 2 0,0 1 0,0-4 0,0 7 0,3-6 0,-2 5 0,2-5 0,-3 3 0,0-5 0,0 1 0,0-1 0,0 1 0,0-1 0,4 1 0,-4-1 0,4 1 0,-4-1 0,-4-3 0,3 0 0,-2-4 0</inkml:trace>
  <inkml:trace contextRef="#ctx0" brushRef="#br0" timeOffset="90060">0 1005 24575,'17'0'0,"1"0"0,15 0 0,-4-4 0,9-6 0,-9-5 0,4 0 0,-10 2 0,-6 5 0,-5 0 0,-5 4 0,-3-3 0,0 3 0,-4-4 0,-8 4 0,3 0 0,-11 4 0,7 0 0,-6 0 0,2 0 0,-4 0 0,0 0 0,1 0 0,-1 0 0,0 0 0,4 0 0,-2 0 0,6 0 0,-3 0 0,1 4 0,2 0 0,1 1 0,4-2 0</inkml:trace>
  <inkml:trace contextRef="#ctx0" brushRef="#br0" timeOffset="92698">59 1048 24575,'7'0'0,"1"0"0,-1-3 0,1 2 0,0-6 0,-1 6 0,1-2 0,-1 3 0,1 0 0,-1 0 0,-3 3 0,0 2 0,-4 6 0,3-2 0,-2 2 0,2-3 0,-3 3 0,0-2 0,4 2 0,-4-3 0,4 0 0,-1-1 0,-2 1 0,2-1 0,1-3 0,-4 3 0,7-3 0,-6 4 0,6-4 0,-7 3 0,7-3 0,-6 3 0,2 1 0,-3-1 0,0 1 0,0-1 0,0 1 0,4-4 0,0-1 0,3-3 0,1 0 0,-1 0 0,1 0 0,0 0 0,3-3 0,2-2 0,3-7 0,1 6 0,4-5 0,-3 6 0,4 0 0,-10-2 0,0 6 0,-5-3 0,1 4 0,-1 0 0,1 0 0,-1-3 0,1 2 0,0-2 0,-1 3 0,1 0 0,-1 0 0,1 0 0,-1 0 0,1 0 0,-1 0 0,-3 3 0,0 1 0,-4 4 0,0 3 0,0 2 0,0 4 0,-4-1 0,-1 1 0,-3 4 0,-1-3 0,-4 4 0,4-6 0,1-3 0,-3 3 0,5-8 0,-5 4 0,3-5 0,0 1 0,4-1 0,-3-3 0,3 3 0,-4-6 0,1 2 0,-1-3 0,0 4 0,1-3 0,-1 2 0,1-3 0,-1 0 0,0 0 0,1 0 0,-1 0 0,0 0 0,1 0 0,-1 0 0,4-4 0,0 0 0,4-3 0,0-1 0,0-4 0,0 4 0,4-4 0,-3 8 0,2 0 0</inkml:trace>
  <inkml:trace contextRef="#ctx0" brushRef="#br0" timeOffset="95090">562 866 24575,'0'12'0,"0"-4"0,0 8 0,4 1 0,0-3 0,5 7 0,-1-13 0,-1 4 0,1-1 0,0-2 0,-4 2 0,0-3 0,-1-1 0,1 1 0,4 0 0,-1-1 0,1 1 0,0 3 0,-1-2 0,1 2 0,0 1 0,0-4 0,0 4 0,-4-4 0,3-4 0,-7-4 0,4-5 0,-4-6 0,0 2 0,0-3 0,0 5 0,-4 2 0,3-1 0,-5 1 0,5-2 0,-6 3 0,6 0 0,-2 4 0</inkml:trace>
  <inkml:trace contextRef="#ctx0" brushRef="#br0" timeOffset="99407">767 707 24575,'8'0'0,"-1"0"0,5 0 0,-4 0 0,4 0 0,0 0 0,-4 0 0,4 0 0,-5 0 0,1 0 0,-1 3 0,1-2 0,-4 6 0,-1-3 0,-3 4 0,0-1 0,4-3 0,-3 3 0,2-3 0,0 4 0,-2-1 0,6-3 0,-6 3 0,5-6 0,-5 6 0,6-7 0,-6 7 0,2-3 0,0 4 0,-2-1 0,3 1 0,-4-7 0,0-6 0,0-4 0,0-3 0,0 1 0,0 2 0,0-3 0,0 5 0,0-1 0,0 0 0,0 1 0,-4-1 0,0 0 0,-4 4 0,4-3 0,-3 7 0,6-7 0,-5 6 0,1-2 0,-2-1 0,-1 3 0,0-5 0,1 5 0,3-6 0,-3 6 0,3-2 0,-4-1 0,0 3 0,1-2 0,-1 3 0,0 0 0,1 0 0,-1 0 0,0 0 0,1 0 0,-1 0 0,4 3 0,-3 2 0,3 2 0,-4 1 0,1-1 0,2 1 0,-1-1 0,1 1 0,1-1 0,-3 1 0,3-1 0,0 1 0,-3 3 0,6-2 0,-3 7 0,1-8 0,2 8 0,-3-8 0,1 4 0,2-1 0,-2-2 0,3 3 0,-4-5 0,3 5 0,-2-4 0,3 4 0,0-5 0,0 1 0,0-1 0,0 1 0,0 3 0,0-2 0,0 3 0,0-5 0,0 1 0,0-1 0,0 1 0,0-1 0,0 1 0,0-1 0,3-3 0,2 0 0,2-4 0,1 0 0,-1 0 0,1 0 0,-1 0 0,1 0 0,-1 0 0,1 0 0,-1 0 0,1-4 0,-1 4 0,1-4 0,-1 1 0,1 2 0,-4-6 0,3 6 0,-3-2 0,3-1 0,1 4 0,0-7 0,-1 6 0,1-6 0,-1 3 0,1-4 0,-1 1 0,1-1 0,-1 0 0,1 1 0,-1-1 0,1 4 0,-1-3 0,-2 3 0,1-4 0,-2 4 0,4-3 0,-4 3 0,3 0 0,-3-3 0,0 3 0,3-1 0,-6-1 0,2 1 0,-3-2 0,0-1 0,0 0 0,0 1 0,0-1 0,0 0 0,0 1 0,0-1 0,0 1 0,0-1 0,0 0 0,-7 0 0,1 1 0,-5-1 0,-1 0 0,3 3 0,-2-2 0,3 6 0,0-2 0,1 3 0,-1 0 0,0 0 0,1 0 0,-1 0 0,0 0 0,1 0 0,-1 0 0,1 0 0,-1 0 0,0 0 0,4 0 0,1 0 0</inkml:trace>
  <inkml:trace contextRef="#ctx0" brushRef="#br0" timeOffset="102993">1175 397 24575,'0'13'0,"0"2"0,0-6 0,-4 3 0,3-5 0,-6 5 0,3-4 0,-1 8 0,-1-8 0,1 8 0,1-7 0,-4 2 0,8-3 0,-7-1 0,6 5 0,-6-4 0,6 8 0,-2-7 0,-1 6 0,3-2 0,-6 3 0,6 1 0,-7 0 0,7-1 0,-6 1 0,6 0 0,-7-1 0,8 1 0,-8 0 0,7-1 0,-6 1 0,6 0 0,-3-5 0,4 0 0,0-5 0,0 1 0,0-11 0,0-3 0,0-16 0,4 4 0,4-3 0,5 4 0,0 0 0,3 0 0,-4 4 0,5-3 0,0 7 0,-1-7 0,-3 7 0,3-3 0,-8 4 0,8 0 0,-8 0 0,4 4 0,-5-3 0,1 6 0,0-2 0,-1 3 0,1 0 0,-1 0 0,1 0 0,-1 0 0,1 0 0,-1 0 0,1 0 0,-1 0 0,1 0 0,-1 3 0,1 1 0,-4 4 0,-1-1 0,1 1 0,-3-1 0,2 1 0,-3-1 0,0 1 0,0-1 0,0 1 0,0-1 0,0 1 0,0-1 0,0 1 0,0 0 0,0-1 0,0 1 0,0-1 0,0 1 0,0-1 0,0 1 0,0-1 0,-4 5 0,0-4 0,-1 4 0,-2-5 0,3 1 0,-3 0 0,-1-1 0,0 1 0,1-1 0,-1 1 0,0-4 0,1-1 0,-1 0 0,0-2 0,1 3 0,-1-4 0,1 0 0,-1 0 0,0 0 0,1 0 0,-1 0 0,0 0 0,4-4 0,-3 0 0,6-4 0,-6-3 0,6 2 0,-2-11 0,3 6 0,0-8 0,0 5 0,0-4 0,0 3 0,0-8 0,0 8 0,0 0 0,0 2 0,3 8 0,1-4 0,8 0 0,-4 7 0,8-6 0,-8 7 0,8-5 0,-7 5 0,2-3 0,-3 6 0,-1-6 0,1 6 0,-1-6 0,1 7 0,-1-7 0,4 3 0,-2-1 0,1-1 0,-2 5 0,-4-6 0,-1 3 0,-3-4 0,0 0 0,0 1 0,0-1 0,-3 4 0,-1-3 0,-4 6 0,1-2 0,-5-1 0,3 3 0,-2-3 0,-1 4 0,-1 0 0,-4 0 0,5 0 0,-4 0 0,3 0 0,0 0 0,-2 0 0,6 0 0,-3 0 0,5 0 0,-1 0 0,0 0 0,1 0 0,-1 0 0,1 0 0,2 4 0,2-3 0,3 2 0</inkml:trace>
  <inkml:trace contextRef="#ctx0" brushRef="#br0" timeOffset="111468">1755 436 24575,'0'7'0,"0"5"0,0 0 0,0 1 0,0-1 0,0-5 0,0 1 0,4-1 0,0 1 0,3-1 0,1-3 0,-1 0 0,1-4 0,-1 0 0,5 0 0,1 0 0,3 0 0,1-4 0,4-1 0,-3 0 0,8-3 0,-8 7 0,4-3 0,-6 4 0,1 0 0,0-4 0,-1 3 0,-3-6 0,2 2 0,-6-2 0,7 2 0,-8-2 0,8 3 0,-8-4 0,8 0 0,-7 0 0,2 0 0,-3 0 0,0-3 0,-1 2 0,1-3 0,0 5 0,-1-1 0,1 0 0,-4 1 0,-1-1 0,-3 0 0,0 1 0,0-1 0,0 0 0,0 1 0,0-1 0,0 0 0,0 1 0,-7-1 0,-3-4 0,-11 2 0,3-2 0,-8 3 0,3 4 0,0 1 0,-3 4 0,-4 0 0,5 0 0,-9 0 0,16 0 0,-3 0 0,4 7 0,-4 3 0,3 7 0,-4 1 0,5-2 0,-4 2 0,2 3 0,-3-2 0,5 2 0,4-4 0,-3-4 0,7 3 0,-3-4 0,7 1 0,-2-1 0,6-5 0,-3 1 0,4-1 0,0 1 0,0-1 0,0-3 0,0 0 0</inkml:trace>
  <inkml:trace contextRef="#ctx0" brushRef="#br0" timeOffset="114542">2731 367 24575,'-7'0'0,"-1"0"0,0 0 0,1 0 0,-1 0 0,0 0 0,1 0 0,-1 0 0,0 0 0,-3 0 0,-2 0 0,-4 0 0,0-4 0,1 3 0,-1-6 0,-5 2 0,4 0 0,-8-3 0,8 7 0,-3-4 0,4 5 0,4-3 0,1 2 0,5-2 0,-1 3 0,4 3 0,1 1 0,3 4 0,0-1 0,0 1 0,0-1 0,0 1 0,0-1 0,0 1 0,0 4 0,0-4 0,0 8 0,0-4 0,0 5 0,0 0 0,0-1 0,0 1 0,0 0 0,0 4 0,0-3 0,0 8 0,0-3 0,3-1 0,2 4 0,0-3 0,-1 0 0,0-2 0,-3-4 0,2-1 0,1 1 0,-3 0 0,3-5 0,-1 0 0,-2-5 0,6-2 0,-3-2 0,3-3 0,1 0 0,-1 0 0,1 0 0,-1-3 0,1-2 0,0-6 0,-1 2 0,2-7 0,2 3 0,2 0 0,0-2 0,3 1 0,-3-2 0,4 3 0,-1-3 0,1 6 0,-5-1 0,4 2 0,-7 2 0,6 2 0,-6-2 0,2 6 0,1-6 0,-4 6 0,8-6 0,-7 6 0,2-3 0,1 0 0,-4 3 0,4-6 0,-5 6 0,1-2 0,0 0 0,-1 2 0,-3-6 0,3 3 0,-6-4 0,2 0 0,-3 1 0,0-1 0,0-4 0,0 4 0,0-4 0,0 4 0,-4-3 0,0 6 0,-4-6 0,0 6 0,1-2 0,-1-1 0,0 4 0,1 0 0,-1 4 0,4 0 0,1 0 0</inkml:trace>
  <inkml:trace contextRef="#ctx0" brushRef="#br0" timeOffset="116971">3360 374 24575,'-17'0'0,"-5"0"0,5 0 0,-15 0 0,8 4 0,-9 1 0,0 5 0,4-5 0,-4 4 0,5-8 0,1 7 0,-1-7 0,6 3 0,0-1 0,9-2 0,2 3 0,3-4 0,4 3 0,0 2 0,4 2 0,4 1 0,0-4 0,3 3 0,1-3 0,-1 3 0,1 1 0,-1-1 0,-2 1 0,2 3 0,-6 2 0,6 0 0,-3 2 0,0-2 0,4 3 0,-7 1 0,6-4 0,-6 2 0,5-6 0,-5 7 0,6-8 0,-6 4 0,6-1 0,-6-2 0,2 2 0,-3-3 0,4-1 0,-3 1 0,5-1 0,-5 1 0,6-4 0,-3 0 0,4-4 0,-1 0 0,1 0 0,-1-4 0,1 0 0,-1-4 0,1-3 0,0 2 0,0-7 0,0 7 0,0-6 0,3 6 0,2-3 0,4 3 0,0 4 0,4-2 0,-3 6 0,3-4 0,-4 5 0,0-3 0,-1 2 0,-3-3 0,-2 4 0,1 0 0,-3 0 0,2-3 0,-3 2 0,-1-3 0,1 4 0,-1 0 0,1 0 0,-1 0 0,1 0 0,-4-3 0,-1-1 0,-3-4 0,0 0 0,0-3 0,0 2 0,0-3 0,0 1 0,0 2 0,-3-3 0,-1 5 0,0-1 0,-3 0 0,2 4 0,-2-3 0,-1 7 0,4-7 0,-3 6 0,3-2 0,-4-1 0,1 3 0,2-6 0,-1 7 0,5-4 0,-3 4 0</inkml:trace>
  <inkml:trace contextRef="#ctx0" brushRef="#br0" timeOffset="119505">3566 881 24575,'-8'0'0,"0"0"0,-3 0 0,2 0 0,-7 0 0,7 0 0,-6 0 0,6 0 0,-7 0 0,8 0 0,-4 0 0,0 0 0,4 3 0,-4-2 0,0 2 0,0-3 0,-5 0 0,0 4 0,0-3 0,0 2 0,-4-3 0,3 4 0,-4-3 0,6 6 0,-1-6 0,4 3 0,-3-4 0,8 3 0,-8-2 0,7 3 0,-2-4 0,3 0 0,0 3 0,1-2 0,3 5 0,0-1 0,4 2 0,0 1 0,0-1 0,0 1 0,0-1 0,0 1 0,0-1 0,0 5 0,0-4 0,4 8 0,-3 1 0,6 1 0,-2 4 0,-1-6 0,4 1 0,-4-4 0,1 2 0,1-6 0,-5 2 0,6-3 0,-6-1 0,5 1 0,-1-1 0,-1 1 0,2-4 0,-1 0 0,-1-1 0,2-2 0,-1 2 0,2-3 0,1 0 0,-1 0 0,1 0 0,-1 0 0,1 0 0,-1 0 0,1-3 0,-1-2 0,1-2 0,-1-1 0,1 0 0,4 0 0,-4 1 0,8-2 0,-4 1 0,1 0 0,3 0 0,-8 0 0,8 0 0,-8 0 0,4 0 0,-5 0 0,5 4 0,-3-3 0,2 7 0,-3-7 0,-1 6 0,1-2 0,-1-1 0,1 3 0,-1-2 0,1 3 0,-1 0 0,-3-4 0,0 0 0,-4-3 0,0-1 0,0 0 0,0 1 0,0-1 0,-4 0 0,0 1 0,-3-1 0,-1 0 0,0 1 0,4-1 0,-3 4 0,6-3 0,-5 6 0,1-2 0,-2 3 0,2 0 0,2 0 0</inkml:trace>
  <inkml:trace contextRef="#ctx0" brushRef="#br0" timeOffset="131216">1006 2822 24575,'0'0'0</inkml:trace>
  <inkml:trace contextRef="#ctx0" brushRef="#br0" timeOffset="227249">999 2502 24575,'7'0'0,"1"0"0,-1 0 0,1 0 0,-1 4 0,1 0 0,3 0 0,2-1 0,0 1 0,2-4 0,-2 4 0,4-1 0,-1-2 0,-3 3 0,2 0 0,-6-3 0,7 2 0,-8 1 0,4-3 0,-5 2 0,1 0 0,-1-2 0,1 6 0,-4-6 0,-1 2 0</inkml:trace>
  <inkml:trace contextRef="#ctx0" brushRef="#br0" timeOffset="336951">4106 178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1944 0 24575,'-27'0'0,"-2"0"0,-24 0 0,-4 0 0,-12 0 0,-9 0 0,14 0 0,-5 0 0,32 0 0,-36 0 0,46 0 0,-39 0 0,15 0 0,16 0 0,-44 0 0,38 0 0,-27 0 0,25 0 0,-31 0 0,33 0 0,-49 0 0,24 0 0,-14 0 0,3 0 0,14 0 0,9 0 0,8 0 0,16 0 0,-2 0 0,18 0 0,-2 0 0,8 0 0,4 4 0,1 4 0,3 5 0,4 14 0,2 8 0,-1 20 0,0 23 0,1 21-885,-5-37 1,0 3 884,2 9 0,0 1 0,-2 5 0,-2 2-1033,1 3 1,0 2 1032,0 4 0,0 2 0,0 0 0,0 0 0,0 0 0,0 0 0,0 5 0,0-1 0,0-14 0,0-1 0,0 8 0,0 0 0,0-9 0,0 0 0,0 5 0,0 0 0,0-8 0,0-4-349,0-12 1,0-3 348,0-2 0,0-3 0,0 36-192,0-1 192,5-10 0,-4-18 1490,8-19-1490,-8-8 2139,3-12-2139,-1-10 848,-2 0-848,6-5 246,-3-2-246,4-2 0,-1-3 0,1 0 0,-1 0 0,5-4 0,0 0 0,10-9 0,7-8 0,12 0 0,8-1 0,20 1 0,11 7-403,-32 2 1,2 0 402,2 4 0,1 1 0,0-5 0,0-1 0,0 6 0,0-1 0,0-4 0,0-1 0,-1 6 0,1 0 0,0-2 0,0-1 0,0 0 0,0 1 0,44-6-384,-16 2 384,2 2 0,-11 4 0,7 0 0,-9-3 0,-9 4 0,-7 0 0,-7-3 788,6 3-788,1-5 401,-10 5-401,14-4 0,29-2 0,-28 4 0,39-7 0,-50 9 0,6 0 0,-7-3 0,-11 7 0,-4-2 0,-15 4 0,1 0 0,-7 0 0,-3 0 0,-1 0 0,-2-3 0,-2-6 0,-3-3 0,0-5 0,0-5 0,-4-6 0,-7-13 0,-21-39 0,5 4-602,7 16 0,0-2 602,3 8 0,1-1 0,-3-12 0,1-2 0,-1 0 0,1-1-775,0-4 1,-1 0 774,1 4 0,1 1 0,5 0 0,0 2-287,-1 16 1,0 1 286,3-6 0,1 1 0,-4-27 0,-6-13 0,7 16 0,-1-6 0,7 20 0,-4-3 1072,8 14-1072,-2 0 1592,4 6-1592,0 8 662,0 7-662,0 10 0,0 1 0,0 10 0,0 0 0,0 4 0,0 1 0,0-10 0,0 11 0,0-6 0</inkml:trace>
  <inkml:trace contextRef="#ctx0" brushRef="#br0" timeOffset="417495">424 2555 24575,'40'0'0,"0"0"0,6 0 0,8 0 0,-10 0 0,14 0 0,-16 0 0,19 0 0,-12 0 0,17 0 0,-23 0 0,10 0 0,-7 0 0,-10 0 0,30 0 0,-27 0 0,35 0 0,-31 0 0,31 0 0,-29 0 0,45 0 0,-37 0 0,31 0 0,-21 0 0,-1 0 0,6 0 0,-13 0 0,0 0 0,-3 0 0,-16 0 0,9 0 0,-21 0 0,3 0 0,-7 0 0,-7 0 0,2 0 0,-7 0 0,-1 0 0,1 0 0,-1 0 0,1 0 0,-1 0 0,5 0 0,0 0 0,10 0 0,6-5 0,6 0 0,0-5 0,11-5 0,-9 4 0,10-4 0,-12 5 0,-1 1 0,-10 0 0,-2 4 0,-4-3 0,-5 7 0,0-2 0,-5 3 0,1 0 0,0 0 0,-1-4 0,1 3 0,-1-2 0,1 3 0,3-4 0,2 3 0,-1-3 0,4 1 0,-7 2 0,2-3 0,-3 4 0,-1 0 0,1 0 0,-1 0 0,-3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8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2721 1121 24575,'-22'0'0,"-17"0"0,-17 0 0,-14 0 0,-15 0-1567,-14 0 1567,37 0 0,-3 0 0,-4 0 0,-1 0-744,-9 0 1,-1 0 743,0 0 0,-2 0 0,-4 0 0,0 0 0,-1 0 0,2 0 0,3 0 0,2 0 0,4 0 0,3 0-327,3 0 0,3 0 327,-27 0 0,39 0 0,1 0 0,-29 0 0,-14 0 0,9 0-7,11 0 7,14 0 1031,3 0-1031,6 0 1907,6 0-1907,2 0 768,11 0-768,2 0 9,11 0-9,-3 0 0,11 0 0,-1 0 0,11 3 0,0 1 0,4 8 0,0 1 0,0 8 0,5 13 0,1 8 0,6 27 0,-6 11-532,0-28 1,-1 3 531,-3 3 0,-2 1 0,3 8 0,0 2 0,-3 0 0,0 1-872,4 8 1,-1 3 871,-2-1 0,0 1 0,5 5 0,2 0 0,-4 0 0,0 1 0,4 0 0,0-2 0,-1-21 0,0-2-379,0 10 0,0-3 379,6 23 0,-7-39 0,1 0 0,10 28 0,-5-19 0,3-16 925,-6-17-925,0-6 1760,-1-11-1760,-1-5 879,1-2-879,-1-2 0,1-3 0,0 0 0,-1 0 0,1 0 0,-1 0 0,1 0 0,3-8 0,2 3 0,3-7 0,6-1 0,6 3 0,1-4 0,15 9 0,5-5 0,45 4 0,-9 0-522,-27 2 0,2 2 522,-7 2 0,0 0 0,5 0 0,2 0 0,12 0 0,2 0-858,-4 0 0,1 0 858,14 1 0,0-2 0,-4-2 0,0-1 0,0 4 0,-1-1 0,0-6 0,-1 0 0,-9 6 0,-1 0-461,-1-5 1,0-1 460,-9 7 0,-1-1 0,0-5 0,-1 0 0,-4 5 0,0 0-89,0-2 1,-1 0 88,25-1 0,13 3 0,-32-9 893,12 9-893,-9-4 1696,-14 5-1696,-6 0 1054,-5 0-1054,-16 0 215,3 0-215,-14 0 0,2 0 0,-6-4 0,-2-4 0,-3-10 0,0 0 0,0-8 0,0-15 0,0-26 0,-6-32-794,1 31 1,1-2 793,0 7 0,0-5-870,-1-10 0,-2-9 0,3 6 870,3 1 0,0-1 0,-4-10 0,-2-8 0,1 4 0,3 23 0,0 4 0,-1 1 0,0-23 0,-2 1-735,-2-14 1,1 7 734,6 37 0,0 4-252,-4-10 1,-2 0 251,4 11 0,-1 4 1203,-8-22-1203,1 9 2486,1 23-2486,0 1 1785,-3 15-1785,3-8 695,-6 14-695,6-3 0,-5 4 0,6 4 0,-4-2 0,6 6 0,-1 1 0,0 1 0,4 3 0,-3-1 0,2-5 0,-2 4 0,2-9 0,-2 6 0,6-7 0,-5 7 0,5-2 0,-3 7 0,4 0 0</inkml:trace>
  <inkml:trace contextRef="#ctx0" brushRef="#br0" timeOffset="43509">4103 1657 24575,'-16'0'0,"-3"0"0,-8 0 0,-6 0 0,9 0 0,-8 0 0,9 0 0,5 0 0,-3 0 0,8 0 0,1 0 0,3 3 0,9-2 0,8 2 0,10-3 0,0 0 0,8 4 0,-4-3 0,6 7 0,-6-3 0,10 4 0,-2 5 0,5 6 0,5 11 0,-3 6 0,8 13 0,7 3 0,-4 6 0,7 8 0,-16-20 0,1 8 0,-3-11 0,-9-6 0,9 10 0,-18-19 0,2 1 0,-5-9 0,-7-8 0,2-2 0,-3-3 0,-4-1 0,-1 1 0,1-1 0,-3 1 0,2-4 0,-3-1 0</inkml:trace>
  <inkml:trace contextRef="#ctx0" brushRef="#br0" timeOffset="45908">3969 1684 24575,'0'8'0,"0"-1"0,0 1 0,0-1 0,0 1 0,0-1 0,4 1 0,0-1 0,0 1 0,-1-1 0,1 1 0,-3 0 0,2-1 0,0 1 0,-2-1 0,2 1 0,-3-1 0,0 1 0,0-1 0,0 1 0,0-1 0,0 1 0,0-1 0,0 1 0,4-1 0,-3 1 0,2-1 0,-3 1 0,3 0 0,-2-1 0,6-3 0,-6-13 0,2-11 0,-3-21 0,-4 5 0,-2-15 0,-8 15 0,2-16 0,-2 10 0,3-10 0,1 10 0,4 2 0,-3 7 0,4 5 0,0 1 0,-3 4 0,7 1 0,-3 6 0,1-1 0,-2 0 0,0 4 0,1-2 0,1 6 0,2-3 0,-2 5 0,3-1 0,0 0 0,0 1 0,3 3 0,1 0 0,4 4 0,-1 0 0,1 0 0,4 0 0,0 4 0,5 4 0,4 2 0,-3 6 0,8-2 0,-3 3 0,10 2 0,-5 0 0,17 1 0,-9-1 0,16 3 0,-9 3 0,3-7 0,-4 6 0,-20-17 0,-4 1 0</inkml:trace>
  <inkml:trace contextRef="#ctx0" brushRef="#br0" timeOffset="48216">5263 2249 24575,'0'39'0,"0"-17"0,0 26 0,0-14 0,0 13 0,0 6 0,0-6 0,0 1 0,0-8 0,0-1 0,0-11 0,0 5 0,0-5 0,0-6 0,0 4 0,0-8 0,0 4 0,0-6 0,0 1 0,0 0 0,0-1 0,4 1 0,1 0 0,3-5 0,-4 4 0,3-8 0,-3 4 0,4-5 0,-1 1 0,1-4 0,-1 3 0,9-6 0,-2 2 0,12-3 0,3 4 0,-1 2 0,11-1 0,-5 4 0,0-8 0,5 7 0,-11-6 0,5 2 0,-10-4 0,-9 0 0,-7 0 0</inkml:trace>
  <inkml:trace contextRef="#ctx0" brushRef="#br0" timeOffset="48647">5689 3060 24575,'0'0'0</inkml:trace>
  <inkml:trace contextRef="#ctx0" brushRef="#br0" timeOffset="51140">5420 2420 24575,'0'7'0,"0"5"0,-4-4 0,0 4 0,0-1 0,-3-2 0,6 3 0,-6-1 0,6-2 0,-6 2 0,2 1 0,-2-4 0,2 4 0,-2-5 0,3 1 0,-4 0 0,1-1 0,3 1 0,-3-1 0,2 1 0,-2-1 0,-1 1 0,1-1 0,-1-3 0,0 0 0,1-1 0,-1-2 0,0 2 0,1-3 0,-5 0 0,3 0 0,-2 0 0,3 0 0,0 0 0,1 0 0,-1 0 0,0 0 0,1 0 0,3-3 0,0-5 0,8-1 0,4-3 0,4 0 0,5 3 0,4-4 0,-3 5 0,8 3 0,-8-3 0,8 7 0,-8-6 0,4 6 0,-6-3 0,6 4 0,0 0 0,6 0 0,-1 0 0,1 0 0,4 0 0,-3 0 0,4 4 0,-6 1 0,1 4 0,-1 0 0,1 1 0,-1-1 0,-4-1 0,-2 1 0,0 0 0,-3-1 0,4 1 0,-6 3 0,1-3 0,0 7 0,-1-7 0,-3 3 0,-1 0 0,-5-4 0,1 4 0,0-5 0,-1 1 0,-3-1 0,0 5 0,-4-3 0,0 2 0,0-3 0,0 3 0,0-2 0,0 6 0,0-6 0,0 7 0,-4-4 0,-4 1 0,-2 3 0,-2-3 0,0 3 0,3 1 0,-7 0 0,3-4 0,-4 2 0,-7-2 0,5 4 0,-5-4 0,7-1 0,0-7 0,1-2 0,-1-3 0,0 0 0,0 0 0,1 0 0,-1 0 0,0 0 0,-4 0 0,3 0 0,-9-4 0,5 3 0,-6-7 0,5 3 0,2-4 0,4 5 0,4-7 0,1 5 0,4-5 0,0-1 0,4 3 0,-4-7 0,7 0 0,-2 3 0,3-2 0,0 7 0,0 0 0,0 1 0,0-1 0,0 1 0,0-1 0,0 0 0,0 1 0,3 2 0,1 2 0,4 3 0,-1 0 0,-3 0 0,0 0 0</inkml:trace>
  <inkml:trace contextRef="#ctx0" brushRef="#br0" timeOffset="52957">5263 2223 24575,'7'0'0,"1"0"0,-1 3 0,1 1 0,-1 4 0,-2 3 0,1-2 0,-5 2 0,6-3 0,-6-1 0,2 5 0,0-3 0,2 6 0,-1-6 0,3 2 0,-3-3 0,1 3 0,1-2 0,-2 3 0,4-5 0,-4 1 0,3-1 0,-6 1 0,5-1 0,-1 1 0,-1-1 0,2 1 0,-5-1 0,6 1 0,-6-1 0,2 1 0,-3-1 0,0 1 0,0-1 0,0 1 0,0 0 0,0-1 0,0 1 0,0-1 0,-3 1 0,2-1 0,-6-3 0,3 3 0,-4-6 0,4 6 0,-3-7 0,6 7 0,-5-6 0,5 6 0,-6-3 0,3 3 0,-1 1 0,-1-4 0,5 3 0,-6-3 0,3 3 0,-4-2 0,4-2 0,0-3 0</inkml:trace>
  <inkml:trace contextRef="#ctx0" brushRef="#br0" timeOffset="448419">181 2977 24575,'27'0'0,"2"0"0,17 0 0,16 0 0,10 0 0,24 0-1169,1 0 1169,-45 0 0,2 0 0,3 0 0,1 0 0,-3 0 0,-2 0 0,32 0 0,-19-3 0,-4-1 0,-13 2 91,10-2 1,0 1-92,-6 3 0,24-5 0,0 4 0,-19-4 0,24 5 0,-8 0 0,7-11 0,-8 9 0,1-9 0,-16 11 0,12-9 879,-9 6-879,-14-6 107,-6 9-107,-13 0 0,-7 0 0,-8 0 0,-1 0 0,-5 0 0,1 0 0,-4-4 0,3 0 0,-3-4 0,12 0 0,8-1 0,10-1 0,6 0 0,0 0 0,0 0 0,0 0 0,-1 0 0,-4 5 0,-7-4 0,-7 9 0,-8-4 0,-2 4 0,-3 0 0,0 0 0,-1 0 0,1 0 0,3 0 0,2 0 0,3 0 0,6 0 0,0 0 0,6 0 0,-6 0 0,0 0 0,-1 0 0,-7 0 0,2 0 0,-8 0 0,-1 0 0,1 0 0,-7 0 0,-10 0 0,3 0 0,-5 0 0</inkml:trace>
  <inkml:trace contextRef="#ctx0" brushRef="#br0" timeOffset="462307">978 0 24575,'0'13'0,"0"7"0,0-6 0,-4 12 0,3-8 0,-7 8 0,7-8 0,-3 3 0,4-4 0,0 5 0,0-5 0,0 5 0,0-6 0,0-3 0,0-1 0,0-5 0,0 1 0,0-1 0,7-3 0,2 3 0,13-2 0,-4 4 0,8 0 0,2 0 0,1 0 0,9-3 0,-9 2 0,9-7 0,-3 3 0,-1 0 0,-1-3 0,-6 3 0,1 0 0,-1-3 0,-4 3 0,-2-4 0,-8 0 0,-2 0 0,-3 0 0,-1 0 0,-3 0 0,0 0 0</inkml:trace>
  <inkml:trace contextRef="#ctx0" brushRef="#br0" timeOffset="463074">1398 135 24575,'0'12'0,"0"11"0,0 6 0,0 17 0,0 2 0,0 13 0,0-22 0,0 24 0,0-24 0,0 22 0,0-19 0,0 3 0,0-11 0,0 0 0,0 5 0,0-10 0,0 3 0,0-4 0,0-1 0,0 1 0,0-6 0,0 4 0,0-12 0,0 7 0,0-13 0,0 8 0,0-4 0,0-2 0,0-3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7:5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115 789 24575,'0'-16'0,"0"-1"0,0-5 0,0 0 0,0-6 0,8 5 0,-2-8 0,6 11 0,2-12 0,-9 14 0,11-3 0,-10-1 0,10 4 0,-1-20 0,3 13 0,8-26 0,6 7 0,2-11 0,-2 11 0,-1-7 0,-10 15 0,4-10 0,-7 17 0,-3-3 0,-3 18 0,-4-7 0,0 16 0,0-2 0,-1 7 0,2 12 0,-1 8 0,2 15 0,5 11 0,1-5 0,11 18 0,-6-16 0,7 17 0,-2-6 0,2 2 0,1 5 0,-3-8 0,-5-5 0,-1-2 0,-4-6 0,2 0 0,-3-6 0,0-1 0,-2-6 0,-4-4 0,0-2 0,-1-4 0,0-1 0,0-3 0,0-1 0,0-1 0,0-2 0,0 2 0,-1-3 0,1-4 0,-4-1 0,-1-3 0</inkml:trace>
  <inkml:trace contextRef="#ctx0" brushRef="#br0" timeOffset="980">1 440 24575,'16'0'0,"14"0"0,13 0 0,17 0 0,-4 0 0,12 0 0,-25 0 0,22 0 0,-21 0 0,24 0 0,-13 0 0,13 0 0,-12 0 0,-2 0 0,-8 0 0,0 0 0,-10 0 0,3 0 0,-20 0 0,1 0 0,-11 0 0,2 0 0,-3 0 0,-4 0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99 24575,'-3'-7'0,"2"-1"0,-3 0 0,1 4 0,2-3 0,-6 3 0,6-3 0,-5-1 0,5 0 0,-3 1 0,4-1 0,0 0 0,0 1 0,8 2 0,6 2 0,20 3 0,2 0 0,23 0 0,-16 0 0,17 0 0,-13 0 0,7 0 0,-6 0 0,-2 0 0,-12 0 0,-6 0 0,-7 4 0,-8 0 0,-1 8 0,-4 1 0,-3 8 0,-2-3 0,-3 3 0,0 1 0,0 0 0,0 1 0,-14 10 0,-4-2 0,-15 12 0,-4 1 0,-3 5 0,8-11 0,-10 10 0,20-13 0,-14 7 0,16-7 0,-5-1 0,7-6 0,4-6 0,1 0 0,8-6 0,-2-3 0,6-1 0,-2-5 0,3 1 0,0-1 0,3-3 0,10 0 0,1-4 0,18 0 0,-8 0 0,14 0 0,-4 0 0,6 0 0,0 0 0,0 0 0,21-6 0,-16-4 0,10-2 0,-11-7 0,-8 8 0,10-9 0,-12 9 0,-5-6 0,-8 11 0,-4-5 0,-5 10 0,0-3 0,-5 4 0,1 0 0,-4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24575,'0'11'0,"0"7"0,0 4 0,0 11 0,0 8 0,0 6 0,0 22 0,0-18 0,0 23 0,0-25 0,0 19 0,5-12 0,-4 4 0,9-6 0,-9 0 0,8 0 0,-7-7 0,7 6 0,-3-12 0,0 11 0,3-10 0,-4 10 0,5-11 0,1 5 0,-1-6 0,-1-6 0,0-5 0,0-8 0,-1-4 0,-3-5 0,-1 0 0,-4-8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24575,'17'0'0,"-3"0"0,12 0 0,-4 0 0,6 0 0,5 0 0,-9 0 0,3 0 0,-11 0 0,-3 0 0,-2 0 0,1 0 0,-7 0 0,3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3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24575,'0'8'0,"0"3"0,0 2 0,0-1 0,0 4 0,0-3 0,0 3 0,0-3 0,0-2 0,0-3 0,0 0 0,0-1 0,0 1 0,0-1 0,0 1 0,0-1 0,0 1 0,0-1 0,0 1 0,0-1 0,0 1 0,0-1 0,0 1 0,0-1 0,0 1 0,0-1 0,0 1 0,0-1 0,0 1 0,3 0 0,-2-1 0,3 1 0,-1-1 0,-2 1 0,6-1 0,-7 1 0,4-1 0,-1 1 0,-2-1 0,6-3 0,-3 0 0,0-4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3009 0 24575,'-27'0'0,"-9"0"0,-12 0 0,-6 0 0,-14 0 0,-4 0 0,-24 0-494,43 0 0,0 0 494,-1 0 0,0 0 0,-4 0 0,1 0 0,3 0 0,2 0-284,-46 0 284,3 0 0,16 0 0,9 0 0,2 0 0,5 0 0,-6 0 0,6 0 973,-13 0-973,12 0 299,0 0-299,-10 0 0,8 0 0,-13 0 0,8 0 0,10 0 0,14 0 0,6 0 0,8 0 0,14 0 0,-1 0 0,11 0 0,-3 0 0,1 0 0,-2 0 0,-4 0 0,-4 0 0,-8 0 0,-11 0 0,-2 0 0,-25 6 0,28-5 0,-34 4 0,29-5 0,-17 0 0,14 0 0,0 0 0,13 0 0,6 0 0,6 0 0,6 0 0,3 0 0,-3 0 0,3 0 0,1 0 0,-4 0 0,3 4 0,-4-3 0,1 3 0,3-4 0,-3 0 0,8 0 0,-4 0 0,4 0 0,4 3 0,1 1 0,3 4 0,0-1 0,0 1 0,0-1 0,3 1 0,1 3 0,4 2 0,-3 4 0,2-1 0,-1 17 0,-1-1 0,5 27 0,-9 5 0,4 23-519,-4-35 1,-2 3 518,1 2 0,0 3 0,0 7 0,0 2 0,0 0 0,0 0 0,0 2 0,0-3 0,0-12 0,0-1 0,3 1 0,0-1-388,-1 34 388,3 9 0,1-3 0,-5-16 0,10-9 0,-10-9 0,8-14 0,-8-1 0,7-11 1017,-7-2-1017,8-6 408,-8-4-408,6-2 0,-6-4 0,3-1 0,0 1 0,-3 7 0,2-6 0,1 7 0,-3-9 0,3 1 0,-4-1 0,3 1 0,-2-4 0,3-2 0,-4-3 0,0-1 0,3 1 0,1-4 0,4-1 0,0-3 0,-1 0 0,1 0 0,-1 0 0,1 0 0,-1 0 0,1 4 0,-1 0 0,1 3 0,3 1 0,-2 0 0,2 0 0,1 3 0,-3-2 0,2 3 0,1-5 0,-4 1 0,8 0 0,-3 0 0,13 1 0,-2 0 0,21 1 0,-3 0 0,27 2 0,3-1 0,-22-4 0,4-1-702,4 1 1,3 0 701,12 1 0,3-1 0,-1 1 0,1-1 0,5-2 0,-3-2 0,-22 1 0,1-1 0,32 1 0,-4 0 0,-12-2-264,4 2 1,-3-1 263,-13-3 0,24 0 0,-22 0 0,5 0 0,-13 0 1364,21 0-1364,-19 0 566,5 0-566,14 0 0,-16 0 0,12 0 0,20 0 0,-43 0 0,9-3 0,1 0 0,-10 1 0,36-9 0,-31 5 0,2-5 0,5 0 0,-8 5 0,-5-4 0,-8 5 0,-1 0 0,-10 1 0,4 0 0,1-1 0,-9 0 0,4 1 0,-13 4 0,-3 0 0,-2-3 0,-3 2 0,-1-3 0,1 4 0,-1 0 0,-2-3 0,-2-1 0,-3-4 0,0-4 0,-4-11 0,-7-12 0,-1-20 0,-9-8 0,7-22-568,-10-5 568,10-8 0,-4 11 0,5 2 0,4 31 0,-1 1 0,-4-20 0,1 9 0,-1 2 0,2 12 0,-6-34 0,2 29 0,4-1 0,-5-4 0,2 12 0,4 2 568,-4 6-568,5 0 0,0 0 0,5 0 0,-4 0 0,3 0 0,-4-6 0,0 5 0,-1-12 0,5 12 0,-3-5 0,8 11 0,-3 7 0,4 6 0,0 6 0,0 3 0,0 1 0,0 5 0,0-1 0,0-4 0,0 0 0,0-5 0,0 4 0,0-3 0,0 8 0,0-4 0,0 4 0,0 1 0,0-1 0,0-8 0,0-9 0,0-4 0,0-9 0,0 4 0,0-1 0,0 2 0,0 6 0,0 11 0,0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0 24575,'-23'0'0,"-9"0"0,-4 0 0,-5 0 0,-5 0 0,6 0 0,6 0 0,1 0 0,10 0 0,1 0 0,5 0 0,5 0 0,0 0 0,4 0 0,0 7 0,0 3 0,0 6 0,3 11 0,1-3 0,4 15 0,0-5 0,0 19 0,0-15 0,0 13 0,0-17 0,4-4 0,5 2 0,0-19 0,8 8 0,-9-13 0,8 1 0,-8-6 0,13-3 0,-7 0 0,12 0 0,-4 0 0,6 0 0,-1 0 0,-4 0 0,-2-4 0,-4 3 0,-5-2 0,0 3 0,-5 0 0,5 0 0,-3 0 0,2 0 0,-3 0 0,-1 0 0,1 3 0,0 5 0,0 5 0,-4 3 0,0 1 0,-4 4 0,0 2 0,0 4 0,0 1 0,-14 6 0,6-10 0,-20 11 0,8-16 0,-15 10 0,5-9 0,-10 1 0,0-2 0,-2-8 0,-4 4 0,6-10 0,6 0 0,1-5 0,10 0 0,2 0 0,4 0 0,4 0 0,1-4 0,8 4 0,1-4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5 24575,'-40'0'0,"-13"0"0,3-5 0,-4 8 0,-5 4 0,2 15 0,-1 7 0,-5 17 0,29-12 0,-6 20 0,20-12 0,3 12 0,1 15 0,10-5 0,0 6 0,6-2 0,9-19 0,13 6 0,3-25 0,36 8 0,-15-21 0,29 6 0,-5-17 0,2-1 0,5-10 0,-5-19 0,-20 0 0,4-15 0,-25 8 0,4 5 0,-12 4 0,-5 4 0,-6 5 0,-8-2 0,0 2 0,-4-9 0,0 9 0,-20-15 0,3 13 0,-23-10 0,6 5 0,-6 5 0,6 1 0,-5 4 0,5 5 0,-8 0 0,7 5 0,0 0 0,12 0 0,2 8 0,-2 7 0,3 13 0,-4 7 0,8 5 0,-2-5 0,7 3 0,-2-14 0,4 8 0,4-19 0,1 4 0,4-10 0,0 1 0,18-4 0,-2-1 0,5-3 0,-9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24575,'22'0'0,"17"0"0,42 0 0,-5 0-1143,-13 0 1,4 0 1142,-16 0 0,1 0 0,21 0 0,0 0 0,23 0 15,-39 2 0,-3 1-15,18 4 539,0 9-539,-15 0 0,-23 0 0,-12-4 1143,-13 0-1143,2-3 573,-10 12-573,2-7 0,-3 17 0,0-12 0,-5 25 0,0-19 0,-15 22 0,3-13 0,-8 8 0,10-17 0,2 1 0,1-13 0,3-1 0,-3 0 0,8-5 0,-3 1 0,-2 8 0,-4-2 0,-5 12 0,0-3 0,-1 10 0,-6 2 0,9 0 0,-8-1 0,14-6 0,1-1 0,1-4 0,7-6 0,-3 2 0,4-10 0,0 6 0,0-11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0 24575,'-12'0'0,"-5"0"0,-6 0 0,-4 0 0,-6 0 0,4 0 0,-4 0 0,0 5 0,9-1 0,-3 9 0,10 0 0,4 8 0,1-7 0,7 11 0,1 0 0,4-1 0,0 19 0,0-12 0,0 5 0,15 7 0,-4-22 0,24 19 0,-10-16 0,17 8 0,-6-6 0,13 11 0,-17-15 0,8 8 0,-22-8 0,4 1 0,1 0 0,-5 6 0,0-9 0,-6 0 0,-8-5 0,-1-6 0,-3 6 0,0-2 0,-12 4 0,-3-3 0,-18 4 0,-1-3 0,-6 0 0,5-1 0,-3-4 0,14-1 0,-8-4 0,14-1 0,-4-4 0,10 0 0,0 0 0,4 0 0,1-3 0,2-6 0,2-3 0,3-5 0,0-5 0,0 0 0,0-1 0,8-3 0,8-4 0,15-2 0,6 1 0,4 5 0,-6 7 0,5-6 0,-11 9 0,0-7 0,-7 13 0,-9-6 0,-1 3 0,-4-8 0,1-2 0,-4-4 0,-1-1 0,-4 1 0,0-1 0,0 1 0,0 4 0,0-3 0,0 8 0,0-11 0,0 10 0,0-1 0,0 8 0,-3 5 0,2-1 0,-6 4 0,3 0 0,0 4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8:5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369 802 24575,'0'-27'0,"0"-12"0,0-3 0,0-1 0,0-8 0,0 9 0,0-12 0,0 0 0,0 12 0,0-3 0,0 16 0,0 1 0,0 2 0,0 3 0,0 0 0,0 2 0,0-6 0,0 8 0,-8-13 0,6 9 0,-14 0 0,7 2 0,0 4 0,-6 0 0,5 8 0,-2 1 0,-4 1 0,-1 5 0,-6-5 0,0 7 0,-3 0 0,8 0 0,-4 0 0,6 0 0,3 0 0,1 0 0,4 0 0,0 7 0,-5 13 0,4-1 0,-6 24 0,6-12 0,-2 10 0,2-3 0,-1 3 0,5-5 0,1-1 0,4-14 0,0-4 0,0 0 0,12-4 0,3-1 0,18-2 0,-4-1 0,4 1 0,-1-5 0,-3-1 0,-1-4 0,-2 0 0,-8 0 0,9 0 0,-14 0 0,8 0 0,-13-4 0,4 0 0,4-4 0,3-5 0,-4 7 0,-3-2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0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 24575,'-49'27'0,"-9"8"0,19 2 0,-2 4-710,3-8 0,-1 0 710,-4 9 0,-1 1 0,1-3 0,0 0 0,-3 6 0,2-2 0,-18 23 0,23-29 0,4-2 462,6 2-462,-16 8 235,20-16-235,7-12 0,9-6 0,6-5 723,3 1-723,3-4 0,2-1 0,2-3 0,1-3 0,-1-1 0,1-4 0,-1 1 0,5-1 0,11-6 0,8-6 0,32-16 0,14-8-1112,6-1 1112,-26 15 0,0 0 0,-6 6 0,0-1 0,11-10 0,-1 0 0,-14 13 0,-1 1-197,6-5 1,-1 1 196,23-6 0,14 5 0,-18 3 0,-21 12 0,-10 6 0,-12 0 0,-8 5 1089,-3 0-1089,-8 0 416,-4 8-416,-1 11 0,-3 11 0,-31 42 0,-6-1-290,8-24 1,-3-1 289,-23 29 0,5-2 0,9-8 0,0 0 0,13-11 0,8-13 0,10-13 0,6-7 0,34-12 579,17-1-579,43-39 0,-29 8 0,-1-4-691,-10-6 1,0-3 690,17-9 0,-3 1 0,1-7-169,-19 17 1,-1 2 168,6-2 0,7-6 0,-17 18 0,-15 6 0,-10 12 1357,-12 28-1357,-15 1 361,-22 45-361,-3-21 0,-18 22 0,19-14 0,-4-5 0,12-4 0,3-13 0,10-13 0,5-4 0,5-7 0,4-3 0,3-4 0,16-1 0,6-3 0,21 0 0,-4 0 0,4 0 0,-7 0 0,-9 0 0,2 0 0,-19 0 0,4 4 0,-13 4 0,-1 9 0,-3 6 0,0 4 0,0-4 0,0 3 0,0-3 0,0-1 0,4-5 0,4-1 0,21-6 0,15-1 0,12-5 0,-2-4 0,-1-9 0,-12-2 0,5-6 0,-12 3 0,-6 5 0,-10 0 0,-7 5 0,-3 0 0,-1 4 0,-2 4 0,-2 4 0,-3 5 0,3-1 0,2 4 0,-1-11 0,0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0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43 911 24575,'0'-27'0,"0"-1"0,-5-11 0,-1-3 0,-4-1 0,4-8 0,-3 2 0,8 0 0,-4-4 0,5 0 0,0 15 0,4-20 0,18 14 0,14-7 0,24-2 0,15 3-282,-30 24 1,0 1 281,32-14 0,-18 14 0,1 4 0,19 1 0,14-1 0,-3 15 0,-43 6 0,36 0 0,-46 8 0,10 8 0,-22 13 0,-1 6 563,-9-1-563,-1-1 0,-5-5 0,-4-1 0,-1-4 0,-4 3 0,0-4 0,0 6 0,-13 0 0,-3-4 0,-19 10 0,10-13 0,-9 13 0,11-19 0,3 6 0,-1-11 0,15 2 0,-4-4 0,16-4 0,5 3 0,11-2 0,6 4 0,-6 0 0,0 0 0,-6-1 0,-3 4 0,-1-3 0,-4 3 0,-4-5 0,-1 5 0,-3-4 0,0 4 0,0-1 0,-12-1 0,-3 2 0,-31 3 0,2-3 0,-24 4 0,19-5 0,-18 0 0,11-5 0,-14-1 0,8-5 0,1 0 0,7 0 0,12 0 0,-3 0 0,21-4 0,1-4 0,7-1 0,10-3 0,-5 7 0,10 2 0,-2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1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1202 1 24575,'-8'0'0,"1"0"0,-5 0 0,-1 0 0,-4 0 0,1 0 0,-11 0 0,-9 0 0,-6 0 0,2 0 0,1 0 0,5 0 0,-6 0 0,5 0 0,2 0 0,11 0 0,-5 0 0,13 0 0,-2 0 0,4 0 0,7 3 0,-10 5 0,13 10 0,-5 23 0,7-4 0,0 16 0,0 0 0,0 4 0,0 5 0,4-7 0,23-6 0,15-11 0,30-3 0,15-5 0,-12-11 0,16-1 0,-19-12 0,0 0 0,-3-6 0,-15 0 0,-16 4 0,-9 0 0,-17 0 0,-5 3 0,-3 1 0,0 10 0,-4 4 0,0 11 0,0-4 0,0 4 0,0-6 0,0 1 0,0-6 0,0 0 0,-8-9 0,-11 4 0,-11-7 0,-23 5 0,-11-9 0,13-3 0,-5-1-705,-3-2 1,-3 0 704,-16 0 0,-3 0 0,-1 0 0,2 0 0,13 0 0,0 0 0,-9 0 0,0 0 0,-1 0 0,4 0 0,15 0 0,2 0 0,-4 0 0,7 0 0,19 0 0,20 0 0,6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0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24575,'0'8'0,"0"-1"0,0 5 0,0-4 0,0 4 0,0 0 0,0 0 0,0 1 0,0 2 0,0-2 0,0 0 0,0 2 0,0 3 0,0-5 0,0 13 0,0-17 0,0 12 0,0-13 0,0 8 0,0-8 0,0 4 0,0-4 0,0-1 0,0 1 0,0-1 0,0 1 0,0-1 0,0 1 0,0-1 0,0 1 0,0-1 0,3-3 0,1 0 0,4-4 0,-1 0 0,1 0 0,-1 0 0,5 0 0,5 0 0,6 0 0,10 0 0,7 0 0,8 0 0,13 0 0,9 0 0,18 0-1036,9 0 1036,-40-1 0,1 2 0,0 1 0,1 2 0,-1 0 0,1-1 0,4 1 0,-2 0 0,31 2 0,-21-2 0,-2-1 0,5-1 0,0 1 0,1 1 0,3-4 0,-17 0 0,1 0 0,27 0-231,-15 0 231,8 5 0,1-4 0,-6 10 0,-22-8 0,-1 1 0,12 7 0,20 1 0,-30-1 0,3 0 0,-4 0 1023,18 4-1023,-19-4 244,3 4-244,-30-6 0,-9-1 0,3 1 0,-13-5 0,4 0 0,-4-1 0,-8-5 0,-1-3 0,-17-14 0,3-4 0,-4-1 0,-4-14 0,11 12 0,-12-18 0,9 9 0,-5-5 0,4 6 0,2 1 0,6 10 0,-1 6 0,5 5 0,0 4 0,4 4 0,0 1 0</inkml:trace>
  <inkml:trace contextRef="#ctx0" brushRef="#br0" timeOffset="11305">12 1 24575,'0'16'0,"0"3"0,0 13 0,0 3 0,0 11 0,0-10 0,0 15 0,0-16 0,0 11 0,0-6 0,0-6 0,0-1 0,0-10 0,0-2 0,0 1 0,0 0 0,0 6 0,0-1 0,0 6 0,0-4 0,0 4 0,0-15 0,0 7 0,4-15 0,0 3 0,0-6 0,-1-3 0,-3 4 0,0-1 0,0 1 0,0-1 0,0 1 0,4-4 0,0-1 0,3-3 0,5 0 0,5 0 0,12-4 0,6-12 0,19-2 0,-4-14 0,5 14 0,4-8 0,-3 14 0,7-4 0,21 3 0,-10 7 0,14 0 0,-4 6 0,-4 0 0,15 0 0,-21 0 0,-19 3 0,-1 0 0,8 4 0,31 0 0,-31 3 0,1-4 0,-2 0 0,-8 4 0,1-4 0,15 0 0,-18 3 0,31-8 0,-24 9 0,27-4 0,-6 6 0,8 1 0,-15-7 0,-17 0 0,0 0 0,10 1 0,-14-1 0,0 1 0,20 4 0,0 1 0,-1-1 0,-15 0 0,-9-1 0,-12 0 0,-1-1 0,-11-3 0,-4-2 0,-7-1 0,-3-2 0,-1 2 0,1-3 0,-4-3 0,0-1 0,-4-4 0,0-4 0,0-1 0,0-8 0,0-2 0,-5-16 0,-6-3 0,-6-12 0,-5 0 0,2 12 0,-6-9 0,0 13 0,0-3 0,1 7 0,8 11 0,3 6 0,2 5 0,5 4 0,-1 4 0,4-3 0,-3 6 0,3-2 0,-4 3 0,4 3 0,1 2 0,3 2 0,3 1 0,1 3 0,1-6 0,-2 3 0</inkml:trace>
  <inkml:trace contextRef="#ctx0" brushRef="#br0" timeOffset="14143">703 210 24575,'-8'0'0,"-8"0"0,6 0 0,-11 0 0,13 0 0,-8 0 0,7 7 0,0 7 0,6 4 0,-5 8 0,5-8 0,-5 9 0,8-10 0,0 10 0,0-14 0,0 8 0,0-13 0,0 4 0,4-5 0,0 1 0,3-1 0,1-2 0,-1 1 0,5-1 0,1 3 0,8 0 0,-3 1 0,3 0 0,-4-1 0,-4 0 0,-2 0 0,-3-4 0,-1 3 0,1-7 0,-4 7 0,-1-3 0,-3 4 0,0-1 0,0 1 0,0-1 0,0 1 0,0 0 0,0-1 0,0 1 0,0-1 0,0 1 0,-7-1 0,-3 1 0,-11 5 0,3-3 0,-14 3 0,8-4 0,-9 0 0,6 1 0,-1-1 0,1-4 0,4-1 0,5-4 0,7 0 0,3 0 0,4-8 0,0-1 0,4-13 0,0-6 0,0-1 0,8 1 0,8-10 0,7 16 0,8-17 0,-2 14 0,6-6 0,1 5 0,0 2 0,2 8 0,-9 3 0,4 3 0,-6 1 0,-4 4 0,-2-3 0,-4 7 0,4-3 0,-3 1 0,4 2 0,-6-7 0,-3 7 0,-2-6 0,-3 6 0,-1-6 0,1 7 0,0-7 0,-4 3 0,-1-4 0,-3 0 0,0 1 0,0-1 0,0-4 0,-12-1 0,1 0 0,-15-5 0,3 9 0,-4-5 0,-1 5 0,-5 4 0,4 1 0,-4 4 0,11 0 0,0 0 0,10 0 0,0 0 0,4 0 0,11 0 0,3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25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24575,'22'0'0,"6"0"0,12 0 0,2 0 0,-2 0 0,19 0 0,-25 0 0,39 0 0,-22 0 0,26 0 0,-29 0 0,16 0 0,-27 0 0,17 0 0,-6 0 0,4 0 0,-11 0 0,12 0 0,-6 0 0,22 0 0,-18 0 0,16 0 0,-20 0 0,7 0 0,-6 0 0,-2 0 0,0 0 0,-10 0 0,3 0 0,-6 0 0,-9 0 0,7 0 0,-8 0 0,10 0 0,-4 0 0,34-4 0,-9-8 0,9 2 0,10-7 0,-34 7 0,28-2 0,-12-4 0,0 4 0,6-4 0,-13 5 0,-2 1 0,-7 0 0,-4 0 0,-2 5 0,-11-3 0,0 7 0,-6-3 0,-3 1 0,2 2 0,3-3 0,4 4 0,11 0 0,15 0 0,1-4 0,19 2 0,-13-2 0,44 4 0,-36 0 0,23 0 0,-40 0 0,-17 0 0,-2 0 0,-14 0 0,-2 0 0,-3 0 0,-1 0 0,-2 0 0,-2 0 0</inkml:trace>
  <inkml:trace contextRef="#ctx0" brushRef="#br0" timeOffset="1347">574 448 24575,'7'0'0,"1"0"0,0 0 0,3 0 0,2 0 0,3 0 0,1 0 0,0 0 0,-5 0 0,9 0 0,-8 0 0,5 0 0,-3 0 0,-6 0 0,7 0 0,-8 0 0,4 0 0,-1 0 0,-2 0 0,2 0 0,-3 0 0,-4 0 0,0 0 0</inkml:trace>
  <inkml:trace contextRef="#ctx0" brushRef="#br0" timeOffset="2706">967 294 24575,'0'6'0,"0"-3"0,0 26 0,0-9 0,0 13 0,0 13 0,0-2 0,0 17 0,0-7 0,0-7 0,0 13 0,0-11 0,0 0 0,0-4 0,0-22 0,0 9 0,0-18 0,0 2 0,0-15 0,0-2 0,0-6 0,0-1 0,0 0 0,0 1 0,0 2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09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3050 412 24575,'-22'0'0,"-12"0"0,-2 0 0,-24 0 0,4 0 0,-30 0 0,-3 0-1072,-9 0 1072,42 0 0,-1 0 0,4 0 0,-3 0 0,-11 0 0,-2 0-560,5 0 1,-1 0 559,-7 0 0,-2 0 0,5 0 0,0 0 0,-5 0 0,-1 0 0,-4 0 0,-1 0-815,5 0 1,-1 0 814,-9 1 0,0-2 0,10-2 0,-1 0 0,-5-1 0,3-1-373,24-1 1,2-1 372,-13 0 0,2 0 0,-22-5 0,32 5 0,-1 0 0,-41-11 436,22 10-436,-2-8 1235,25 10-1235,3 0 1720,14-3-1720,10 8 903,6-3-903,5 4 271,8 3-271,0 1 0,4 4 0,4 4 0,1 0 0,3 5 0,1 4 0,-5 2 0,4 4 0,-2 12 0,-1 10 0,0 14 0,-5 22 0,0 14-980,0-32 1,0 4 979,4 3 0,-1 3 0,-2 14 0,0 2-1206,3 0 1,-1 0 1205,-3 6 0,0 0 0,-1 1 0,2-2 0,2-8 0,0-5-467,-2-16 1,0-2 466,6-1 0,-1-3 0,-5 29-193,5-38 1,0-1 192,-4 34 1556,8-10-1556,-4-14 2446,5-14-2446,-2-10 1156,-4-12-1156,3-4 519,-3-6-519,2-5 11,1-5-11,-1 1 0,1-4 0,4-1 0,0-3 0,5 0 0,10 0 0,-3 0 0,14 0 0,10 6 0,8 0 0,13 0 0,8 5 0,3-10-735,15 5 735,2-6 0,-40 0 0,1 0-603,5 0 1,1 0 602,4 0 0,2 0 0,4 1 0,1-2-867,4-5-1,1-2 868,-7 1 0,5-3 0,-2-3 0,6-3 0,-5 1 0,7-2 0,0 0 0,-13 5 0,4 0 0,-6 0 0,2-3 0,-6 2 0,29-1-234,-38 4 1,-3 1 233,14-3 0,26-1 0,-22 2 608,-1-1-608,-9 6 1102,-13-4-1102,-8 5 1862,-7-4-1862,-10 3 570,-2 2-570,-8 1 0,-2 2 0,-3-2 0,0 3 0,-4-4 0,2 3 0,-5-5 0,3 1 0,-4-2 0,0-1 0,0 0 0,0 1 0,0-1 0,0 1 0,0-5 0,0-11 0,0-13 0,0-12 0,0-6 0,0-23 0,0 3 0,0-21 0,0-1 0,0 28-545,0-30 545,0 12 0,0-14 0,0 48 0,0 0 0,-6-35 0,5 0 0,-10 0-136,5 21 136,-6-15 0,1 29 0,4-16 0,-2 14 0,3 6 542,-4 2-542,0 11 139,0 2-139,5 6 0,-3-1 0,3 6 0,-4-5 0,4 13 0,-3-6 0,7 11 0,-2-2 0,3 3 0,-4 4 0,3 0 0,-2 4 0</inkml:trace>
  <inkml:trace contextRef="#ctx0" brushRef="#br0" timeOffset="3246">8356 39 24575,'-16'0'0,"-8"0"0,-17 0 0,-13 0 0,0 0 0,-1 0 0,-7 0-643,-35 0 1,2 0 642,36 0 0,-25 0 0,-5 0 0,1 0 0,26 0 0,-2 0 0,9 0 0,1 0 0,-3 0 0,1 0 240,-41 0-240,26 0 0,10 0 0,6 0 0,18 0 0,-61 0 0,65 0 0,-27 0 0,19 0 967,-11 0-967,10 0 78,-10 0-78,4 0 0,-6-5 0,6 4 0,2-8 0,12 3 0,1 1 0,10-3 0,2 7 0,8-3 0,1 4 0,5 0 0,-1 0 0,0 0 0,-3 0 0,-7 0 0,-5 0 0,-16 0 0,-3 0 0,-27 0 0,18 0 0,-31 0 0,24 0 0,-19 0 0,7 0 0,8 0 0,-6 0 0,18 0 0,-9 0 0,17 0 0,2 0 0,7 0 0,5 0 0,6 0 0,-5 0 0,9 0 0,-3 0 0,4 0 0,0 0 0,-4 0 0,3 0 0,0 0 0,3 0 0,2 0 0,-4 0 0,4 0 0,2 0 0,3 0 0,4 4 0,0 0 0,4 3 0,4 1 0,0 3 0,9 7 0,1 4 0,0 18 0,5 2 0,-6 26 0,4 13-515,-5 16 515,1-7 0,-7-40 0,1 1 0,5 39 0,1 7 0,0-2 0,-1-16 0,-1-1 0,-4-16 0,3-1 0,-9-7 0,8 0 0,-7-1 0,7 1 515,-8 0-515,4 0 0,0 0 0,-4-1 0,4-10 0,-5-4 0,0-12 0,4 0 0,-3-4 0,3-2 0,-4-4 0,0 5 0,0-5 0,4 10 0,-3-10 0,3 5 0,-4-6 0,3-3 0,-2-1 0,3-5 0,-1 1 0,1-1 0,4 1 0,-1-1 0,-3 1 0,3-1 0,-6 1 0,6-1 0,-7 10 0,8 1 0,-7 10 0,7-1 0,-7 6 0,3 1 0,0 6 0,-2 0 0,6 0 0,-7-6 0,4-1 0,-1-6 0,-3 1 0,7-6 0,-7 0 0,2-6 0,-3-3 0,4 2 0,-3-6 0,3 7 0,-4-8 0,0 4 0,0-5 0,3 1 0,-2-1 0,2 1 0,-3-1 0,4 1 0,-4-1 0,4 1 0,-1-1 0,-2 1 0,6 0 0,-7-1 0,4 5 0,-1 0 0,-2 5 0,7 0 0,-7-1 0,6-3 0,-3-2 0,3-3 0,1-1 0,0 1 0,3 0 0,12 0 0,7 2 0,23 5 0,10 9 0,-14-10 0,-1-1 0,5 7 0,3-8 0</inkml:trace>
  <inkml:trace contextRef="#ctx0" brushRef="#br0" timeOffset="6477">8442 189 24575,'0'28'0,"0"-1"0,0-8 0,0 6 0,0-1 0,0 10 0,0 27 0,0-22 0,0 27 0,0-24 0,0 0 0,0 16 0,0-14 0,0 40 0,0-31 0,0 29 0,0-33 0,0 12 0,0-7 0,0-6 0,0-2 0,0 0 0,0-5 0,4 11 0,-2-10 0,7 4 0,-8-12 0,3 4 0,-4-14 0,0 3 0,0-14 0,0-1 0,0-5 0,0 1 0,0-1 0,0 1 0,0-1 0,0 1 0,0 8 0,0 3 0,0 20 0,0-3 0,0 16 0,0-5 0,0 14 0,0-5 0,0 12 0,0 2 0,0-18 0,0 14 0,0-30 0,0 10 0,0-6 0,0-6 0,0-1 0,0-6 0,0 1 0,0-1 0,0-4 0,0 3 0,0-4 0,0 6 0,0 5 0,0-5 0,0 11 0,0-11 0,4 5 0,-3-5 0,3-6 0,-4 0 0,0-10 0,0 0 0,0-5 0,4 1 0,-3 0 0,2-1 0,-6-3 0,-6 0 0,-3-4 0,-5 0 0,-17 0 0,-26 0 0,-32 0-1063,26 0 1,-6 0 1062,-14 0 0,-3 0 0,7-1 0,-3 2 0,15 1 0,-4 1 0,1-1-1006,1-1 1,0-1-1,-1 1 1006,-7 4 0,-1 1 0,-2-1-991,-10-4 0,-1-1 0,0 1 991,8 1 0,0 2 0,1-2 0,0-2 0,0 0 0,1 0-664,4 0 1,1 0 0,0 0 663,3 0 0,1 0 0,1 0-65,6 0 0,1 0 0,1 0 65,-33 0 0,2 0 0,14 0 0,4 0 712,16 0 1,2 0-713,-1 0 0,4 0 2635,-24 0-2635,-5 0 0,16 0 2732,10 0-2732,19 0 2327,3 0-2327,16 0 961,6 0-961,2 0 220,6 0-220,5 0 0,11 0 0,3 0 0,4 0 0,-7-4 0,1 4 0,-1-4 0,1 1 0,-1-1 0,5-1 0,-3-1 0,2 5 0,-3-6 0,-1 3 0,1-1 0,-1 2 0,1 0 0,-1 2 0,1-3 0,-4 1 0,3 2 0,-6-2 0,2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19:2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232 179 24575,'0'0'0</inkml:trace>
  <inkml:trace contextRef="#ctx0" brushRef="#br0" timeOffset="10680">192 175 24575,'-12'21'0,"-6"-2"0,-14 20 0,7-20 0,-11 21 0,21-21 0,-7 1 0,9 0 0,-4-14 0,15-2 0,22-26 0,20-8 0,25-17 0,2-2 0,-6 7 0,8 1 0,-17 2 0,9 9 0,-11-2 0,-4 11 0,-17 7 0,-2 4 0,-14 6 0,-2 4 0,-3 0 0,0 0 0,-4 3 0,-1 16 0,-7 6 0,-7 21 0,-4-10 0,-11 15 0,5-15 0,-4 10 0,9-12 0,3-10 0,4-3 0,5-13 0,13-8 0,27-26 0,8-3 0,-1-2 0,3-1 0,31-19 0,7 2 0,-6 2 0,-22 29 0,5-8 0,-19 18 0,-3-1 0,-21 9 0,-5 7 0,-14 19 0,-19 6 0,-18 25 0,-15 2 0,-11 18-914,18-24 1,-2 3 913,7-1 0,-1 0 0,-6-2 0,0 1-333,3 4 1,3-4 332,-9 6 0,15-14 0,1-1 0,-7 8 0,-5 5 0,9-14 0,17-14 0,3-11 1762,13-8-1762,5-7 730,25 0-730,15-20 0,23-3 0,8-28 0,10-5-461,-39 20 1,0 0 460,5 1 0,-1 2 0,24-21 0,2 2 0,-29 20 0,1-8 0,-16 20 0,-6-2 0,-9 13 921,-5 5-921,-24 20 0,-8 7 0,-14 16 0,2-6 0,4 5 0,1-11 0,10-1 0,-1-7 0,17-11 0,-3 0 0,26-12 0,27-28 0,33-15-700,-20 2 0,0-4 700,-9 13 0,1-1 0,17-15 0,-4 2-591,4-5 591,-14 16 0,0 2 0,7-8 0,8-1 0,-9 14 0,-30 11 0,-4 31 1356,-36 16-1356,-39 53 0,16-39 0,-4 2-316,-13 13 0,-2 0 316,7-11 0,1-2 0,-5 7 0,2-3 0,-16 8-196,26-17 0,0-1 196,-12 2 0,2 14 0,13-30 0,11-1 0,56-46 0,24-29 0,-4 3 0,6-3-161,-5 6 0,2-1 161,5-11 0,-2 3 0,16-8-157,-24 21 1,-2 0 156,8-7 0,10-7 0,-23 21 0,-13 8 0,-9 15 1537,-12 14-1537,-16 22 757,-16 6-757,-18 30 0,-4-9 0,3 11 0,5-19 0,4 6 0,2-13 0,4 9 0,7-12 0,2-6 0,12-12 0,-1-5 0,7-5 0,3-3 0,22 0 0,8-19 0,28-4 0,4-21 0,-9 10 0,6-4 0,-15 13 0,1 5 0,-8 5 0,-15 6 0,-9 5 0,-12 8 0,-1 11 0,-3 5 0,-4 15 0,-6-5 0,-5 0 0,-3-6 0,0-6 0,9-6 0,-2-3 0,10-1 0,5-8 0,16-1 0,-1-3 0,18-9 0,-13 3 0,15-13 0,-15 9 0,7 0 0,-17 7 0,3 3 0,-10 0 0,-3 7 0,0 2 0,-4 13 0,-4-5 0,-1 5 0,-3-5 0,0-5 0,3 0 0,2-5 0,15-3 0,3 0 0,18-4 0,-4-8 0,4-3 0,-6-3 0,-9 5 0,3 1 0,-9 7 0,-2 1 0,-3 4 0,-7 7 0,0-2 0,-3 3 0,2-5 0,-3 1 0,8-4 0,4-1 0,9-3 0,1 0 0,4 0 0,-6 0 0,1 0 0,-4 0 0,-2 0 0,-3 0 0,-1 0 0,1 0 0,-4 4 0,-1 0 0,-3 3 0,4 1 0,-4-1 0,4 1 0,-4-1 0,3 1 0,-2-1 0,2-2 0,-3-2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20:1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24575,'28'0'0,"-1"0"0,25 0 0,-4 0 0,13 0 0,-12 0 0,10 0 0,-18 0 0,0 0 0,-8 0 0,-11 0 0,0 0 0,-5 0 0,-5 0 0,4 4 0,-7 4 0,3 5 0,-4 4 0,0-1 0,-3 1 0,-1 0 0,-4-1 0,4 6 0,-3 0 0,3 6 0,-4-1 0,0 0 0,0 6 0,0 2 0,0 11 0,0-5 0,0 18 0,-9-16 0,-2 10 0,-8-18 0,-7 5 0,6-11 0,-4 5 0,-1 0 0,9-5 0,-7 6 0,17-8 0,-3 4 0,9-3 0,0-2 0,24-7 0,29-11 0,-5-4 0,6-3-778,9 0 0,3-2 778,12-4 0,3-4-1179,5-5 1,1-4 1178,8-9 0,1-6 0,-28 6 0,1-2 0,-3 0 0,13-8 0,-2 0 0,-13 7 0,1-2 0,-11 6 0,8-7 0,18-4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13T03:38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24575,'0'25'0,"0"-2"0,0 22 0,0-6 0,0 8 0,0-1 0,0 0 0,0-6 0,0-2 0,0-6 0,0-1 0,0-4 0,0 3 0,0-4 0,0 0 0,0 5 0,0-11 0,0 1 0,0-3 0,0-8 0,0 3 0,0-4 0,0-4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9634-3E5F-F746-97A0-AB4569FB74A2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BDDB2-A5FA-4A47-8DB7-247A3C77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Contiguous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BDDB2-A5FA-4A47-8DB7-247A3C77D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BDDB2-A5FA-4A47-8DB7-247A3C77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BDDB2-A5FA-4A47-8DB7-247A3C77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712-C68A-0D48-8DE3-5EFE909B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C40E-2CF9-A749-AB9C-396850ED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7B64-8C80-0F4F-8EC2-2BA1B3D0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033C-CE40-9640-8861-306BC2EC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8652-7CB7-6544-BC71-35108670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0D97-0846-7640-AAA5-2F2CFA76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AED6C-667D-1946-A1D7-726C5AC7C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ED2A-D9F6-F948-974C-D5C2CB7B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180F-A9D4-764C-A2AF-18284AE9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06A5-D26E-2D41-BA89-C25DED1D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1F003-0301-D548-8F42-DF7CB75B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DAA39-F42F-A645-97BC-D1001A727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83D4-FAC6-AE4D-9340-3517DE1C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3DEB-B2C4-D341-AACF-A6C76400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1457-198D-5146-AE37-6953A2E1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C1A7-6D8A-A64E-84D4-47C96EA7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5040-39F5-6C49-8D63-074EBA31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5ED5-7A17-344A-B424-F3720CC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BEFA-4941-2E44-AA5E-1103F65E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8C52-2956-F24C-B77A-74382898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2102-0413-7B42-9E39-C5685087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8D980-FFD9-894F-A1AC-B735C236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EBF4-907F-C74A-857F-D5986B01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B21CD-5563-794B-B8B4-A4795F6E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D8C1-D7B6-714A-8BF6-BAABF611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8B1A-42CE-4844-AEEE-8B4D4898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AB82-890F-E449-9F24-8CF336BAB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1C708-35A3-B140-B9CE-8B1D6D1D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8694-F54B-534B-87DD-CBE21BFC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5D627-9C41-DF4D-ACCC-76538FA5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6729-97F7-9546-82E4-1C8F93E9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0B3F-432F-B149-A87A-7187D1CC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CBD6A-FA1D-E340-9B4B-73253CF7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E4896-D34B-5747-A4D3-A1068B0C9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7B491-D97D-E545-845C-9BC6D989C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1F4A2-394A-8D44-B4A2-C513FE714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A94D8-6E4F-C24F-B9D5-409BA58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3EF4-9B68-AC48-B695-F033A076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EBB7C-B7D0-5148-BBA5-CA43E5C2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194E-6ADE-6D48-AFFE-8469370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9D81B-EFB5-FE42-812E-29728BCC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7C65D-2EFA-FB40-8128-C4A2457A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CA332-4F0A-AF4E-AB9F-0BA5A0C0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41326-293F-264B-893D-8CF5B0C7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424C9-C49A-3B46-9160-D9B3973B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5BADD-4702-CE46-AEAC-6BF3F2BA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565D-3B4D-7346-9878-F79B77F3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E147-04CA-854A-BA7B-D7C3C30D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7E64-48AC-E14A-A9A6-98B4CFB3D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3B715-2CD2-654B-824E-830AB81A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521F8-C338-7041-AF9A-821A2F3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B196-84BC-F14B-A33A-03FBDE49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3B91-F739-2849-8ED1-E2D410B7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4FDBC-194A-7645-938A-E08769820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20AB5-EA85-5444-BB84-D4924972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09342-C296-F445-BD11-6B27ADE8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C001-7631-3F4E-970A-990B041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21CC-C7CA-534F-B806-AB10D6BF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1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601C4-3AE1-8646-9114-2FEAFDE7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7466D-FE54-9E40-ADC9-660F96C2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B883-01E4-004E-BD4B-40F1845E6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89C62-E4B6-7240-82C1-DB3F1248684E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0D5C-9BB0-C14F-9350-4C922CDD3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5EAE-9F6F-4E47-B3AA-9679DFCF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6F59-D3D0-E64D-81B0-50B22F60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33.xml"/><Relationship Id="rId42" Type="http://schemas.openxmlformats.org/officeDocument/2006/relationships/image" Target="../media/image29.png"/><Relationship Id="rId47" Type="http://schemas.openxmlformats.org/officeDocument/2006/relationships/customXml" Target="../ink/ink46.xml"/><Relationship Id="rId63" Type="http://schemas.openxmlformats.org/officeDocument/2006/relationships/customXml" Target="../ink/ink54.xml"/><Relationship Id="rId68" Type="http://schemas.openxmlformats.org/officeDocument/2006/relationships/image" Target="../media/image42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9" Type="http://schemas.openxmlformats.org/officeDocument/2006/relationships/customXml" Target="../ink/ink37.xml"/><Relationship Id="rId11" Type="http://schemas.openxmlformats.org/officeDocument/2006/relationships/customXml" Target="../ink/ink28.xml"/><Relationship Id="rId24" Type="http://schemas.openxmlformats.org/officeDocument/2006/relationships/image" Target="../media/image11.png"/><Relationship Id="rId32" Type="http://schemas.openxmlformats.org/officeDocument/2006/relationships/image" Target="../media/image24.png"/><Relationship Id="rId37" Type="http://schemas.openxmlformats.org/officeDocument/2006/relationships/customXml" Target="../ink/ink41.xml"/><Relationship Id="rId40" Type="http://schemas.openxmlformats.org/officeDocument/2006/relationships/image" Target="../media/image28.png"/><Relationship Id="rId45" Type="http://schemas.openxmlformats.org/officeDocument/2006/relationships/customXml" Target="../ink/ink45.xml"/><Relationship Id="rId53" Type="http://schemas.openxmlformats.org/officeDocument/2006/relationships/customXml" Target="../ink/ink49.xml"/><Relationship Id="rId58" Type="http://schemas.openxmlformats.org/officeDocument/2006/relationships/image" Target="../media/image37.png"/><Relationship Id="rId66" Type="http://schemas.openxmlformats.org/officeDocument/2006/relationships/image" Target="../media/image41.png"/><Relationship Id="rId5" Type="http://schemas.openxmlformats.org/officeDocument/2006/relationships/customXml" Target="../ink/ink25.xml"/><Relationship Id="rId61" Type="http://schemas.openxmlformats.org/officeDocument/2006/relationships/customXml" Target="../ink/ink53.xml"/><Relationship Id="rId19" Type="http://schemas.openxmlformats.org/officeDocument/2006/relationships/customXml" Target="../ink/ink3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6.xml"/><Relationship Id="rId30" Type="http://schemas.openxmlformats.org/officeDocument/2006/relationships/image" Target="../media/image14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57.xml"/><Relationship Id="rId8" Type="http://schemas.openxmlformats.org/officeDocument/2006/relationships/image" Target="../media/image3.png"/><Relationship Id="rId51" Type="http://schemas.openxmlformats.org/officeDocument/2006/relationships/customXml" Target="../ink/ink48.xml"/><Relationship Id="rId3" Type="http://schemas.openxmlformats.org/officeDocument/2006/relationships/customXml" Target="../ink/ink24.xml"/><Relationship Id="rId12" Type="http://schemas.openxmlformats.org/officeDocument/2006/relationships/image" Target="../media/image5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52.xml"/><Relationship Id="rId67" Type="http://schemas.openxmlformats.org/officeDocument/2006/relationships/customXml" Target="../ink/ink56.xml"/><Relationship Id="rId20" Type="http://schemas.openxmlformats.org/officeDocument/2006/relationships/image" Target="../media/image9.png"/><Relationship Id="rId41" Type="http://schemas.openxmlformats.org/officeDocument/2006/relationships/customXml" Target="../ink/ink43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13.png"/><Relationship Id="rId36" Type="http://schemas.openxmlformats.org/officeDocument/2006/relationships/image" Target="../media/image26.png"/><Relationship Id="rId49" Type="http://schemas.openxmlformats.org/officeDocument/2006/relationships/customXml" Target="../ink/ink47.xml"/><Relationship Id="rId57" Type="http://schemas.openxmlformats.org/officeDocument/2006/relationships/customXml" Target="../ink/ink51.xml"/><Relationship Id="rId10" Type="http://schemas.openxmlformats.org/officeDocument/2006/relationships/image" Target="../media/image4.png"/><Relationship Id="rId31" Type="http://schemas.openxmlformats.org/officeDocument/2006/relationships/customXml" Target="../ink/ink38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55.xml"/><Relationship Id="rId4" Type="http://schemas.openxmlformats.org/officeDocument/2006/relationships/image" Target="../media/image1.png"/><Relationship Id="rId9" Type="http://schemas.openxmlformats.org/officeDocument/2006/relationships/customXml" Target="../ink/ink27.xml"/><Relationship Id="rId13" Type="http://schemas.openxmlformats.org/officeDocument/2006/relationships/customXml" Target="../ink/ink29.xml"/><Relationship Id="rId18" Type="http://schemas.openxmlformats.org/officeDocument/2006/relationships/image" Target="../media/image8.png"/><Relationship Id="rId39" Type="http://schemas.openxmlformats.org/officeDocument/2006/relationships/customXml" Target="../ink/ink42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50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67.xml"/><Relationship Id="rId42" Type="http://schemas.openxmlformats.org/officeDocument/2006/relationships/image" Target="../media/image29.png"/><Relationship Id="rId47" Type="http://schemas.openxmlformats.org/officeDocument/2006/relationships/customXml" Target="../ink/ink80.xml"/><Relationship Id="rId63" Type="http://schemas.openxmlformats.org/officeDocument/2006/relationships/customXml" Target="../ink/ink88.xml"/><Relationship Id="rId68" Type="http://schemas.openxmlformats.org/officeDocument/2006/relationships/image" Target="../media/image42.png"/><Relationship Id="rId7" Type="http://schemas.openxmlformats.org/officeDocument/2006/relationships/customXml" Target="../ink/ink6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png"/><Relationship Id="rId29" Type="http://schemas.openxmlformats.org/officeDocument/2006/relationships/customXml" Target="../ink/ink71.xml"/><Relationship Id="rId11" Type="http://schemas.openxmlformats.org/officeDocument/2006/relationships/customXml" Target="../ink/ink62.xml"/><Relationship Id="rId24" Type="http://schemas.openxmlformats.org/officeDocument/2006/relationships/image" Target="../media/image11.png"/><Relationship Id="rId32" Type="http://schemas.openxmlformats.org/officeDocument/2006/relationships/image" Target="../media/image24.png"/><Relationship Id="rId37" Type="http://schemas.openxmlformats.org/officeDocument/2006/relationships/customXml" Target="../ink/ink75.xml"/><Relationship Id="rId40" Type="http://schemas.openxmlformats.org/officeDocument/2006/relationships/image" Target="../media/image28.png"/><Relationship Id="rId45" Type="http://schemas.openxmlformats.org/officeDocument/2006/relationships/customXml" Target="../ink/ink79.xml"/><Relationship Id="rId53" Type="http://schemas.openxmlformats.org/officeDocument/2006/relationships/customXml" Target="../ink/ink83.xml"/><Relationship Id="rId58" Type="http://schemas.openxmlformats.org/officeDocument/2006/relationships/image" Target="../media/image37.png"/><Relationship Id="rId66" Type="http://schemas.openxmlformats.org/officeDocument/2006/relationships/image" Target="../media/image41.png"/><Relationship Id="rId5" Type="http://schemas.openxmlformats.org/officeDocument/2006/relationships/customXml" Target="../ink/ink59.xml"/><Relationship Id="rId61" Type="http://schemas.openxmlformats.org/officeDocument/2006/relationships/customXml" Target="../ink/ink87.xml"/><Relationship Id="rId19" Type="http://schemas.openxmlformats.org/officeDocument/2006/relationships/customXml" Target="../ink/ink6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70.xml"/><Relationship Id="rId30" Type="http://schemas.openxmlformats.org/officeDocument/2006/relationships/image" Target="../media/image14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91.xml"/><Relationship Id="rId8" Type="http://schemas.openxmlformats.org/officeDocument/2006/relationships/image" Target="../media/image3.png"/><Relationship Id="rId51" Type="http://schemas.openxmlformats.org/officeDocument/2006/relationships/customXml" Target="../ink/ink82.xml"/><Relationship Id="rId3" Type="http://schemas.openxmlformats.org/officeDocument/2006/relationships/customXml" Target="../ink/ink58.xml"/><Relationship Id="rId12" Type="http://schemas.openxmlformats.org/officeDocument/2006/relationships/image" Target="../media/image5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86.xml"/><Relationship Id="rId67" Type="http://schemas.openxmlformats.org/officeDocument/2006/relationships/customXml" Target="../ink/ink90.xml"/><Relationship Id="rId20" Type="http://schemas.openxmlformats.org/officeDocument/2006/relationships/image" Target="../media/image9.png"/><Relationship Id="rId41" Type="http://schemas.openxmlformats.org/officeDocument/2006/relationships/customXml" Target="../ink/ink77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13.png"/><Relationship Id="rId36" Type="http://schemas.openxmlformats.org/officeDocument/2006/relationships/image" Target="../media/image26.png"/><Relationship Id="rId49" Type="http://schemas.openxmlformats.org/officeDocument/2006/relationships/customXml" Target="../ink/ink81.xml"/><Relationship Id="rId57" Type="http://schemas.openxmlformats.org/officeDocument/2006/relationships/customXml" Target="../ink/ink85.xml"/><Relationship Id="rId10" Type="http://schemas.openxmlformats.org/officeDocument/2006/relationships/image" Target="../media/image4.png"/><Relationship Id="rId31" Type="http://schemas.openxmlformats.org/officeDocument/2006/relationships/customXml" Target="../ink/ink72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89.xml"/><Relationship Id="rId4" Type="http://schemas.openxmlformats.org/officeDocument/2006/relationships/image" Target="../media/image1.png"/><Relationship Id="rId9" Type="http://schemas.openxmlformats.org/officeDocument/2006/relationships/customXml" Target="../ink/ink61.xml"/><Relationship Id="rId13" Type="http://schemas.openxmlformats.org/officeDocument/2006/relationships/customXml" Target="../ink/ink63.xml"/><Relationship Id="rId18" Type="http://schemas.openxmlformats.org/officeDocument/2006/relationships/image" Target="../media/image8.png"/><Relationship Id="rId39" Type="http://schemas.openxmlformats.org/officeDocument/2006/relationships/customXml" Target="../ink/ink76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8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EE0424-DA62-204A-9252-8BBA343F011B}"/>
                  </a:ext>
                </a:extLst>
              </p14:cNvPr>
              <p14:cNvContentPartPr/>
              <p14:nvPr/>
            </p14:nvContentPartPr>
            <p14:xfrm>
              <a:off x="877721" y="2237255"/>
              <a:ext cx="960840" cy="80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EE0424-DA62-204A-9252-8BBA343F01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721" y="2228615"/>
                <a:ext cx="97848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8A0230-A609-B04A-89AE-CEE20E78A008}"/>
                  </a:ext>
                </a:extLst>
              </p14:cNvPr>
              <p14:cNvContentPartPr/>
              <p14:nvPr/>
            </p14:nvContentPartPr>
            <p14:xfrm>
              <a:off x="2712281" y="2196935"/>
              <a:ext cx="1033200" cy="92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8A0230-A609-B04A-89AE-CEE20E78A0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3641" y="2187935"/>
                <a:ext cx="105084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F95218-2064-5642-91F8-9F48A065EF62}"/>
                  </a:ext>
                </a:extLst>
              </p14:cNvPr>
              <p14:cNvContentPartPr/>
              <p14:nvPr/>
            </p14:nvContentPartPr>
            <p14:xfrm>
              <a:off x="4519481" y="2240135"/>
              <a:ext cx="925560" cy="82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F95218-2064-5642-91F8-9F48A065E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0841" y="2231495"/>
                <a:ext cx="94320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AE8BBD-9D01-C94C-92D4-6DF003AEE637}"/>
                  </a:ext>
                </a:extLst>
              </p14:cNvPr>
              <p14:cNvContentPartPr/>
              <p14:nvPr/>
            </p14:nvContentPartPr>
            <p14:xfrm>
              <a:off x="6145601" y="2174255"/>
              <a:ext cx="1179720" cy="930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AE8BBD-9D01-C94C-92D4-6DF003AEE6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6961" y="2165255"/>
                <a:ext cx="119736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545700-1078-6F4E-9B50-C91A05EFBA6B}"/>
                  </a:ext>
                </a:extLst>
              </p14:cNvPr>
              <p14:cNvContentPartPr/>
              <p14:nvPr/>
            </p14:nvContentPartPr>
            <p14:xfrm>
              <a:off x="8228921" y="2135375"/>
              <a:ext cx="1218960" cy="105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545700-1078-6F4E-9B50-C91A05EFBA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20281" y="2126735"/>
                <a:ext cx="1236600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923CAE-0F18-0449-B5E6-A8726F71911B}"/>
                  </a:ext>
                </a:extLst>
              </p14:cNvPr>
              <p14:cNvContentPartPr/>
              <p14:nvPr/>
            </p14:nvContentPartPr>
            <p14:xfrm>
              <a:off x="641201" y="3707855"/>
              <a:ext cx="1189440" cy="1009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923CAE-0F18-0449-B5E6-A8726F7191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561" y="3699215"/>
                <a:ext cx="120708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BDAE90-8661-4741-83E8-DA96D18075A2}"/>
                  </a:ext>
                </a:extLst>
              </p14:cNvPr>
              <p14:cNvContentPartPr/>
              <p14:nvPr/>
            </p14:nvContentPartPr>
            <p14:xfrm>
              <a:off x="2658281" y="3694895"/>
              <a:ext cx="1174320" cy="106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BDAE90-8661-4741-83E8-DA96D18075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49641" y="3686255"/>
                <a:ext cx="11919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9B4133-15F5-5C4E-B9D0-4E2AC4A0A17C}"/>
                  </a:ext>
                </a:extLst>
              </p14:cNvPr>
              <p14:cNvContentPartPr/>
              <p14:nvPr/>
            </p14:nvContentPartPr>
            <p14:xfrm>
              <a:off x="4368641" y="3736295"/>
              <a:ext cx="1269000" cy="889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9B4133-15F5-5C4E-B9D0-4E2AC4A0A1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0001" y="3727295"/>
                <a:ext cx="128664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E1EEDC-3DAA-394B-A780-2D1D27BCE672}"/>
                  </a:ext>
                </a:extLst>
              </p14:cNvPr>
              <p14:cNvContentPartPr/>
              <p14:nvPr/>
            </p14:nvContentPartPr>
            <p14:xfrm>
              <a:off x="6338201" y="3766175"/>
              <a:ext cx="3052440" cy="1038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E1EEDC-3DAA-394B-A780-2D1D27BCE6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9202" y="3757175"/>
                <a:ext cx="3070078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017207D-21A4-C041-AFD0-C012A42878AC}"/>
                  </a:ext>
                </a:extLst>
              </p14:cNvPr>
              <p14:cNvContentPartPr/>
              <p14:nvPr/>
            </p14:nvContentPartPr>
            <p14:xfrm>
              <a:off x="1479281" y="121175"/>
              <a:ext cx="150120" cy="141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017207D-21A4-C041-AFD0-C012A42878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70281" y="112535"/>
                <a:ext cx="167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4873EF-5E88-AC4F-92D0-43853E9E282A}"/>
                  </a:ext>
                </a:extLst>
              </p14:cNvPr>
              <p14:cNvContentPartPr/>
              <p14:nvPr/>
            </p14:nvContentPartPr>
            <p14:xfrm>
              <a:off x="4732601" y="79415"/>
              <a:ext cx="353160" cy="206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4873EF-5E88-AC4F-92D0-43853E9E28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23961" y="70415"/>
                <a:ext cx="370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9292161-7259-E747-A247-8408ADA4081C}"/>
                  </a:ext>
                </a:extLst>
              </p14:cNvPr>
              <p14:cNvContentPartPr/>
              <p14:nvPr/>
            </p14:nvContentPartPr>
            <p14:xfrm>
              <a:off x="6320201" y="75455"/>
              <a:ext cx="283320" cy="21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9292161-7259-E747-A247-8408ADA408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1201" y="66455"/>
                <a:ext cx="300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7E08DBE-3B1C-8242-B545-DECB7271B942}"/>
                  </a:ext>
                </a:extLst>
              </p14:cNvPr>
              <p14:cNvContentPartPr/>
              <p14:nvPr/>
            </p14:nvContentPartPr>
            <p14:xfrm>
              <a:off x="708881" y="398735"/>
              <a:ext cx="1086480" cy="1031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7E08DBE-3B1C-8242-B545-DECB7271B9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0238" y="390095"/>
                <a:ext cx="1104126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1984EB7-B241-C64C-95B2-5E97FDE8EEF5}"/>
                  </a:ext>
                </a:extLst>
              </p14:cNvPr>
              <p14:cNvContentPartPr/>
              <p14:nvPr/>
            </p14:nvContentPartPr>
            <p14:xfrm>
              <a:off x="2190641" y="116495"/>
              <a:ext cx="1538280" cy="1336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1984EB7-B241-C64C-95B2-5E97FDE8EEF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81641" y="107495"/>
                <a:ext cx="155592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83BD0D7-9C7F-1749-B4AD-529DA7FB0AAE}"/>
                  </a:ext>
                </a:extLst>
              </p14:cNvPr>
              <p14:cNvContentPartPr/>
              <p14:nvPr/>
            </p14:nvContentPartPr>
            <p14:xfrm>
              <a:off x="4042121" y="434735"/>
              <a:ext cx="1478160" cy="1172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83BD0D7-9C7F-1749-B4AD-529DA7FB0A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3121" y="426095"/>
                <a:ext cx="1495800" cy="11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249DB90-BA26-E94B-B19E-3F0C2AC23318}"/>
                  </a:ext>
                </a:extLst>
              </p14:cNvPr>
              <p14:cNvContentPartPr/>
              <p14:nvPr/>
            </p14:nvContentPartPr>
            <p14:xfrm>
              <a:off x="6556001" y="5505335"/>
              <a:ext cx="601920" cy="353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249DB90-BA26-E94B-B19E-3F0C2AC2331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47001" y="5496335"/>
                <a:ext cx="6195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3DDE793-3982-104F-88B0-EEA0146D5496}"/>
                  </a:ext>
                </a:extLst>
              </p14:cNvPr>
              <p14:cNvContentPartPr/>
              <p14:nvPr/>
            </p14:nvContentPartPr>
            <p14:xfrm>
              <a:off x="7770641" y="5452775"/>
              <a:ext cx="535680" cy="357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3DDE793-3982-104F-88B0-EEA0146D549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62001" y="5443775"/>
                <a:ext cx="5533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6FBA98A-E559-7F48-8F6C-17F4D5A6AF96}"/>
                  </a:ext>
                </a:extLst>
              </p14:cNvPr>
              <p14:cNvContentPartPr/>
              <p14:nvPr/>
            </p14:nvContentPartPr>
            <p14:xfrm>
              <a:off x="9069521" y="5315615"/>
              <a:ext cx="576720" cy="611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6FBA98A-E559-7F48-8F6C-17F4D5A6AF9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60881" y="5306620"/>
                <a:ext cx="594360" cy="628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DA454B4-6D6F-4B48-8C7D-205B9B65170F}"/>
                  </a:ext>
                </a:extLst>
              </p14:cNvPr>
              <p14:cNvContentPartPr/>
              <p14:nvPr/>
            </p14:nvContentPartPr>
            <p14:xfrm>
              <a:off x="6189881" y="445535"/>
              <a:ext cx="1049040" cy="1151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DA454B4-6D6F-4B48-8C7D-205B9B65170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81241" y="436535"/>
                <a:ext cx="106668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2B03507-09DB-674E-B412-BF475F1BCBF5}"/>
                  </a:ext>
                </a:extLst>
              </p14:cNvPr>
              <p14:cNvContentPartPr/>
              <p14:nvPr/>
            </p14:nvContentPartPr>
            <p14:xfrm>
              <a:off x="8029481" y="148535"/>
              <a:ext cx="2149560" cy="1248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2B03507-09DB-674E-B412-BF475F1BCBF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20479" y="139535"/>
                <a:ext cx="2167203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FF610FA-0DA9-5845-A523-CAC8F0E2E0BC}"/>
                  </a:ext>
                </a:extLst>
              </p14:cNvPr>
              <p14:cNvContentPartPr/>
              <p14:nvPr/>
            </p14:nvContentPartPr>
            <p14:xfrm>
              <a:off x="6586961" y="6104015"/>
              <a:ext cx="387000" cy="374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FF610FA-0DA9-5845-A523-CAC8F0E2E0B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77961" y="6095375"/>
                <a:ext cx="4046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AC4AD7-D9BF-CC45-94EA-35141BABDD29}"/>
                  </a:ext>
                </a:extLst>
              </p14:cNvPr>
              <p14:cNvContentPartPr/>
              <p14:nvPr/>
            </p14:nvContentPartPr>
            <p14:xfrm>
              <a:off x="7964321" y="6113735"/>
              <a:ext cx="360720" cy="2970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AC4AD7-D9BF-CC45-94EA-35141BABDD2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55681" y="6105095"/>
                <a:ext cx="378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EE44730-8C0B-A945-B824-3F0F539BB029}"/>
                  </a:ext>
                </a:extLst>
              </p14:cNvPr>
              <p14:cNvContentPartPr/>
              <p14:nvPr/>
            </p14:nvContentPartPr>
            <p14:xfrm>
              <a:off x="9364361" y="6125975"/>
              <a:ext cx="411480" cy="4071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EE44730-8C0B-A945-B824-3F0F539BB0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355721" y="6116975"/>
                <a:ext cx="429120" cy="4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7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EE0424-DA62-204A-9252-8BBA343F011B}"/>
                  </a:ext>
                </a:extLst>
              </p14:cNvPr>
              <p14:cNvContentPartPr/>
              <p14:nvPr/>
            </p14:nvContentPartPr>
            <p14:xfrm>
              <a:off x="877721" y="2237255"/>
              <a:ext cx="960840" cy="80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EE0424-DA62-204A-9252-8BBA343F01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721" y="2228615"/>
                <a:ext cx="97848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8A0230-A609-B04A-89AE-CEE20E78A008}"/>
                  </a:ext>
                </a:extLst>
              </p14:cNvPr>
              <p14:cNvContentPartPr/>
              <p14:nvPr/>
            </p14:nvContentPartPr>
            <p14:xfrm>
              <a:off x="2712281" y="2196935"/>
              <a:ext cx="1033200" cy="92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8A0230-A609-B04A-89AE-CEE20E78A0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3641" y="2187935"/>
                <a:ext cx="105084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F95218-2064-5642-91F8-9F48A065EF62}"/>
                  </a:ext>
                </a:extLst>
              </p14:cNvPr>
              <p14:cNvContentPartPr/>
              <p14:nvPr/>
            </p14:nvContentPartPr>
            <p14:xfrm>
              <a:off x="4519481" y="2240135"/>
              <a:ext cx="925560" cy="82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F95218-2064-5642-91F8-9F48A065E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0841" y="2231495"/>
                <a:ext cx="94320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AE8BBD-9D01-C94C-92D4-6DF003AEE637}"/>
                  </a:ext>
                </a:extLst>
              </p14:cNvPr>
              <p14:cNvContentPartPr/>
              <p14:nvPr/>
            </p14:nvContentPartPr>
            <p14:xfrm>
              <a:off x="6145601" y="2174255"/>
              <a:ext cx="1179720" cy="930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AE8BBD-9D01-C94C-92D4-6DF003AEE6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6961" y="2165255"/>
                <a:ext cx="119736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545700-1078-6F4E-9B50-C91A05EFBA6B}"/>
                  </a:ext>
                </a:extLst>
              </p14:cNvPr>
              <p14:cNvContentPartPr/>
              <p14:nvPr/>
            </p14:nvContentPartPr>
            <p14:xfrm>
              <a:off x="8228921" y="2135375"/>
              <a:ext cx="1218960" cy="105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545700-1078-6F4E-9B50-C91A05EFBA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20281" y="2126735"/>
                <a:ext cx="1236600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923CAE-0F18-0449-B5E6-A8726F71911B}"/>
                  </a:ext>
                </a:extLst>
              </p14:cNvPr>
              <p14:cNvContentPartPr/>
              <p14:nvPr/>
            </p14:nvContentPartPr>
            <p14:xfrm>
              <a:off x="641201" y="3707855"/>
              <a:ext cx="1189440" cy="1009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923CAE-0F18-0449-B5E6-A8726F7191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561" y="3699215"/>
                <a:ext cx="120708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BDAE90-8661-4741-83E8-DA96D18075A2}"/>
                  </a:ext>
                </a:extLst>
              </p14:cNvPr>
              <p14:cNvContentPartPr/>
              <p14:nvPr/>
            </p14:nvContentPartPr>
            <p14:xfrm>
              <a:off x="2658281" y="3694895"/>
              <a:ext cx="1174320" cy="106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BDAE90-8661-4741-83E8-DA96D18075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49641" y="3686255"/>
                <a:ext cx="11919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9B4133-15F5-5C4E-B9D0-4E2AC4A0A17C}"/>
                  </a:ext>
                </a:extLst>
              </p14:cNvPr>
              <p14:cNvContentPartPr/>
              <p14:nvPr/>
            </p14:nvContentPartPr>
            <p14:xfrm>
              <a:off x="4368641" y="3736295"/>
              <a:ext cx="1269000" cy="889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9B4133-15F5-5C4E-B9D0-4E2AC4A0A1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0001" y="3727295"/>
                <a:ext cx="128664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E1EEDC-3DAA-394B-A780-2D1D27BCE672}"/>
                  </a:ext>
                </a:extLst>
              </p14:cNvPr>
              <p14:cNvContentPartPr/>
              <p14:nvPr/>
            </p14:nvContentPartPr>
            <p14:xfrm>
              <a:off x="6338201" y="3766175"/>
              <a:ext cx="3052440" cy="1038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E1EEDC-3DAA-394B-A780-2D1D27BCE6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9202" y="3757175"/>
                <a:ext cx="3070078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017207D-21A4-C041-AFD0-C012A42878AC}"/>
                  </a:ext>
                </a:extLst>
              </p14:cNvPr>
              <p14:cNvContentPartPr/>
              <p14:nvPr/>
            </p14:nvContentPartPr>
            <p14:xfrm>
              <a:off x="1479281" y="121175"/>
              <a:ext cx="150120" cy="141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017207D-21A4-C041-AFD0-C012A42878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70281" y="112535"/>
                <a:ext cx="167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4873EF-5E88-AC4F-92D0-43853E9E282A}"/>
                  </a:ext>
                </a:extLst>
              </p14:cNvPr>
              <p14:cNvContentPartPr/>
              <p14:nvPr/>
            </p14:nvContentPartPr>
            <p14:xfrm>
              <a:off x="4732601" y="79415"/>
              <a:ext cx="353160" cy="206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4873EF-5E88-AC4F-92D0-43853E9E28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23961" y="70415"/>
                <a:ext cx="370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9292161-7259-E747-A247-8408ADA4081C}"/>
                  </a:ext>
                </a:extLst>
              </p14:cNvPr>
              <p14:cNvContentPartPr/>
              <p14:nvPr/>
            </p14:nvContentPartPr>
            <p14:xfrm>
              <a:off x="6320201" y="75455"/>
              <a:ext cx="283320" cy="21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9292161-7259-E747-A247-8408ADA408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1201" y="66455"/>
                <a:ext cx="300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7E08DBE-3B1C-8242-B545-DECB7271B942}"/>
                  </a:ext>
                </a:extLst>
              </p14:cNvPr>
              <p14:cNvContentPartPr/>
              <p14:nvPr/>
            </p14:nvContentPartPr>
            <p14:xfrm>
              <a:off x="708881" y="398735"/>
              <a:ext cx="1086480" cy="1031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7E08DBE-3B1C-8242-B545-DECB7271B9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0238" y="390095"/>
                <a:ext cx="1104126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1984EB7-B241-C64C-95B2-5E97FDE8EEF5}"/>
                  </a:ext>
                </a:extLst>
              </p14:cNvPr>
              <p14:cNvContentPartPr/>
              <p14:nvPr/>
            </p14:nvContentPartPr>
            <p14:xfrm>
              <a:off x="2190641" y="116495"/>
              <a:ext cx="1538280" cy="1336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1984EB7-B241-C64C-95B2-5E97FDE8EEF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81641" y="107495"/>
                <a:ext cx="155592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83BD0D7-9C7F-1749-B4AD-529DA7FB0AAE}"/>
                  </a:ext>
                </a:extLst>
              </p14:cNvPr>
              <p14:cNvContentPartPr/>
              <p14:nvPr/>
            </p14:nvContentPartPr>
            <p14:xfrm>
              <a:off x="4042121" y="434735"/>
              <a:ext cx="1478160" cy="1172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83BD0D7-9C7F-1749-B4AD-529DA7FB0A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3121" y="426095"/>
                <a:ext cx="1495800" cy="11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DA454B4-6D6F-4B48-8C7D-205B9B65170F}"/>
                  </a:ext>
                </a:extLst>
              </p14:cNvPr>
              <p14:cNvContentPartPr/>
              <p14:nvPr/>
            </p14:nvContentPartPr>
            <p14:xfrm>
              <a:off x="6290321" y="445535"/>
              <a:ext cx="948600" cy="1151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DA454B4-6D6F-4B48-8C7D-205B9B6517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81681" y="436535"/>
                <a:ext cx="9662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2B03507-09DB-674E-B412-BF475F1BCBF5}"/>
                  </a:ext>
                </a:extLst>
              </p14:cNvPr>
              <p14:cNvContentPartPr/>
              <p14:nvPr/>
            </p14:nvContentPartPr>
            <p14:xfrm>
              <a:off x="8029481" y="148535"/>
              <a:ext cx="2149200" cy="1248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2B03507-09DB-674E-B412-BF475F1BCB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20481" y="139535"/>
                <a:ext cx="216684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EE3539-2915-1743-BD38-C958363D8CBB}"/>
                  </a:ext>
                </a:extLst>
              </p14:cNvPr>
              <p14:cNvContentPartPr/>
              <p14:nvPr/>
            </p14:nvContentPartPr>
            <p14:xfrm>
              <a:off x="6626201" y="5518295"/>
              <a:ext cx="348480" cy="3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EE3539-2915-1743-BD38-C958363D8CB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17561" y="5509655"/>
                <a:ext cx="3661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ED04E2-F198-A74B-BBD9-B845A264D616}"/>
                  </a:ext>
                </a:extLst>
              </p14:cNvPr>
              <p14:cNvContentPartPr/>
              <p14:nvPr/>
            </p14:nvContentPartPr>
            <p14:xfrm>
              <a:off x="7992401" y="5423615"/>
              <a:ext cx="326160" cy="26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ED04E2-F198-A74B-BBD9-B845A264D6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83401" y="5414615"/>
                <a:ext cx="343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603609-E1AC-B444-AA63-4590D1E4B9C9}"/>
                  </a:ext>
                </a:extLst>
              </p14:cNvPr>
              <p14:cNvContentPartPr/>
              <p14:nvPr/>
            </p14:nvContentPartPr>
            <p14:xfrm>
              <a:off x="9294161" y="5374295"/>
              <a:ext cx="49680" cy="47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603609-E1AC-B444-AA63-4590D1E4B9C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285161" y="5365655"/>
                <a:ext cx="673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84E174-A42B-7947-B4E9-0BDDFA346DB2}"/>
                  </a:ext>
                </a:extLst>
              </p14:cNvPr>
              <p14:cNvContentPartPr/>
              <p14:nvPr/>
            </p14:nvContentPartPr>
            <p14:xfrm>
              <a:off x="4747001" y="1451375"/>
              <a:ext cx="921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84E174-A42B-7947-B4E9-0BDDFA346D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38001" y="1442375"/>
                <a:ext cx="10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2B5CB9-6D2B-5948-B14D-DF2830C327DF}"/>
                  </a:ext>
                </a:extLst>
              </p14:cNvPr>
              <p14:cNvContentPartPr/>
              <p14:nvPr/>
            </p14:nvContentPartPr>
            <p14:xfrm>
              <a:off x="4884521" y="1370735"/>
              <a:ext cx="16560" cy="12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2B5CB9-6D2B-5948-B14D-DF2830C327D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75521" y="1361735"/>
                <a:ext cx="342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8557AB-DCE6-CD4F-BF5B-C9386251C780}"/>
                  </a:ext>
                </a:extLst>
              </p14:cNvPr>
              <p14:cNvContentPartPr/>
              <p14:nvPr/>
            </p14:nvContentPartPr>
            <p14:xfrm>
              <a:off x="1234121" y="1875815"/>
              <a:ext cx="192960" cy="30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8557AB-DCE6-CD4F-BF5B-C9386251C7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25481" y="1866815"/>
                <a:ext cx="210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8697CB2-7811-454A-A324-09F7AB073D06}"/>
                  </a:ext>
                </a:extLst>
              </p14:cNvPr>
              <p14:cNvContentPartPr/>
              <p14:nvPr/>
            </p14:nvContentPartPr>
            <p14:xfrm>
              <a:off x="2979401" y="1899935"/>
              <a:ext cx="275040" cy="282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8697CB2-7811-454A-A324-09F7AB073D0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0401" y="1890935"/>
                <a:ext cx="2926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775F5B-341B-FF47-90F2-F5B3BDD29870}"/>
                  </a:ext>
                </a:extLst>
              </p14:cNvPr>
              <p14:cNvContentPartPr/>
              <p14:nvPr/>
            </p14:nvContentPartPr>
            <p14:xfrm>
              <a:off x="4897481" y="1789055"/>
              <a:ext cx="390960" cy="30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775F5B-341B-FF47-90F2-F5B3BDD2987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88481" y="1780415"/>
                <a:ext cx="4086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FA6F2E-2D55-FC4D-9B43-DA94BEC92B74}"/>
                  </a:ext>
                </a:extLst>
              </p14:cNvPr>
              <p14:cNvContentPartPr/>
              <p14:nvPr/>
            </p14:nvContentPartPr>
            <p14:xfrm>
              <a:off x="6689921" y="1707335"/>
              <a:ext cx="145440" cy="302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FA6F2E-2D55-FC4D-9B43-DA94BEC92B7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80921" y="1698335"/>
                <a:ext cx="163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E67197-DC37-D647-BDD3-5C911680232A}"/>
                  </a:ext>
                </a:extLst>
              </p14:cNvPr>
              <p14:cNvContentPartPr/>
              <p14:nvPr/>
            </p14:nvContentPartPr>
            <p14:xfrm>
              <a:off x="8575601" y="1744415"/>
              <a:ext cx="143640" cy="289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E67197-DC37-D647-BDD3-5C911680232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566961" y="1735775"/>
                <a:ext cx="1612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4EE510-D56F-2D4C-B69E-20E465A18C1C}"/>
                  </a:ext>
                </a:extLst>
              </p14:cNvPr>
              <p14:cNvContentPartPr/>
              <p14:nvPr/>
            </p14:nvContentPartPr>
            <p14:xfrm>
              <a:off x="957281" y="2381255"/>
              <a:ext cx="812880" cy="429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4EE510-D56F-2D4C-B69E-20E465A18C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8641" y="2372615"/>
                <a:ext cx="8305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604903E-EF1F-134B-AD56-C3F7B939936B}"/>
                  </a:ext>
                </a:extLst>
              </p14:cNvPr>
              <p14:cNvContentPartPr/>
              <p14:nvPr/>
            </p14:nvContentPartPr>
            <p14:xfrm>
              <a:off x="6646721" y="6293375"/>
              <a:ext cx="380520" cy="3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604903E-EF1F-134B-AD56-C3F7B939936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38081" y="6284375"/>
                <a:ext cx="3981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5A2539-04AF-C14D-811C-2BA7D4BF4934}"/>
                  </a:ext>
                </a:extLst>
              </p14:cNvPr>
              <p14:cNvContentPartPr/>
              <p14:nvPr/>
            </p14:nvContentPartPr>
            <p14:xfrm>
              <a:off x="7903481" y="6150095"/>
              <a:ext cx="519480" cy="330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5A2539-04AF-C14D-811C-2BA7D4BF49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94481" y="6141455"/>
                <a:ext cx="5371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44CE51-6359-2441-9FA9-EE50D5DB0C7F}"/>
                  </a:ext>
                </a:extLst>
              </p14:cNvPr>
              <p14:cNvContentPartPr/>
              <p14:nvPr/>
            </p14:nvContentPartPr>
            <p14:xfrm>
              <a:off x="885641" y="2905415"/>
              <a:ext cx="1054800" cy="309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44CE51-6359-2441-9FA9-EE50D5DB0C7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7001" y="2896775"/>
                <a:ext cx="10724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504A97-A123-8A4B-9063-F244338F4695}"/>
                  </a:ext>
                </a:extLst>
              </p14:cNvPr>
              <p14:cNvContentPartPr/>
              <p14:nvPr/>
            </p14:nvContentPartPr>
            <p14:xfrm>
              <a:off x="6296441" y="2846015"/>
              <a:ext cx="1114560" cy="33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504A97-A123-8A4B-9063-F244338F469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87441" y="2837384"/>
                <a:ext cx="1132200" cy="35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EE34D8A-7663-0544-AFDE-88AE18F23891}"/>
                  </a:ext>
                </a:extLst>
              </p14:cNvPr>
              <p14:cNvContentPartPr/>
              <p14:nvPr/>
            </p14:nvContentPartPr>
            <p14:xfrm>
              <a:off x="6249281" y="2253455"/>
              <a:ext cx="894960" cy="446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EE34D8A-7663-0544-AFDE-88AE18F2389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40281" y="2244815"/>
                <a:ext cx="9126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E9CD109-E890-904B-B102-59FF1569FAF1}"/>
                  </a:ext>
                </a:extLst>
              </p14:cNvPr>
              <p14:cNvContentPartPr/>
              <p14:nvPr/>
            </p14:nvContentPartPr>
            <p14:xfrm>
              <a:off x="9110921" y="6190055"/>
              <a:ext cx="687960" cy="333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E9CD109-E890-904B-B102-59FF1569FA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02281" y="6181055"/>
                <a:ext cx="70560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28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EE0424-DA62-204A-9252-8BBA343F011B}"/>
                  </a:ext>
                </a:extLst>
              </p14:cNvPr>
              <p14:cNvContentPartPr/>
              <p14:nvPr/>
            </p14:nvContentPartPr>
            <p14:xfrm>
              <a:off x="877721" y="2237255"/>
              <a:ext cx="960840" cy="806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EE0424-DA62-204A-9252-8BBA343F01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721" y="2228615"/>
                <a:ext cx="97848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8A0230-A609-B04A-89AE-CEE20E78A008}"/>
                  </a:ext>
                </a:extLst>
              </p14:cNvPr>
              <p14:cNvContentPartPr/>
              <p14:nvPr/>
            </p14:nvContentPartPr>
            <p14:xfrm>
              <a:off x="2712281" y="2196935"/>
              <a:ext cx="1033200" cy="92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8A0230-A609-B04A-89AE-CEE20E78A0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3641" y="2187935"/>
                <a:ext cx="105084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F95218-2064-5642-91F8-9F48A065EF62}"/>
                  </a:ext>
                </a:extLst>
              </p14:cNvPr>
              <p14:cNvContentPartPr/>
              <p14:nvPr/>
            </p14:nvContentPartPr>
            <p14:xfrm>
              <a:off x="4519481" y="2240135"/>
              <a:ext cx="925560" cy="82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F95218-2064-5642-91F8-9F48A065E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0841" y="2231495"/>
                <a:ext cx="94320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AE8BBD-9D01-C94C-92D4-6DF003AEE637}"/>
                  </a:ext>
                </a:extLst>
              </p14:cNvPr>
              <p14:cNvContentPartPr/>
              <p14:nvPr/>
            </p14:nvContentPartPr>
            <p14:xfrm>
              <a:off x="6145601" y="2174255"/>
              <a:ext cx="1179720" cy="930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AE8BBD-9D01-C94C-92D4-6DF003AEE6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6961" y="2165255"/>
                <a:ext cx="119736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545700-1078-6F4E-9B50-C91A05EFBA6B}"/>
                  </a:ext>
                </a:extLst>
              </p14:cNvPr>
              <p14:cNvContentPartPr/>
              <p14:nvPr/>
            </p14:nvContentPartPr>
            <p14:xfrm>
              <a:off x="8228921" y="2135375"/>
              <a:ext cx="1218960" cy="1053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545700-1078-6F4E-9B50-C91A05EFBA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20281" y="2126735"/>
                <a:ext cx="1236600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923CAE-0F18-0449-B5E6-A8726F71911B}"/>
                  </a:ext>
                </a:extLst>
              </p14:cNvPr>
              <p14:cNvContentPartPr/>
              <p14:nvPr/>
            </p14:nvContentPartPr>
            <p14:xfrm>
              <a:off x="641201" y="3707855"/>
              <a:ext cx="1189440" cy="1009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923CAE-0F18-0449-B5E6-A8726F7191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2561" y="3699215"/>
                <a:ext cx="120708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BDAE90-8661-4741-83E8-DA96D18075A2}"/>
                  </a:ext>
                </a:extLst>
              </p14:cNvPr>
              <p14:cNvContentPartPr/>
              <p14:nvPr/>
            </p14:nvContentPartPr>
            <p14:xfrm>
              <a:off x="2658281" y="3694895"/>
              <a:ext cx="1174320" cy="106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BDAE90-8661-4741-83E8-DA96D18075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49641" y="3686255"/>
                <a:ext cx="11919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9B4133-15F5-5C4E-B9D0-4E2AC4A0A17C}"/>
                  </a:ext>
                </a:extLst>
              </p14:cNvPr>
              <p14:cNvContentPartPr/>
              <p14:nvPr/>
            </p14:nvContentPartPr>
            <p14:xfrm>
              <a:off x="4368641" y="3736295"/>
              <a:ext cx="1269000" cy="889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9B4133-15F5-5C4E-B9D0-4E2AC4A0A1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0001" y="3727295"/>
                <a:ext cx="128664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8E1EEDC-3DAA-394B-A780-2D1D27BCE672}"/>
                  </a:ext>
                </a:extLst>
              </p14:cNvPr>
              <p14:cNvContentPartPr/>
              <p14:nvPr/>
            </p14:nvContentPartPr>
            <p14:xfrm>
              <a:off x="6338201" y="3766175"/>
              <a:ext cx="3052440" cy="1038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8E1EEDC-3DAA-394B-A780-2D1D27BCE6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9202" y="3757175"/>
                <a:ext cx="3070078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017207D-21A4-C041-AFD0-C012A42878AC}"/>
                  </a:ext>
                </a:extLst>
              </p14:cNvPr>
              <p14:cNvContentPartPr/>
              <p14:nvPr/>
            </p14:nvContentPartPr>
            <p14:xfrm>
              <a:off x="1479281" y="121175"/>
              <a:ext cx="150120" cy="141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017207D-21A4-C041-AFD0-C012A42878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70281" y="112535"/>
                <a:ext cx="167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4873EF-5E88-AC4F-92D0-43853E9E282A}"/>
                  </a:ext>
                </a:extLst>
              </p14:cNvPr>
              <p14:cNvContentPartPr/>
              <p14:nvPr/>
            </p14:nvContentPartPr>
            <p14:xfrm>
              <a:off x="4732601" y="79415"/>
              <a:ext cx="353160" cy="206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4873EF-5E88-AC4F-92D0-43853E9E28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23961" y="70415"/>
                <a:ext cx="3708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9292161-7259-E747-A247-8408ADA4081C}"/>
                  </a:ext>
                </a:extLst>
              </p14:cNvPr>
              <p14:cNvContentPartPr/>
              <p14:nvPr/>
            </p14:nvContentPartPr>
            <p14:xfrm>
              <a:off x="6320201" y="75455"/>
              <a:ext cx="283320" cy="21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9292161-7259-E747-A247-8408ADA408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1201" y="66455"/>
                <a:ext cx="300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7E08DBE-3B1C-8242-B545-DECB7271B942}"/>
                  </a:ext>
                </a:extLst>
              </p14:cNvPr>
              <p14:cNvContentPartPr/>
              <p14:nvPr/>
            </p14:nvContentPartPr>
            <p14:xfrm>
              <a:off x="708881" y="398735"/>
              <a:ext cx="1086480" cy="1031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7E08DBE-3B1C-8242-B545-DECB7271B9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0238" y="390095"/>
                <a:ext cx="1104126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1984EB7-B241-C64C-95B2-5E97FDE8EEF5}"/>
                  </a:ext>
                </a:extLst>
              </p14:cNvPr>
              <p14:cNvContentPartPr/>
              <p14:nvPr/>
            </p14:nvContentPartPr>
            <p14:xfrm>
              <a:off x="2190641" y="116495"/>
              <a:ext cx="1538280" cy="1336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1984EB7-B241-C64C-95B2-5E97FDE8EEF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81641" y="107495"/>
                <a:ext cx="155592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83BD0D7-9C7F-1749-B4AD-529DA7FB0AAE}"/>
                  </a:ext>
                </a:extLst>
              </p14:cNvPr>
              <p14:cNvContentPartPr/>
              <p14:nvPr/>
            </p14:nvContentPartPr>
            <p14:xfrm>
              <a:off x="4042121" y="434735"/>
              <a:ext cx="1478160" cy="1172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83BD0D7-9C7F-1749-B4AD-529DA7FB0A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3121" y="426095"/>
                <a:ext cx="1495800" cy="11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DA454B4-6D6F-4B48-8C7D-205B9B65170F}"/>
                  </a:ext>
                </a:extLst>
              </p14:cNvPr>
              <p14:cNvContentPartPr/>
              <p14:nvPr/>
            </p14:nvContentPartPr>
            <p14:xfrm>
              <a:off x="6290321" y="445535"/>
              <a:ext cx="948600" cy="11516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DA454B4-6D6F-4B48-8C7D-205B9B6517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81681" y="436535"/>
                <a:ext cx="9662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2B03507-09DB-674E-B412-BF475F1BCBF5}"/>
                  </a:ext>
                </a:extLst>
              </p14:cNvPr>
              <p14:cNvContentPartPr/>
              <p14:nvPr/>
            </p14:nvContentPartPr>
            <p14:xfrm>
              <a:off x="8029481" y="148535"/>
              <a:ext cx="2149200" cy="1248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2B03507-09DB-674E-B412-BF475F1BCB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20481" y="139535"/>
                <a:ext cx="216684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EE3539-2915-1743-BD38-C958363D8CBB}"/>
                  </a:ext>
                </a:extLst>
              </p14:cNvPr>
              <p14:cNvContentPartPr/>
              <p14:nvPr/>
            </p14:nvContentPartPr>
            <p14:xfrm>
              <a:off x="6626201" y="5518295"/>
              <a:ext cx="348480" cy="3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EE3539-2915-1743-BD38-C958363D8CB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17561" y="5509655"/>
                <a:ext cx="3661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ED04E2-F198-A74B-BBD9-B845A264D616}"/>
                  </a:ext>
                </a:extLst>
              </p14:cNvPr>
              <p14:cNvContentPartPr/>
              <p14:nvPr/>
            </p14:nvContentPartPr>
            <p14:xfrm>
              <a:off x="7992401" y="5423615"/>
              <a:ext cx="326160" cy="26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ED04E2-F198-A74B-BBD9-B845A264D6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83401" y="5414615"/>
                <a:ext cx="343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603609-E1AC-B444-AA63-4590D1E4B9C9}"/>
                  </a:ext>
                </a:extLst>
              </p14:cNvPr>
              <p14:cNvContentPartPr/>
              <p14:nvPr/>
            </p14:nvContentPartPr>
            <p14:xfrm>
              <a:off x="9294161" y="5374295"/>
              <a:ext cx="49680" cy="47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603609-E1AC-B444-AA63-4590D1E4B9C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285161" y="5365655"/>
                <a:ext cx="673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84E174-A42B-7947-B4E9-0BDDFA346DB2}"/>
                  </a:ext>
                </a:extLst>
              </p14:cNvPr>
              <p14:cNvContentPartPr/>
              <p14:nvPr/>
            </p14:nvContentPartPr>
            <p14:xfrm>
              <a:off x="4747001" y="1451375"/>
              <a:ext cx="921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84E174-A42B-7947-B4E9-0BDDFA346D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38001" y="1442375"/>
                <a:ext cx="10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2B5CB9-6D2B-5948-B14D-DF2830C327DF}"/>
                  </a:ext>
                </a:extLst>
              </p14:cNvPr>
              <p14:cNvContentPartPr/>
              <p14:nvPr/>
            </p14:nvContentPartPr>
            <p14:xfrm>
              <a:off x="4884521" y="1370735"/>
              <a:ext cx="16560" cy="12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2B5CB9-6D2B-5948-B14D-DF2830C327D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75521" y="1361735"/>
                <a:ext cx="342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B8557AB-DCE6-CD4F-BF5B-C9386251C780}"/>
                  </a:ext>
                </a:extLst>
              </p14:cNvPr>
              <p14:cNvContentPartPr/>
              <p14:nvPr/>
            </p14:nvContentPartPr>
            <p14:xfrm>
              <a:off x="1234121" y="1875815"/>
              <a:ext cx="192960" cy="30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B8557AB-DCE6-CD4F-BF5B-C9386251C7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25481" y="1866815"/>
                <a:ext cx="210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8697CB2-7811-454A-A324-09F7AB073D06}"/>
                  </a:ext>
                </a:extLst>
              </p14:cNvPr>
              <p14:cNvContentPartPr/>
              <p14:nvPr/>
            </p14:nvContentPartPr>
            <p14:xfrm>
              <a:off x="2979401" y="1899935"/>
              <a:ext cx="275040" cy="282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8697CB2-7811-454A-A324-09F7AB073D0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0401" y="1890935"/>
                <a:ext cx="2926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775F5B-341B-FF47-90F2-F5B3BDD29870}"/>
                  </a:ext>
                </a:extLst>
              </p14:cNvPr>
              <p14:cNvContentPartPr/>
              <p14:nvPr/>
            </p14:nvContentPartPr>
            <p14:xfrm>
              <a:off x="4897481" y="1789055"/>
              <a:ext cx="390960" cy="300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775F5B-341B-FF47-90F2-F5B3BDD2987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88481" y="1780415"/>
                <a:ext cx="4086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FA6F2E-2D55-FC4D-9B43-DA94BEC92B74}"/>
                  </a:ext>
                </a:extLst>
              </p14:cNvPr>
              <p14:cNvContentPartPr/>
              <p14:nvPr/>
            </p14:nvContentPartPr>
            <p14:xfrm>
              <a:off x="6689921" y="1707335"/>
              <a:ext cx="145440" cy="302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FA6F2E-2D55-FC4D-9B43-DA94BEC92B7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80921" y="1698335"/>
                <a:ext cx="163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EE67197-DC37-D647-BDD3-5C911680232A}"/>
                  </a:ext>
                </a:extLst>
              </p14:cNvPr>
              <p14:cNvContentPartPr/>
              <p14:nvPr/>
            </p14:nvContentPartPr>
            <p14:xfrm>
              <a:off x="8575601" y="1744415"/>
              <a:ext cx="143640" cy="289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EE67197-DC37-D647-BDD3-5C911680232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566961" y="1735775"/>
                <a:ext cx="1612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4EE510-D56F-2D4C-B69E-20E465A18C1C}"/>
                  </a:ext>
                </a:extLst>
              </p14:cNvPr>
              <p14:cNvContentPartPr/>
              <p14:nvPr/>
            </p14:nvContentPartPr>
            <p14:xfrm>
              <a:off x="957281" y="2381255"/>
              <a:ext cx="812880" cy="429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4EE510-D56F-2D4C-B69E-20E465A18C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8641" y="2372615"/>
                <a:ext cx="8305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604903E-EF1F-134B-AD56-C3F7B939936B}"/>
                  </a:ext>
                </a:extLst>
              </p14:cNvPr>
              <p14:cNvContentPartPr/>
              <p14:nvPr/>
            </p14:nvContentPartPr>
            <p14:xfrm>
              <a:off x="6646721" y="6293375"/>
              <a:ext cx="380520" cy="3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604903E-EF1F-134B-AD56-C3F7B939936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638081" y="6284375"/>
                <a:ext cx="3981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95A2539-04AF-C14D-811C-2BA7D4BF4934}"/>
                  </a:ext>
                </a:extLst>
              </p14:cNvPr>
              <p14:cNvContentPartPr/>
              <p14:nvPr/>
            </p14:nvContentPartPr>
            <p14:xfrm>
              <a:off x="7903481" y="6150095"/>
              <a:ext cx="519480" cy="330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95A2539-04AF-C14D-811C-2BA7D4BF49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94481" y="6141455"/>
                <a:ext cx="5371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44CE51-6359-2441-9FA9-EE50D5DB0C7F}"/>
                  </a:ext>
                </a:extLst>
              </p14:cNvPr>
              <p14:cNvContentPartPr/>
              <p14:nvPr/>
            </p14:nvContentPartPr>
            <p14:xfrm>
              <a:off x="885641" y="2905415"/>
              <a:ext cx="1054800" cy="309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44CE51-6359-2441-9FA9-EE50D5DB0C7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7001" y="2896775"/>
                <a:ext cx="10724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504A97-A123-8A4B-9063-F244338F4695}"/>
                  </a:ext>
                </a:extLst>
              </p14:cNvPr>
              <p14:cNvContentPartPr/>
              <p14:nvPr/>
            </p14:nvContentPartPr>
            <p14:xfrm>
              <a:off x="6296441" y="2846015"/>
              <a:ext cx="1114560" cy="33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504A97-A123-8A4B-9063-F244338F469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87441" y="2837384"/>
                <a:ext cx="1132200" cy="350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EE34D8A-7663-0544-AFDE-88AE18F23891}"/>
                  </a:ext>
                </a:extLst>
              </p14:cNvPr>
              <p14:cNvContentPartPr/>
              <p14:nvPr/>
            </p14:nvContentPartPr>
            <p14:xfrm>
              <a:off x="6249281" y="2253455"/>
              <a:ext cx="894960" cy="446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EE34D8A-7663-0544-AFDE-88AE18F2389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40281" y="2244815"/>
                <a:ext cx="9126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E9CD109-E890-904B-B102-59FF1569FAF1}"/>
                  </a:ext>
                </a:extLst>
              </p14:cNvPr>
              <p14:cNvContentPartPr/>
              <p14:nvPr/>
            </p14:nvContentPartPr>
            <p14:xfrm>
              <a:off x="9110921" y="6190055"/>
              <a:ext cx="687960" cy="333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E9CD109-E890-904B-B102-59FF1569FAF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02281" y="6181055"/>
                <a:ext cx="70560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4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49EF38-4FA1-B243-A2FA-D70F1C737FD9}"/>
                  </a:ext>
                </a:extLst>
              </p14:cNvPr>
              <p14:cNvContentPartPr/>
              <p14:nvPr/>
            </p14:nvContentPartPr>
            <p14:xfrm>
              <a:off x="1362240" y="507312"/>
              <a:ext cx="360" cy="23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49EF38-4FA1-B243-A2FA-D70F1C73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0" y="498672"/>
                <a:ext cx="18000" cy="2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78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</Words>
  <Application>Microsoft Macintosh PowerPoint</Application>
  <PresentationFormat>Widescreen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Duong, Minh Binh</dc:creator>
  <cp:lastModifiedBy>Duong, Minh Binh</cp:lastModifiedBy>
  <cp:revision>4</cp:revision>
  <dcterms:created xsi:type="dcterms:W3CDTF">2018-11-13T03:08:02Z</dcterms:created>
  <dcterms:modified xsi:type="dcterms:W3CDTF">2018-11-13T04:19:50Z</dcterms:modified>
</cp:coreProperties>
</file>