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ns Bold" charset="1" panose="020B0806030504020204"/>
      <p:regular r:id="rId16"/>
    </p:embeddedFon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26332" y="1028700"/>
            <a:ext cx="12837966" cy="1754147"/>
            <a:chOff x="0" y="0"/>
            <a:chExt cx="3381193" cy="4619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81192" cy="461997"/>
            </a:xfrm>
            <a:custGeom>
              <a:avLst/>
              <a:gdLst/>
              <a:ahLst/>
              <a:cxnLst/>
              <a:rect r="r" b="b" t="t" l="l"/>
              <a:pathLst>
                <a:path h="461997" w="3381192">
                  <a:moveTo>
                    <a:pt x="0" y="0"/>
                  </a:moveTo>
                  <a:lnTo>
                    <a:pt x="3381192" y="0"/>
                  </a:lnTo>
                  <a:lnTo>
                    <a:pt x="3381192" y="461997"/>
                  </a:lnTo>
                  <a:lnTo>
                    <a:pt x="0" y="4619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381193" cy="519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Open Sans Bold"/>
                </a:rPr>
                <a:t>Aplikasi Pengaman Data</a:t>
              </a: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Open Sans Bold"/>
                </a:rPr>
                <a:t>Badan Perencanaan Pembangunan, Riset dan Inovasi Daerah (BAPPERIDA) Kabupaten Malaka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22504" y="2976093"/>
            <a:ext cx="4245621" cy="3710457"/>
            <a:chOff x="0" y="0"/>
            <a:chExt cx="1118188" cy="9772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18188" cy="977240"/>
            </a:xfrm>
            <a:custGeom>
              <a:avLst/>
              <a:gdLst/>
              <a:ahLst/>
              <a:cxnLst/>
              <a:rect r="r" b="b" t="t" l="l"/>
              <a:pathLst>
                <a:path h="977240" w="1118188">
                  <a:moveTo>
                    <a:pt x="0" y="0"/>
                  </a:moveTo>
                  <a:lnTo>
                    <a:pt x="1118188" y="0"/>
                  </a:lnTo>
                  <a:lnTo>
                    <a:pt x="1118188" y="977240"/>
                  </a:lnTo>
                  <a:lnTo>
                    <a:pt x="0" y="97724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18188" cy="1015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84712" y="3363308"/>
            <a:ext cx="2521205" cy="903119"/>
            <a:chOff x="0" y="0"/>
            <a:chExt cx="664021" cy="2378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4021" cy="237858"/>
            </a:xfrm>
            <a:custGeom>
              <a:avLst/>
              <a:gdLst/>
              <a:ahLst/>
              <a:cxnLst/>
              <a:rect r="r" b="b" t="t" l="l"/>
              <a:pathLst>
                <a:path h="237858" w="664021">
                  <a:moveTo>
                    <a:pt x="0" y="0"/>
                  </a:moveTo>
                  <a:lnTo>
                    <a:pt x="664021" y="0"/>
                  </a:lnTo>
                  <a:lnTo>
                    <a:pt x="664021" y="237858"/>
                  </a:lnTo>
                  <a:lnTo>
                    <a:pt x="0" y="2378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664021" cy="295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Open Sans Bold"/>
                </a:rPr>
                <a:t>LOGIN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892740" y="4266427"/>
            <a:ext cx="3086100" cy="410283"/>
            <a:chOff x="0" y="0"/>
            <a:chExt cx="812800" cy="10805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108058"/>
            </a:xfrm>
            <a:custGeom>
              <a:avLst/>
              <a:gdLst/>
              <a:ahLst/>
              <a:cxnLst/>
              <a:rect r="r" b="b" t="t" l="l"/>
              <a:pathLst>
                <a:path h="10805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08058"/>
                  </a:lnTo>
                  <a:lnTo>
                    <a:pt x="0" y="10805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146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902265" y="4676710"/>
            <a:ext cx="3086100" cy="466790"/>
            <a:chOff x="0" y="0"/>
            <a:chExt cx="812800" cy="12294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122941"/>
            </a:xfrm>
            <a:custGeom>
              <a:avLst/>
              <a:gdLst/>
              <a:ahLst/>
              <a:cxnLst/>
              <a:rect r="r" b="b" t="t" l="l"/>
              <a:pathLst>
                <a:path h="12294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22941"/>
                  </a:lnTo>
                  <a:lnTo>
                    <a:pt x="0" y="12294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161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902265" y="5553075"/>
            <a:ext cx="3076575" cy="664004"/>
            <a:chOff x="0" y="0"/>
            <a:chExt cx="810291" cy="1748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0291" cy="174882"/>
            </a:xfrm>
            <a:custGeom>
              <a:avLst/>
              <a:gdLst/>
              <a:ahLst/>
              <a:cxnLst/>
              <a:rect r="r" b="b" t="t" l="l"/>
              <a:pathLst>
                <a:path h="174882" w="810291">
                  <a:moveTo>
                    <a:pt x="87441" y="0"/>
                  </a:moveTo>
                  <a:lnTo>
                    <a:pt x="722851" y="0"/>
                  </a:lnTo>
                  <a:cubicBezTo>
                    <a:pt x="746041" y="0"/>
                    <a:pt x="768282" y="9212"/>
                    <a:pt x="784680" y="25611"/>
                  </a:cubicBezTo>
                  <a:cubicBezTo>
                    <a:pt x="801079" y="42009"/>
                    <a:pt x="810291" y="64250"/>
                    <a:pt x="810291" y="87441"/>
                  </a:cubicBezTo>
                  <a:lnTo>
                    <a:pt x="810291" y="87441"/>
                  </a:lnTo>
                  <a:cubicBezTo>
                    <a:pt x="810291" y="110632"/>
                    <a:pt x="801079" y="132873"/>
                    <a:pt x="784680" y="149271"/>
                  </a:cubicBezTo>
                  <a:cubicBezTo>
                    <a:pt x="768282" y="165669"/>
                    <a:pt x="746041" y="174882"/>
                    <a:pt x="722851" y="174882"/>
                  </a:cubicBezTo>
                  <a:lnTo>
                    <a:pt x="87441" y="174882"/>
                  </a:lnTo>
                  <a:cubicBezTo>
                    <a:pt x="64250" y="174882"/>
                    <a:pt x="42009" y="165669"/>
                    <a:pt x="25611" y="149271"/>
                  </a:cubicBezTo>
                  <a:cubicBezTo>
                    <a:pt x="9212" y="132873"/>
                    <a:pt x="0" y="110632"/>
                    <a:pt x="0" y="87441"/>
                  </a:cubicBezTo>
                  <a:lnTo>
                    <a:pt x="0" y="87441"/>
                  </a:lnTo>
                  <a:cubicBezTo>
                    <a:pt x="0" y="64250"/>
                    <a:pt x="9212" y="42009"/>
                    <a:pt x="25611" y="25611"/>
                  </a:cubicBezTo>
                  <a:cubicBezTo>
                    <a:pt x="42009" y="9212"/>
                    <a:pt x="64250" y="0"/>
                    <a:pt x="87441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0291" cy="212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Bold"/>
                </a:rPr>
                <a:t>MASUK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28700"/>
            <a:ext cx="3908314" cy="9258300"/>
            <a:chOff x="0" y="0"/>
            <a:chExt cx="1029350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9350" cy="2438400"/>
            </a:xfrm>
            <a:custGeom>
              <a:avLst/>
              <a:gdLst/>
              <a:ahLst/>
              <a:cxnLst/>
              <a:rect r="r" b="b" t="t" l="l"/>
              <a:pathLst>
                <a:path h="2438400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29350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1953"/>
            <a:ext cx="1705772" cy="2057400"/>
          </a:xfrm>
          <a:custGeom>
            <a:avLst/>
            <a:gdLst/>
            <a:ahLst/>
            <a:cxnLst/>
            <a:rect r="r" b="b" t="t" l="l"/>
            <a:pathLst>
              <a:path h="2057400" w="1705772">
                <a:moveTo>
                  <a:pt x="0" y="0"/>
                </a:moveTo>
                <a:lnTo>
                  <a:pt x="1705772" y="0"/>
                </a:lnTo>
                <a:lnTo>
                  <a:pt x="170577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4372018"/>
            <a:ext cx="3908314" cy="677865"/>
            <a:chOff x="0" y="0"/>
            <a:chExt cx="1029350" cy="1785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Dokumen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5049883"/>
            <a:ext cx="3908314" cy="677865"/>
            <a:chOff x="0" y="0"/>
            <a:chExt cx="1029350" cy="1785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 Dekripsi Dokumen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3694153"/>
            <a:ext cx="3908314" cy="677865"/>
            <a:chOff x="0" y="0"/>
            <a:chExt cx="1029350" cy="178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Dasbor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5727748"/>
            <a:ext cx="3908314" cy="677865"/>
            <a:chOff x="0" y="0"/>
            <a:chExt cx="1029350" cy="1785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Audio dan Video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0" y="6405613"/>
            <a:ext cx="3908314" cy="677865"/>
            <a:chOff x="0" y="0"/>
            <a:chExt cx="1029350" cy="1785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Dekripsi Audio dan Video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-72571" y="7083478"/>
            <a:ext cx="3908314" cy="677865"/>
            <a:chOff x="0" y="0"/>
            <a:chExt cx="1029350" cy="1785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Menunggu Ijin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0" y="7761343"/>
            <a:ext cx="3908314" cy="677865"/>
            <a:chOff x="0" y="0"/>
            <a:chExt cx="1029350" cy="1785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History Permohonan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0" y="8439208"/>
            <a:ext cx="3908314" cy="677865"/>
            <a:chOff x="0" y="0"/>
            <a:chExt cx="1029350" cy="1785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Koordinasi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0" y="9115483"/>
            <a:ext cx="3908314" cy="677865"/>
            <a:chOff x="0" y="0"/>
            <a:chExt cx="1029350" cy="1785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User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4879" y="169058"/>
            <a:ext cx="2699593" cy="690584"/>
            <a:chOff x="0" y="0"/>
            <a:chExt cx="711004" cy="1818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11004" cy="181882"/>
            </a:xfrm>
            <a:custGeom>
              <a:avLst/>
              <a:gdLst/>
              <a:ahLst/>
              <a:cxnLst/>
              <a:rect r="r" b="b" t="t" l="l"/>
              <a:pathLst>
                <a:path h="181882" w="711004">
                  <a:moveTo>
                    <a:pt x="0" y="0"/>
                  </a:moveTo>
                  <a:lnTo>
                    <a:pt x="711004" y="0"/>
                  </a:lnTo>
                  <a:lnTo>
                    <a:pt x="711004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711004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Pengaman Data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157725" y="169058"/>
            <a:ext cx="4929440" cy="690584"/>
            <a:chOff x="0" y="0"/>
            <a:chExt cx="1298289" cy="18188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98289" cy="181882"/>
            </a:xfrm>
            <a:custGeom>
              <a:avLst/>
              <a:gdLst/>
              <a:ahLst/>
              <a:cxnLst/>
              <a:rect r="r" b="b" t="t" l="l"/>
              <a:pathLst>
                <a:path h="181882" w="1298289">
                  <a:moveTo>
                    <a:pt x="0" y="0"/>
                  </a:moveTo>
                  <a:lnTo>
                    <a:pt x="1298289" y="0"/>
                  </a:lnTo>
                  <a:lnTo>
                    <a:pt x="1298289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298289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Hai, Admin       Dasbor      Keluar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908314" y="1589128"/>
            <a:ext cx="1929557" cy="771525"/>
            <a:chOff x="0" y="0"/>
            <a:chExt cx="508196" cy="2032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08196" cy="203200"/>
            </a:xfrm>
            <a:custGeom>
              <a:avLst/>
              <a:gdLst/>
              <a:ahLst/>
              <a:cxnLst/>
              <a:rect r="r" b="b" t="t" l="l"/>
              <a:pathLst>
                <a:path h="203200" w="508196">
                  <a:moveTo>
                    <a:pt x="0" y="0"/>
                  </a:moveTo>
                  <a:lnTo>
                    <a:pt x="508196" y="0"/>
                  </a:lnTo>
                  <a:lnTo>
                    <a:pt x="508196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508196" cy="250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Bold"/>
                </a:rPr>
                <a:t>User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265090" y="2360653"/>
            <a:ext cx="13220165" cy="1086638"/>
            <a:chOff x="0" y="0"/>
            <a:chExt cx="3481854" cy="28619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481854" cy="286193"/>
            </a:xfrm>
            <a:custGeom>
              <a:avLst/>
              <a:gdLst/>
              <a:ahLst/>
              <a:cxnLst/>
              <a:rect r="r" b="b" t="t" l="l"/>
              <a:pathLst>
                <a:path h="286193" w="3481854">
                  <a:moveTo>
                    <a:pt x="0" y="0"/>
                  </a:moveTo>
                  <a:lnTo>
                    <a:pt x="3481854" y="0"/>
                  </a:lnTo>
                  <a:lnTo>
                    <a:pt x="3481854" y="286193"/>
                  </a:lnTo>
                  <a:lnTo>
                    <a:pt x="0" y="28619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3481854" cy="324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508895" y="2513765"/>
            <a:ext cx="2045505" cy="780414"/>
            <a:chOff x="0" y="0"/>
            <a:chExt cx="538734" cy="20554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38734" cy="205541"/>
            </a:xfrm>
            <a:custGeom>
              <a:avLst/>
              <a:gdLst/>
              <a:ahLst/>
              <a:cxnLst/>
              <a:rect r="r" b="b" t="t" l="l"/>
              <a:pathLst>
                <a:path h="205541" w="538734">
                  <a:moveTo>
                    <a:pt x="0" y="0"/>
                  </a:moveTo>
                  <a:lnTo>
                    <a:pt x="538734" y="0"/>
                  </a:lnTo>
                  <a:lnTo>
                    <a:pt x="538734" y="205541"/>
                  </a:lnTo>
                  <a:lnTo>
                    <a:pt x="0" y="205541"/>
                  </a:lnTo>
                  <a:close/>
                </a:path>
              </a:pathLst>
            </a:custGeom>
            <a:solidFill>
              <a:srgbClr val="2E5E99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538734" cy="243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Tambah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6955772" y="2513765"/>
            <a:ext cx="2045505" cy="780414"/>
            <a:chOff x="0" y="0"/>
            <a:chExt cx="538734" cy="20554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38734" cy="205541"/>
            </a:xfrm>
            <a:custGeom>
              <a:avLst/>
              <a:gdLst/>
              <a:ahLst/>
              <a:cxnLst/>
              <a:rect r="r" b="b" t="t" l="l"/>
              <a:pathLst>
                <a:path h="205541" w="538734">
                  <a:moveTo>
                    <a:pt x="0" y="0"/>
                  </a:moveTo>
                  <a:lnTo>
                    <a:pt x="538734" y="0"/>
                  </a:lnTo>
                  <a:lnTo>
                    <a:pt x="538734" y="205541"/>
                  </a:lnTo>
                  <a:lnTo>
                    <a:pt x="0" y="205541"/>
                  </a:lnTo>
                  <a:close/>
                </a:path>
              </a:pathLst>
            </a:custGeom>
            <a:solidFill>
              <a:srgbClr val="2E5E99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538734" cy="243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Refresh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508895" y="4325167"/>
            <a:ext cx="1022752" cy="771568"/>
            <a:chOff x="0" y="0"/>
            <a:chExt cx="269367" cy="20321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69367" cy="203211"/>
            </a:xfrm>
            <a:custGeom>
              <a:avLst/>
              <a:gdLst/>
              <a:ahLst/>
              <a:cxnLst/>
              <a:rect r="r" b="b" t="t" l="l"/>
              <a:pathLst>
                <a:path h="203211" w="269367">
                  <a:moveTo>
                    <a:pt x="0" y="0"/>
                  </a:moveTo>
                  <a:lnTo>
                    <a:pt x="269367" y="0"/>
                  </a:lnTo>
                  <a:lnTo>
                    <a:pt x="269367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269367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No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5531647" y="4325167"/>
            <a:ext cx="4901581" cy="771568"/>
            <a:chOff x="0" y="0"/>
            <a:chExt cx="1290951" cy="20321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290951" cy="203211"/>
            </a:xfrm>
            <a:custGeom>
              <a:avLst/>
              <a:gdLst/>
              <a:ahLst/>
              <a:cxnLst/>
              <a:rect r="r" b="b" t="t" l="l"/>
              <a:pathLst>
                <a:path h="203211" w="1290951">
                  <a:moveTo>
                    <a:pt x="0" y="0"/>
                  </a:moveTo>
                  <a:lnTo>
                    <a:pt x="1290951" y="0"/>
                  </a:lnTo>
                  <a:lnTo>
                    <a:pt x="1290951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1290951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Nama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433228" y="4325167"/>
            <a:ext cx="2263156" cy="771568"/>
            <a:chOff x="0" y="0"/>
            <a:chExt cx="596058" cy="20321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596058" cy="203211"/>
            </a:xfrm>
            <a:custGeom>
              <a:avLst/>
              <a:gdLst/>
              <a:ahLst/>
              <a:cxnLst/>
              <a:rect r="r" b="b" t="t" l="l"/>
              <a:pathLst>
                <a:path h="203211" w="596058">
                  <a:moveTo>
                    <a:pt x="0" y="0"/>
                  </a:moveTo>
                  <a:lnTo>
                    <a:pt x="596058" y="0"/>
                  </a:lnTo>
                  <a:lnTo>
                    <a:pt x="596058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596058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Username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2696384" y="4325167"/>
            <a:ext cx="2682256" cy="771568"/>
            <a:chOff x="0" y="0"/>
            <a:chExt cx="706438" cy="203211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706438" cy="203211"/>
            </a:xfrm>
            <a:custGeom>
              <a:avLst/>
              <a:gdLst/>
              <a:ahLst/>
              <a:cxnLst/>
              <a:rect r="r" b="b" t="t" l="l"/>
              <a:pathLst>
                <a:path h="203211" w="706438">
                  <a:moveTo>
                    <a:pt x="0" y="0"/>
                  </a:moveTo>
                  <a:lnTo>
                    <a:pt x="706438" y="0"/>
                  </a:lnTo>
                  <a:lnTo>
                    <a:pt x="706438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706438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Status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5378640" y="4325167"/>
            <a:ext cx="2033616" cy="771568"/>
            <a:chOff x="0" y="0"/>
            <a:chExt cx="535603" cy="203211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35603" cy="203211"/>
            </a:xfrm>
            <a:custGeom>
              <a:avLst/>
              <a:gdLst/>
              <a:ahLst/>
              <a:cxnLst/>
              <a:rect r="r" b="b" t="t" l="l"/>
              <a:pathLst>
                <a:path h="203211" w="535603">
                  <a:moveTo>
                    <a:pt x="0" y="0"/>
                  </a:moveTo>
                  <a:lnTo>
                    <a:pt x="535603" y="0"/>
                  </a:lnTo>
                  <a:lnTo>
                    <a:pt x="535603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535603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Aksi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4508895" y="5049883"/>
            <a:ext cx="1022752" cy="3389324"/>
            <a:chOff x="0" y="0"/>
            <a:chExt cx="269367" cy="89266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69367" cy="892662"/>
            </a:xfrm>
            <a:custGeom>
              <a:avLst/>
              <a:gdLst/>
              <a:ahLst/>
              <a:cxnLst/>
              <a:rect r="r" b="b" t="t" l="l"/>
              <a:pathLst>
                <a:path h="892662" w="269367">
                  <a:moveTo>
                    <a:pt x="0" y="0"/>
                  </a:moveTo>
                  <a:lnTo>
                    <a:pt x="269367" y="0"/>
                  </a:lnTo>
                  <a:lnTo>
                    <a:pt x="269367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269367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5531647" y="5049883"/>
            <a:ext cx="4901581" cy="3389324"/>
            <a:chOff x="0" y="0"/>
            <a:chExt cx="1290951" cy="89266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290951" cy="892662"/>
            </a:xfrm>
            <a:custGeom>
              <a:avLst/>
              <a:gdLst/>
              <a:ahLst/>
              <a:cxnLst/>
              <a:rect r="r" b="b" t="t" l="l"/>
              <a:pathLst>
                <a:path h="892662" w="1290951">
                  <a:moveTo>
                    <a:pt x="0" y="0"/>
                  </a:moveTo>
                  <a:lnTo>
                    <a:pt x="1290951" y="0"/>
                  </a:lnTo>
                  <a:lnTo>
                    <a:pt x="1290951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1290951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0433228" y="5049883"/>
            <a:ext cx="2263156" cy="3389324"/>
            <a:chOff x="0" y="0"/>
            <a:chExt cx="596058" cy="892662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596058" cy="892662"/>
            </a:xfrm>
            <a:custGeom>
              <a:avLst/>
              <a:gdLst/>
              <a:ahLst/>
              <a:cxnLst/>
              <a:rect r="r" b="b" t="t" l="l"/>
              <a:pathLst>
                <a:path h="892662" w="596058">
                  <a:moveTo>
                    <a:pt x="0" y="0"/>
                  </a:moveTo>
                  <a:lnTo>
                    <a:pt x="596058" y="0"/>
                  </a:lnTo>
                  <a:lnTo>
                    <a:pt x="596058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596058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2696384" y="5049883"/>
            <a:ext cx="2682256" cy="3389324"/>
            <a:chOff x="0" y="0"/>
            <a:chExt cx="706438" cy="892662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706438" cy="892662"/>
            </a:xfrm>
            <a:custGeom>
              <a:avLst/>
              <a:gdLst/>
              <a:ahLst/>
              <a:cxnLst/>
              <a:rect r="r" b="b" t="t" l="l"/>
              <a:pathLst>
                <a:path h="892662" w="706438">
                  <a:moveTo>
                    <a:pt x="0" y="0"/>
                  </a:moveTo>
                  <a:lnTo>
                    <a:pt x="706438" y="0"/>
                  </a:lnTo>
                  <a:lnTo>
                    <a:pt x="706438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706438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5378640" y="5049883"/>
            <a:ext cx="2033616" cy="3389324"/>
            <a:chOff x="0" y="0"/>
            <a:chExt cx="535603" cy="892662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535603" cy="892662"/>
            </a:xfrm>
            <a:custGeom>
              <a:avLst/>
              <a:gdLst/>
              <a:ahLst/>
              <a:cxnLst/>
              <a:rect r="r" b="b" t="t" l="l"/>
              <a:pathLst>
                <a:path h="892662" w="535603">
                  <a:moveTo>
                    <a:pt x="0" y="0"/>
                  </a:moveTo>
                  <a:lnTo>
                    <a:pt x="535603" y="0"/>
                  </a:lnTo>
                  <a:lnTo>
                    <a:pt x="535603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535603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28700"/>
            <a:ext cx="3908314" cy="9258300"/>
            <a:chOff x="0" y="0"/>
            <a:chExt cx="1029350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9350" cy="2438400"/>
            </a:xfrm>
            <a:custGeom>
              <a:avLst/>
              <a:gdLst/>
              <a:ahLst/>
              <a:cxnLst/>
              <a:rect r="r" b="b" t="t" l="l"/>
              <a:pathLst>
                <a:path h="2438400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29350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1953"/>
            <a:ext cx="1705772" cy="2057400"/>
          </a:xfrm>
          <a:custGeom>
            <a:avLst/>
            <a:gdLst/>
            <a:ahLst/>
            <a:cxnLst/>
            <a:rect r="r" b="b" t="t" l="l"/>
            <a:pathLst>
              <a:path h="2057400" w="1705772">
                <a:moveTo>
                  <a:pt x="0" y="0"/>
                </a:moveTo>
                <a:lnTo>
                  <a:pt x="1705772" y="0"/>
                </a:lnTo>
                <a:lnTo>
                  <a:pt x="170577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4372018"/>
            <a:ext cx="3908314" cy="677865"/>
            <a:chOff x="0" y="0"/>
            <a:chExt cx="1029350" cy="1785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Dokumen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5049883"/>
            <a:ext cx="3908314" cy="677865"/>
            <a:chOff x="0" y="0"/>
            <a:chExt cx="1029350" cy="1785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 Dekripsi Dokumen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3694153"/>
            <a:ext cx="3908314" cy="677865"/>
            <a:chOff x="0" y="0"/>
            <a:chExt cx="1029350" cy="178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5271FF"/>
            </a:solidFill>
            <a:ln w="38100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Dasbor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5727748"/>
            <a:ext cx="3908314" cy="677865"/>
            <a:chOff x="0" y="0"/>
            <a:chExt cx="1029350" cy="1785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Audio dan Video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0" y="6405613"/>
            <a:ext cx="3908314" cy="677865"/>
            <a:chOff x="0" y="0"/>
            <a:chExt cx="1029350" cy="1785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Dekripsi Audio dan Video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-72571" y="7083478"/>
            <a:ext cx="3908314" cy="677865"/>
            <a:chOff x="0" y="0"/>
            <a:chExt cx="1029350" cy="1785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Menunggu Ijin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0" y="7761343"/>
            <a:ext cx="3908314" cy="677865"/>
            <a:chOff x="0" y="0"/>
            <a:chExt cx="1029350" cy="1785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History Permohonan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0" y="8439208"/>
            <a:ext cx="3908314" cy="677865"/>
            <a:chOff x="0" y="0"/>
            <a:chExt cx="1029350" cy="1785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Koordinasi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0" y="9115483"/>
            <a:ext cx="3908314" cy="677865"/>
            <a:chOff x="0" y="0"/>
            <a:chExt cx="1029350" cy="1785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User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4879" y="169058"/>
            <a:ext cx="2699593" cy="690584"/>
            <a:chOff x="0" y="0"/>
            <a:chExt cx="711004" cy="1818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11004" cy="181882"/>
            </a:xfrm>
            <a:custGeom>
              <a:avLst/>
              <a:gdLst/>
              <a:ahLst/>
              <a:cxnLst/>
              <a:rect r="r" b="b" t="t" l="l"/>
              <a:pathLst>
                <a:path h="181882" w="711004">
                  <a:moveTo>
                    <a:pt x="0" y="0"/>
                  </a:moveTo>
                  <a:lnTo>
                    <a:pt x="711004" y="0"/>
                  </a:lnTo>
                  <a:lnTo>
                    <a:pt x="711004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711004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Pengaman Data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157725" y="169058"/>
            <a:ext cx="4929440" cy="690584"/>
            <a:chOff x="0" y="0"/>
            <a:chExt cx="1298289" cy="18188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98289" cy="181882"/>
            </a:xfrm>
            <a:custGeom>
              <a:avLst/>
              <a:gdLst/>
              <a:ahLst/>
              <a:cxnLst/>
              <a:rect r="r" b="b" t="t" l="l"/>
              <a:pathLst>
                <a:path h="181882" w="1298289">
                  <a:moveTo>
                    <a:pt x="0" y="0"/>
                  </a:moveTo>
                  <a:lnTo>
                    <a:pt x="1298289" y="0"/>
                  </a:lnTo>
                  <a:lnTo>
                    <a:pt x="1298289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298289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Hai, Admin       Dasbor      Keluar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908314" y="1589128"/>
            <a:ext cx="2345795" cy="771525"/>
            <a:chOff x="0" y="0"/>
            <a:chExt cx="617823" cy="2032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17823" cy="203200"/>
            </a:xfrm>
            <a:custGeom>
              <a:avLst/>
              <a:gdLst/>
              <a:ahLst/>
              <a:cxnLst/>
              <a:rect r="r" b="b" t="t" l="l"/>
              <a:pathLst>
                <a:path h="203200" w="617823">
                  <a:moveTo>
                    <a:pt x="0" y="0"/>
                  </a:moveTo>
                  <a:lnTo>
                    <a:pt x="617823" y="0"/>
                  </a:lnTo>
                  <a:lnTo>
                    <a:pt x="617823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617823" cy="250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Bold"/>
                </a:rPr>
                <a:t>Dasbor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28700"/>
            <a:ext cx="3908314" cy="9258300"/>
            <a:chOff x="0" y="0"/>
            <a:chExt cx="1029350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9350" cy="2438400"/>
            </a:xfrm>
            <a:custGeom>
              <a:avLst/>
              <a:gdLst/>
              <a:ahLst/>
              <a:cxnLst/>
              <a:rect r="r" b="b" t="t" l="l"/>
              <a:pathLst>
                <a:path h="2438400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29350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1953"/>
            <a:ext cx="1705772" cy="2057400"/>
          </a:xfrm>
          <a:custGeom>
            <a:avLst/>
            <a:gdLst/>
            <a:ahLst/>
            <a:cxnLst/>
            <a:rect r="r" b="b" t="t" l="l"/>
            <a:pathLst>
              <a:path h="2057400" w="1705772">
                <a:moveTo>
                  <a:pt x="0" y="0"/>
                </a:moveTo>
                <a:lnTo>
                  <a:pt x="1705772" y="0"/>
                </a:lnTo>
                <a:lnTo>
                  <a:pt x="170577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4372018"/>
            <a:ext cx="3908314" cy="677865"/>
            <a:chOff x="0" y="0"/>
            <a:chExt cx="1029350" cy="1785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Enkripsi Dokumen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5049883"/>
            <a:ext cx="3908314" cy="677865"/>
            <a:chOff x="0" y="0"/>
            <a:chExt cx="1029350" cy="1785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 Dekripsi Dokumen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3694153"/>
            <a:ext cx="3908314" cy="677865"/>
            <a:chOff x="0" y="0"/>
            <a:chExt cx="1029350" cy="178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Dasbor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5727748"/>
            <a:ext cx="3908314" cy="677865"/>
            <a:chOff x="0" y="0"/>
            <a:chExt cx="1029350" cy="1785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Audio dan Video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0" y="6405613"/>
            <a:ext cx="3908314" cy="677865"/>
            <a:chOff x="0" y="0"/>
            <a:chExt cx="1029350" cy="1785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Dekripsi Audio dan Video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-72571" y="7083478"/>
            <a:ext cx="3908314" cy="677865"/>
            <a:chOff x="0" y="0"/>
            <a:chExt cx="1029350" cy="1785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Menunggu Ijin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0" y="7761343"/>
            <a:ext cx="3908314" cy="677865"/>
            <a:chOff x="0" y="0"/>
            <a:chExt cx="1029350" cy="1785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History Permohonan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0" y="8439208"/>
            <a:ext cx="3908314" cy="677865"/>
            <a:chOff x="0" y="0"/>
            <a:chExt cx="1029350" cy="1785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Koordinasi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0" y="9115483"/>
            <a:ext cx="3908314" cy="677865"/>
            <a:chOff x="0" y="0"/>
            <a:chExt cx="1029350" cy="1785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User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4879" y="169058"/>
            <a:ext cx="2699593" cy="690584"/>
            <a:chOff x="0" y="0"/>
            <a:chExt cx="711004" cy="1818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11004" cy="181882"/>
            </a:xfrm>
            <a:custGeom>
              <a:avLst/>
              <a:gdLst/>
              <a:ahLst/>
              <a:cxnLst/>
              <a:rect r="r" b="b" t="t" l="l"/>
              <a:pathLst>
                <a:path h="181882" w="711004">
                  <a:moveTo>
                    <a:pt x="0" y="0"/>
                  </a:moveTo>
                  <a:lnTo>
                    <a:pt x="711004" y="0"/>
                  </a:lnTo>
                  <a:lnTo>
                    <a:pt x="711004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711004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Pengaman Data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157725" y="169058"/>
            <a:ext cx="4929440" cy="690584"/>
            <a:chOff x="0" y="0"/>
            <a:chExt cx="1298289" cy="18188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98289" cy="181882"/>
            </a:xfrm>
            <a:custGeom>
              <a:avLst/>
              <a:gdLst/>
              <a:ahLst/>
              <a:cxnLst/>
              <a:rect r="r" b="b" t="t" l="l"/>
              <a:pathLst>
                <a:path h="181882" w="1298289">
                  <a:moveTo>
                    <a:pt x="0" y="0"/>
                  </a:moveTo>
                  <a:lnTo>
                    <a:pt x="1298289" y="0"/>
                  </a:lnTo>
                  <a:lnTo>
                    <a:pt x="1298289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298289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Hai, Admin       Dasbor      Keluar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908314" y="1589128"/>
            <a:ext cx="4070210" cy="771525"/>
            <a:chOff x="0" y="0"/>
            <a:chExt cx="1071990" cy="2032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71990" cy="203200"/>
            </a:xfrm>
            <a:custGeom>
              <a:avLst/>
              <a:gdLst/>
              <a:ahLst/>
              <a:cxnLst/>
              <a:rect r="r" b="b" t="t" l="l"/>
              <a:pathLst>
                <a:path h="203200" w="1071990">
                  <a:moveTo>
                    <a:pt x="0" y="0"/>
                  </a:moveTo>
                  <a:lnTo>
                    <a:pt x="1071990" y="0"/>
                  </a:lnTo>
                  <a:lnTo>
                    <a:pt x="1071990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1071990" cy="250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Bold"/>
                </a:rPr>
                <a:t>Enkripsi Dokumen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265090" y="2360653"/>
            <a:ext cx="13220165" cy="1086638"/>
            <a:chOff x="0" y="0"/>
            <a:chExt cx="3481854" cy="28619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481854" cy="286193"/>
            </a:xfrm>
            <a:custGeom>
              <a:avLst/>
              <a:gdLst/>
              <a:ahLst/>
              <a:cxnLst/>
              <a:rect r="r" b="b" t="t" l="l"/>
              <a:pathLst>
                <a:path h="286193" w="3481854">
                  <a:moveTo>
                    <a:pt x="0" y="0"/>
                  </a:moveTo>
                  <a:lnTo>
                    <a:pt x="3481854" y="0"/>
                  </a:lnTo>
                  <a:lnTo>
                    <a:pt x="3481854" y="286193"/>
                  </a:lnTo>
                  <a:lnTo>
                    <a:pt x="0" y="28619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3481854" cy="324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508895" y="2513765"/>
            <a:ext cx="2045505" cy="780414"/>
            <a:chOff x="0" y="0"/>
            <a:chExt cx="538734" cy="20554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38734" cy="205541"/>
            </a:xfrm>
            <a:custGeom>
              <a:avLst/>
              <a:gdLst/>
              <a:ahLst/>
              <a:cxnLst/>
              <a:rect r="r" b="b" t="t" l="l"/>
              <a:pathLst>
                <a:path h="205541" w="538734">
                  <a:moveTo>
                    <a:pt x="0" y="0"/>
                  </a:moveTo>
                  <a:lnTo>
                    <a:pt x="538734" y="0"/>
                  </a:lnTo>
                  <a:lnTo>
                    <a:pt x="538734" y="205541"/>
                  </a:lnTo>
                  <a:lnTo>
                    <a:pt x="0" y="205541"/>
                  </a:lnTo>
                  <a:close/>
                </a:path>
              </a:pathLst>
            </a:custGeom>
            <a:solidFill>
              <a:srgbClr val="2E5E99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538734" cy="243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Tambah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6955772" y="2513765"/>
            <a:ext cx="2045505" cy="780414"/>
            <a:chOff x="0" y="0"/>
            <a:chExt cx="538734" cy="20554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38734" cy="205541"/>
            </a:xfrm>
            <a:custGeom>
              <a:avLst/>
              <a:gdLst/>
              <a:ahLst/>
              <a:cxnLst/>
              <a:rect r="r" b="b" t="t" l="l"/>
              <a:pathLst>
                <a:path h="205541" w="538734">
                  <a:moveTo>
                    <a:pt x="0" y="0"/>
                  </a:moveTo>
                  <a:lnTo>
                    <a:pt x="538734" y="0"/>
                  </a:lnTo>
                  <a:lnTo>
                    <a:pt x="538734" y="205541"/>
                  </a:lnTo>
                  <a:lnTo>
                    <a:pt x="0" y="205541"/>
                  </a:lnTo>
                  <a:close/>
                </a:path>
              </a:pathLst>
            </a:custGeom>
            <a:solidFill>
              <a:srgbClr val="2E5E99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538734" cy="243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Refresh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508895" y="4325167"/>
            <a:ext cx="1022752" cy="771568"/>
            <a:chOff x="0" y="0"/>
            <a:chExt cx="269367" cy="20321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69367" cy="203211"/>
            </a:xfrm>
            <a:custGeom>
              <a:avLst/>
              <a:gdLst/>
              <a:ahLst/>
              <a:cxnLst/>
              <a:rect r="r" b="b" t="t" l="l"/>
              <a:pathLst>
                <a:path h="203211" w="269367">
                  <a:moveTo>
                    <a:pt x="0" y="0"/>
                  </a:moveTo>
                  <a:lnTo>
                    <a:pt x="269367" y="0"/>
                  </a:lnTo>
                  <a:lnTo>
                    <a:pt x="269367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269367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No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5531647" y="4325167"/>
            <a:ext cx="4901581" cy="771568"/>
            <a:chOff x="0" y="0"/>
            <a:chExt cx="1290951" cy="20321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290951" cy="203211"/>
            </a:xfrm>
            <a:custGeom>
              <a:avLst/>
              <a:gdLst/>
              <a:ahLst/>
              <a:cxnLst/>
              <a:rect r="r" b="b" t="t" l="l"/>
              <a:pathLst>
                <a:path h="203211" w="1290951">
                  <a:moveTo>
                    <a:pt x="0" y="0"/>
                  </a:moveTo>
                  <a:lnTo>
                    <a:pt x="1290951" y="0"/>
                  </a:lnTo>
                  <a:lnTo>
                    <a:pt x="1290951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1290951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File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433228" y="4325167"/>
            <a:ext cx="2263156" cy="771568"/>
            <a:chOff x="0" y="0"/>
            <a:chExt cx="596058" cy="20321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596058" cy="203211"/>
            </a:xfrm>
            <a:custGeom>
              <a:avLst/>
              <a:gdLst/>
              <a:ahLst/>
              <a:cxnLst/>
              <a:rect r="r" b="b" t="t" l="l"/>
              <a:pathLst>
                <a:path h="203211" w="596058">
                  <a:moveTo>
                    <a:pt x="0" y="0"/>
                  </a:moveTo>
                  <a:lnTo>
                    <a:pt x="596058" y="0"/>
                  </a:lnTo>
                  <a:lnTo>
                    <a:pt x="596058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596058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Ukuran File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2696384" y="4325167"/>
            <a:ext cx="2682256" cy="771568"/>
            <a:chOff x="0" y="0"/>
            <a:chExt cx="706438" cy="203211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706438" cy="203211"/>
            </a:xfrm>
            <a:custGeom>
              <a:avLst/>
              <a:gdLst/>
              <a:ahLst/>
              <a:cxnLst/>
              <a:rect r="r" b="b" t="t" l="l"/>
              <a:pathLst>
                <a:path h="203211" w="706438">
                  <a:moveTo>
                    <a:pt x="0" y="0"/>
                  </a:moveTo>
                  <a:lnTo>
                    <a:pt x="706438" y="0"/>
                  </a:lnTo>
                  <a:lnTo>
                    <a:pt x="706438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706438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Tanggal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5378640" y="4325167"/>
            <a:ext cx="2033616" cy="771568"/>
            <a:chOff x="0" y="0"/>
            <a:chExt cx="535603" cy="203211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35603" cy="203211"/>
            </a:xfrm>
            <a:custGeom>
              <a:avLst/>
              <a:gdLst/>
              <a:ahLst/>
              <a:cxnLst/>
              <a:rect r="r" b="b" t="t" l="l"/>
              <a:pathLst>
                <a:path h="203211" w="535603">
                  <a:moveTo>
                    <a:pt x="0" y="0"/>
                  </a:moveTo>
                  <a:lnTo>
                    <a:pt x="535603" y="0"/>
                  </a:lnTo>
                  <a:lnTo>
                    <a:pt x="535603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535603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Aksi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4508895" y="5049883"/>
            <a:ext cx="1022752" cy="3389324"/>
            <a:chOff x="0" y="0"/>
            <a:chExt cx="269367" cy="89266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69367" cy="892662"/>
            </a:xfrm>
            <a:custGeom>
              <a:avLst/>
              <a:gdLst/>
              <a:ahLst/>
              <a:cxnLst/>
              <a:rect r="r" b="b" t="t" l="l"/>
              <a:pathLst>
                <a:path h="892662" w="269367">
                  <a:moveTo>
                    <a:pt x="0" y="0"/>
                  </a:moveTo>
                  <a:lnTo>
                    <a:pt x="269367" y="0"/>
                  </a:lnTo>
                  <a:lnTo>
                    <a:pt x="269367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269367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5531647" y="5049883"/>
            <a:ext cx="4901581" cy="3389324"/>
            <a:chOff x="0" y="0"/>
            <a:chExt cx="1290951" cy="89266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290951" cy="892662"/>
            </a:xfrm>
            <a:custGeom>
              <a:avLst/>
              <a:gdLst/>
              <a:ahLst/>
              <a:cxnLst/>
              <a:rect r="r" b="b" t="t" l="l"/>
              <a:pathLst>
                <a:path h="892662" w="1290951">
                  <a:moveTo>
                    <a:pt x="0" y="0"/>
                  </a:moveTo>
                  <a:lnTo>
                    <a:pt x="1290951" y="0"/>
                  </a:lnTo>
                  <a:lnTo>
                    <a:pt x="1290951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1290951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0433228" y="5049883"/>
            <a:ext cx="2263156" cy="3389324"/>
            <a:chOff x="0" y="0"/>
            <a:chExt cx="596058" cy="892662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596058" cy="892662"/>
            </a:xfrm>
            <a:custGeom>
              <a:avLst/>
              <a:gdLst/>
              <a:ahLst/>
              <a:cxnLst/>
              <a:rect r="r" b="b" t="t" l="l"/>
              <a:pathLst>
                <a:path h="892662" w="596058">
                  <a:moveTo>
                    <a:pt x="0" y="0"/>
                  </a:moveTo>
                  <a:lnTo>
                    <a:pt x="596058" y="0"/>
                  </a:lnTo>
                  <a:lnTo>
                    <a:pt x="596058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596058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2696384" y="5049883"/>
            <a:ext cx="2682256" cy="3389324"/>
            <a:chOff x="0" y="0"/>
            <a:chExt cx="706438" cy="892662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706438" cy="892662"/>
            </a:xfrm>
            <a:custGeom>
              <a:avLst/>
              <a:gdLst/>
              <a:ahLst/>
              <a:cxnLst/>
              <a:rect r="r" b="b" t="t" l="l"/>
              <a:pathLst>
                <a:path h="892662" w="706438">
                  <a:moveTo>
                    <a:pt x="0" y="0"/>
                  </a:moveTo>
                  <a:lnTo>
                    <a:pt x="706438" y="0"/>
                  </a:lnTo>
                  <a:lnTo>
                    <a:pt x="706438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706438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5378640" y="5049883"/>
            <a:ext cx="2033616" cy="3389324"/>
            <a:chOff x="0" y="0"/>
            <a:chExt cx="535603" cy="892662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535603" cy="892662"/>
            </a:xfrm>
            <a:custGeom>
              <a:avLst/>
              <a:gdLst/>
              <a:ahLst/>
              <a:cxnLst/>
              <a:rect r="r" b="b" t="t" l="l"/>
              <a:pathLst>
                <a:path h="892662" w="535603">
                  <a:moveTo>
                    <a:pt x="0" y="0"/>
                  </a:moveTo>
                  <a:lnTo>
                    <a:pt x="535603" y="0"/>
                  </a:lnTo>
                  <a:lnTo>
                    <a:pt x="535603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535603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28700"/>
            <a:ext cx="3908314" cy="9258300"/>
            <a:chOff x="0" y="0"/>
            <a:chExt cx="1029350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9350" cy="2438400"/>
            </a:xfrm>
            <a:custGeom>
              <a:avLst/>
              <a:gdLst/>
              <a:ahLst/>
              <a:cxnLst/>
              <a:rect r="r" b="b" t="t" l="l"/>
              <a:pathLst>
                <a:path h="2438400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29350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1953"/>
            <a:ext cx="1705772" cy="2057400"/>
          </a:xfrm>
          <a:custGeom>
            <a:avLst/>
            <a:gdLst/>
            <a:ahLst/>
            <a:cxnLst/>
            <a:rect r="r" b="b" t="t" l="l"/>
            <a:pathLst>
              <a:path h="2057400" w="1705772">
                <a:moveTo>
                  <a:pt x="0" y="0"/>
                </a:moveTo>
                <a:lnTo>
                  <a:pt x="1705772" y="0"/>
                </a:lnTo>
                <a:lnTo>
                  <a:pt x="170577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4372018"/>
            <a:ext cx="3908314" cy="677865"/>
            <a:chOff x="0" y="0"/>
            <a:chExt cx="1029350" cy="1785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Dokumen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5049883"/>
            <a:ext cx="3908314" cy="677865"/>
            <a:chOff x="0" y="0"/>
            <a:chExt cx="1029350" cy="1785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 Dekripsi Dokumen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3694153"/>
            <a:ext cx="3908314" cy="677865"/>
            <a:chOff x="0" y="0"/>
            <a:chExt cx="1029350" cy="178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Dasbor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5727748"/>
            <a:ext cx="3908314" cy="677865"/>
            <a:chOff x="0" y="0"/>
            <a:chExt cx="1029350" cy="1785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Audio dan Video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0" y="6405613"/>
            <a:ext cx="3908314" cy="677865"/>
            <a:chOff x="0" y="0"/>
            <a:chExt cx="1029350" cy="1785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Dekripsi Audio dan Video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-72571" y="7083478"/>
            <a:ext cx="3908314" cy="677865"/>
            <a:chOff x="0" y="0"/>
            <a:chExt cx="1029350" cy="1785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Menunggu Ijin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0" y="7761343"/>
            <a:ext cx="3908314" cy="677865"/>
            <a:chOff x="0" y="0"/>
            <a:chExt cx="1029350" cy="1785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History Permohonan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0" y="8439208"/>
            <a:ext cx="3908314" cy="677865"/>
            <a:chOff x="0" y="0"/>
            <a:chExt cx="1029350" cy="1785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Koordinasi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0" y="9115483"/>
            <a:ext cx="3908314" cy="677865"/>
            <a:chOff x="0" y="0"/>
            <a:chExt cx="1029350" cy="1785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User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4879" y="169058"/>
            <a:ext cx="2699593" cy="690584"/>
            <a:chOff x="0" y="0"/>
            <a:chExt cx="711004" cy="1818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11004" cy="181882"/>
            </a:xfrm>
            <a:custGeom>
              <a:avLst/>
              <a:gdLst/>
              <a:ahLst/>
              <a:cxnLst/>
              <a:rect r="r" b="b" t="t" l="l"/>
              <a:pathLst>
                <a:path h="181882" w="711004">
                  <a:moveTo>
                    <a:pt x="0" y="0"/>
                  </a:moveTo>
                  <a:lnTo>
                    <a:pt x="711004" y="0"/>
                  </a:lnTo>
                  <a:lnTo>
                    <a:pt x="711004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711004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Pengaman Data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157725" y="169058"/>
            <a:ext cx="4929440" cy="690584"/>
            <a:chOff x="0" y="0"/>
            <a:chExt cx="1298289" cy="18188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98289" cy="181882"/>
            </a:xfrm>
            <a:custGeom>
              <a:avLst/>
              <a:gdLst/>
              <a:ahLst/>
              <a:cxnLst/>
              <a:rect r="r" b="b" t="t" l="l"/>
              <a:pathLst>
                <a:path h="181882" w="1298289">
                  <a:moveTo>
                    <a:pt x="0" y="0"/>
                  </a:moveTo>
                  <a:lnTo>
                    <a:pt x="1298289" y="0"/>
                  </a:lnTo>
                  <a:lnTo>
                    <a:pt x="1298289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298289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Hai, Admin       Dasbor      Keluar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908314" y="1589128"/>
            <a:ext cx="4070210" cy="771525"/>
            <a:chOff x="0" y="0"/>
            <a:chExt cx="1071990" cy="2032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71990" cy="203200"/>
            </a:xfrm>
            <a:custGeom>
              <a:avLst/>
              <a:gdLst/>
              <a:ahLst/>
              <a:cxnLst/>
              <a:rect r="r" b="b" t="t" l="l"/>
              <a:pathLst>
                <a:path h="203200" w="1071990">
                  <a:moveTo>
                    <a:pt x="0" y="0"/>
                  </a:moveTo>
                  <a:lnTo>
                    <a:pt x="1071990" y="0"/>
                  </a:lnTo>
                  <a:lnTo>
                    <a:pt x="1071990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1071990" cy="250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Bold"/>
                </a:rPr>
                <a:t>Dekripsi Dokumen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265090" y="2360653"/>
            <a:ext cx="13220165" cy="1086638"/>
            <a:chOff x="0" y="0"/>
            <a:chExt cx="3481854" cy="28619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481854" cy="286193"/>
            </a:xfrm>
            <a:custGeom>
              <a:avLst/>
              <a:gdLst/>
              <a:ahLst/>
              <a:cxnLst/>
              <a:rect r="r" b="b" t="t" l="l"/>
              <a:pathLst>
                <a:path h="286193" w="3481854">
                  <a:moveTo>
                    <a:pt x="0" y="0"/>
                  </a:moveTo>
                  <a:lnTo>
                    <a:pt x="3481854" y="0"/>
                  </a:lnTo>
                  <a:lnTo>
                    <a:pt x="3481854" y="286193"/>
                  </a:lnTo>
                  <a:lnTo>
                    <a:pt x="0" y="28619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3481854" cy="324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508895" y="2513765"/>
            <a:ext cx="2045505" cy="780414"/>
            <a:chOff x="0" y="0"/>
            <a:chExt cx="538734" cy="20554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38734" cy="205541"/>
            </a:xfrm>
            <a:custGeom>
              <a:avLst/>
              <a:gdLst/>
              <a:ahLst/>
              <a:cxnLst/>
              <a:rect r="r" b="b" t="t" l="l"/>
              <a:pathLst>
                <a:path h="205541" w="538734">
                  <a:moveTo>
                    <a:pt x="0" y="0"/>
                  </a:moveTo>
                  <a:lnTo>
                    <a:pt x="538734" y="0"/>
                  </a:lnTo>
                  <a:lnTo>
                    <a:pt x="538734" y="205541"/>
                  </a:lnTo>
                  <a:lnTo>
                    <a:pt x="0" y="205541"/>
                  </a:lnTo>
                  <a:close/>
                </a:path>
              </a:pathLst>
            </a:custGeom>
            <a:solidFill>
              <a:srgbClr val="2E5E99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538734" cy="243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Tambah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6955772" y="2513765"/>
            <a:ext cx="2045505" cy="780414"/>
            <a:chOff x="0" y="0"/>
            <a:chExt cx="538734" cy="20554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38734" cy="205541"/>
            </a:xfrm>
            <a:custGeom>
              <a:avLst/>
              <a:gdLst/>
              <a:ahLst/>
              <a:cxnLst/>
              <a:rect r="r" b="b" t="t" l="l"/>
              <a:pathLst>
                <a:path h="205541" w="538734">
                  <a:moveTo>
                    <a:pt x="0" y="0"/>
                  </a:moveTo>
                  <a:lnTo>
                    <a:pt x="538734" y="0"/>
                  </a:lnTo>
                  <a:lnTo>
                    <a:pt x="538734" y="205541"/>
                  </a:lnTo>
                  <a:lnTo>
                    <a:pt x="0" y="205541"/>
                  </a:lnTo>
                  <a:close/>
                </a:path>
              </a:pathLst>
            </a:custGeom>
            <a:solidFill>
              <a:srgbClr val="2E5E99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538734" cy="243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Refresh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508895" y="4325167"/>
            <a:ext cx="1022752" cy="771568"/>
            <a:chOff x="0" y="0"/>
            <a:chExt cx="269367" cy="20321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69367" cy="203211"/>
            </a:xfrm>
            <a:custGeom>
              <a:avLst/>
              <a:gdLst/>
              <a:ahLst/>
              <a:cxnLst/>
              <a:rect r="r" b="b" t="t" l="l"/>
              <a:pathLst>
                <a:path h="203211" w="269367">
                  <a:moveTo>
                    <a:pt x="0" y="0"/>
                  </a:moveTo>
                  <a:lnTo>
                    <a:pt x="269367" y="0"/>
                  </a:lnTo>
                  <a:lnTo>
                    <a:pt x="269367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269367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No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5531647" y="4325167"/>
            <a:ext cx="4901581" cy="771568"/>
            <a:chOff x="0" y="0"/>
            <a:chExt cx="1290951" cy="20321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290951" cy="203211"/>
            </a:xfrm>
            <a:custGeom>
              <a:avLst/>
              <a:gdLst/>
              <a:ahLst/>
              <a:cxnLst/>
              <a:rect r="r" b="b" t="t" l="l"/>
              <a:pathLst>
                <a:path h="203211" w="1290951">
                  <a:moveTo>
                    <a:pt x="0" y="0"/>
                  </a:moveTo>
                  <a:lnTo>
                    <a:pt x="1290951" y="0"/>
                  </a:lnTo>
                  <a:lnTo>
                    <a:pt x="1290951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1290951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File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433228" y="4325167"/>
            <a:ext cx="2263156" cy="771568"/>
            <a:chOff x="0" y="0"/>
            <a:chExt cx="596058" cy="20321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596058" cy="203211"/>
            </a:xfrm>
            <a:custGeom>
              <a:avLst/>
              <a:gdLst/>
              <a:ahLst/>
              <a:cxnLst/>
              <a:rect r="r" b="b" t="t" l="l"/>
              <a:pathLst>
                <a:path h="203211" w="596058">
                  <a:moveTo>
                    <a:pt x="0" y="0"/>
                  </a:moveTo>
                  <a:lnTo>
                    <a:pt x="596058" y="0"/>
                  </a:lnTo>
                  <a:lnTo>
                    <a:pt x="596058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596058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Ukuran File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2696384" y="4325167"/>
            <a:ext cx="2682256" cy="771568"/>
            <a:chOff x="0" y="0"/>
            <a:chExt cx="706438" cy="203211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706438" cy="203211"/>
            </a:xfrm>
            <a:custGeom>
              <a:avLst/>
              <a:gdLst/>
              <a:ahLst/>
              <a:cxnLst/>
              <a:rect r="r" b="b" t="t" l="l"/>
              <a:pathLst>
                <a:path h="203211" w="706438">
                  <a:moveTo>
                    <a:pt x="0" y="0"/>
                  </a:moveTo>
                  <a:lnTo>
                    <a:pt x="706438" y="0"/>
                  </a:lnTo>
                  <a:lnTo>
                    <a:pt x="706438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706438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Tanggal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5378640" y="4325167"/>
            <a:ext cx="2033616" cy="771568"/>
            <a:chOff x="0" y="0"/>
            <a:chExt cx="535603" cy="203211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35603" cy="203211"/>
            </a:xfrm>
            <a:custGeom>
              <a:avLst/>
              <a:gdLst/>
              <a:ahLst/>
              <a:cxnLst/>
              <a:rect r="r" b="b" t="t" l="l"/>
              <a:pathLst>
                <a:path h="203211" w="535603">
                  <a:moveTo>
                    <a:pt x="0" y="0"/>
                  </a:moveTo>
                  <a:lnTo>
                    <a:pt x="535603" y="0"/>
                  </a:lnTo>
                  <a:lnTo>
                    <a:pt x="535603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535603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Aksi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4508895" y="5049883"/>
            <a:ext cx="1022752" cy="3389324"/>
            <a:chOff x="0" y="0"/>
            <a:chExt cx="269367" cy="89266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69367" cy="892662"/>
            </a:xfrm>
            <a:custGeom>
              <a:avLst/>
              <a:gdLst/>
              <a:ahLst/>
              <a:cxnLst/>
              <a:rect r="r" b="b" t="t" l="l"/>
              <a:pathLst>
                <a:path h="892662" w="269367">
                  <a:moveTo>
                    <a:pt x="0" y="0"/>
                  </a:moveTo>
                  <a:lnTo>
                    <a:pt x="269367" y="0"/>
                  </a:lnTo>
                  <a:lnTo>
                    <a:pt x="269367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269367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5531647" y="5049883"/>
            <a:ext cx="4901581" cy="3389324"/>
            <a:chOff x="0" y="0"/>
            <a:chExt cx="1290951" cy="89266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290951" cy="892662"/>
            </a:xfrm>
            <a:custGeom>
              <a:avLst/>
              <a:gdLst/>
              <a:ahLst/>
              <a:cxnLst/>
              <a:rect r="r" b="b" t="t" l="l"/>
              <a:pathLst>
                <a:path h="892662" w="1290951">
                  <a:moveTo>
                    <a:pt x="0" y="0"/>
                  </a:moveTo>
                  <a:lnTo>
                    <a:pt x="1290951" y="0"/>
                  </a:lnTo>
                  <a:lnTo>
                    <a:pt x="1290951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1290951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0433228" y="5049883"/>
            <a:ext cx="2263156" cy="3389324"/>
            <a:chOff x="0" y="0"/>
            <a:chExt cx="596058" cy="892662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596058" cy="892662"/>
            </a:xfrm>
            <a:custGeom>
              <a:avLst/>
              <a:gdLst/>
              <a:ahLst/>
              <a:cxnLst/>
              <a:rect r="r" b="b" t="t" l="l"/>
              <a:pathLst>
                <a:path h="892662" w="596058">
                  <a:moveTo>
                    <a:pt x="0" y="0"/>
                  </a:moveTo>
                  <a:lnTo>
                    <a:pt x="596058" y="0"/>
                  </a:lnTo>
                  <a:lnTo>
                    <a:pt x="596058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596058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2696384" y="5049883"/>
            <a:ext cx="2682256" cy="3389324"/>
            <a:chOff x="0" y="0"/>
            <a:chExt cx="706438" cy="892662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706438" cy="892662"/>
            </a:xfrm>
            <a:custGeom>
              <a:avLst/>
              <a:gdLst/>
              <a:ahLst/>
              <a:cxnLst/>
              <a:rect r="r" b="b" t="t" l="l"/>
              <a:pathLst>
                <a:path h="892662" w="706438">
                  <a:moveTo>
                    <a:pt x="0" y="0"/>
                  </a:moveTo>
                  <a:lnTo>
                    <a:pt x="706438" y="0"/>
                  </a:lnTo>
                  <a:lnTo>
                    <a:pt x="706438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706438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5378640" y="5049883"/>
            <a:ext cx="2033616" cy="3389324"/>
            <a:chOff x="0" y="0"/>
            <a:chExt cx="535603" cy="892662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535603" cy="892662"/>
            </a:xfrm>
            <a:custGeom>
              <a:avLst/>
              <a:gdLst/>
              <a:ahLst/>
              <a:cxnLst/>
              <a:rect r="r" b="b" t="t" l="l"/>
              <a:pathLst>
                <a:path h="892662" w="535603">
                  <a:moveTo>
                    <a:pt x="0" y="0"/>
                  </a:moveTo>
                  <a:lnTo>
                    <a:pt x="535603" y="0"/>
                  </a:lnTo>
                  <a:lnTo>
                    <a:pt x="535603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535603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28700"/>
            <a:ext cx="3908314" cy="9258300"/>
            <a:chOff x="0" y="0"/>
            <a:chExt cx="1029350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9350" cy="2438400"/>
            </a:xfrm>
            <a:custGeom>
              <a:avLst/>
              <a:gdLst/>
              <a:ahLst/>
              <a:cxnLst/>
              <a:rect r="r" b="b" t="t" l="l"/>
              <a:pathLst>
                <a:path h="2438400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29350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1953"/>
            <a:ext cx="1705772" cy="2057400"/>
          </a:xfrm>
          <a:custGeom>
            <a:avLst/>
            <a:gdLst/>
            <a:ahLst/>
            <a:cxnLst/>
            <a:rect r="r" b="b" t="t" l="l"/>
            <a:pathLst>
              <a:path h="2057400" w="1705772">
                <a:moveTo>
                  <a:pt x="0" y="0"/>
                </a:moveTo>
                <a:lnTo>
                  <a:pt x="1705772" y="0"/>
                </a:lnTo>
                <a:lnTo>
                  <a:pt x="170577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4372018"/>
            <a:ext cx="3908314" cy="677865"/>
            <a:chOff x="0" y="0"/>
            <a:chExt cx="1029350" cy="1785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Dokumen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5049883"/>
            <a:ext cx="3908314" cy="677865"/>
            <a:chOff x="0" y="0"/>
            <a:chExt cx="1029350" cy="1785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 Dekripsi Dokumen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3694153"/>
            <a:ext cx="3908314" cy="677865"/>
            <a:chOff x="0" y="0"/>
            <a:chExt cx="1029350" cy="178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Dasbor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5727748"/>
            <a:ext cx="3908314" cy="677865"/>
            <a:chOff x="0" y="0"/>
            <a:chExt cx="1029350" cy="1785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Enkripsi Audio dan Video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0" y="6405613"/>
            <a:ext cx="3908314" cy="677865"/>
            <a:chOff x="0" y="0"/>
            <a:chExt cx="1029350" cy="1785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Dekripsi Audio dan Video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-72571" y="7083478"/>
            <a:ext cx="3908314" cy="677865"/>
            <a:chOff x="0" y="0"/>
            <a:chExt cx="1029350" cy="1785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Menunggu Ijin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0" y="7761343"/>
            <a:ext cx="3908314" cy="677865"/>
            <a:chOff x="0" y="0"/>
            <a:chExt cx="1029350" cy="1785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History Permohonan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0" y="8439208"/>
            <a:ext cx="3908314" cy="677865"/>
            <a:chOff x="0" y="0"/>
            <a:chExt cx="1029350" cy="1785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Koordinasi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0" y="9115483"/>
            <a:ext cx="3908314" cy="677865"/>
            <a:chOff x="0" y="0"/>
            <a:chExt cx="1029350" cy="1785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User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4879" y="169058"/>
            <a:ext cx="2699593" cy="690584"/>
            <a:chOff x="0" y="0"/>
            <a:chExt cx="711004" cy="1818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11004" cy="181882"/>
            </a:xfrm>
            <a:custGeom>
              <a:avLst/>
              <a:gdLst/>
              <a:ahLst/>
              <a:cxnLst/>
              <a:rect r="r" b="b" t="t" l="l"/>
              <a:pathLst>
                <a:path h="181882" w="711004">
                  <a:moveTo>
                    <a:pt x="0" y="0"/>
                  </a:moveTo>
                  <a:lnTo>
                    <a:pt x="711004" y="0"/>
                  </a:lnTo>
                  <a:lnTo>
                    <a:pt x="711004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711004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Pengaman Data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157725" y="169058"/>
            <a:ext cx="4929440" cy="690584"/>
            <a:chOff x="0" y="0"/>
            <a:chExt cx="1298289" cy="18188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98289" cy="181882"/>
            </a:xfrm>
            <a:custGeom>
              <a:avLst/>
              <a:gdLst/>
              <a:ahLst/>
              <a:cxnLst/>
              <a:rect r="r" b="b" t="t" l="l"/>
              <a:pathLst>
                <a:path h="181882" w="1298289">
                  <a:moveTo>
                    <a:pt x="0" y="0"/>
                  </a:moveTo>
                  <a:lnTo>
                    <a:pt x="1298289" y="0"/>
                  </a:lnTo>
                  <a:lnTo>
                    <a:pt x="1298289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298289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Hai, Admin       Dasbor      Keluar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908314" y="1589128"/>
            <a:ext cx="5092963" cy="771525"/>
            <a:chOff x="0" y="0"/>
            <a:chExt cx="1341356" cy="2032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341356" cy="203200"/>
            </a:xfrm>
            <a:custGeom>
              <a:avLst/>
              <a:gdLst/>
              <a:ahLst/>
              <a:cxnLst/>
              <a:rect r="r" b="b" t="t" l="l"/>
              <a:pathLst>
                <a:path h="203200" w="1341356">
                  <a:moveTo>
                    <a:pt x="0" y="0"/>
                  </a:moveTo>
                  <a:lnTo>
                    <a:pt x="1341356" y="0"/>
                  </a:lnTo>
                  <a:lnTo>
                    <a:pt x="1341356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1341356" cy="250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Bold"/>
                </a:rPr>
                <a:t>Enkripsi Audio dan Video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265090" y="2360653"/>
            <a:ext cx="13220165" cy="1086638"/>
            <a:chOff x="0" y="0"/>
            <a:chExt cx="3481854" cy="28619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481854" cy="286193"/>
            </a:xfrm>
            <a:custGeom>
              <a:avLst/>
              <a:gdLst/>
              <a:ahLst/>
              <a:cxnLst/>
              <a:rect r="r" b="b" t="t" l="l"/>
              <a:pathLst>
                <a:path h="286193" w="3481854">
                  <a:moveTo>
                    <a:pt x="0" y="0"/>
                  </a:moveTo>
                  <a:lnTo>
                    <a:pt x="3481854" y="0"/>
                  </a:lnTo>
                  <a:lnTo>
                    <a:pt x="3481854" y="286193"/>
                  </a:lnTo>
                  <a:lnTo>
                    <a:pt x="0" y="28619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3481854" cy="324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508895" y="2513765"/>
            <a:ext cx="2045505" cy="780414"/>
            <a:chOff x="0" y="0"/>
            <a:chExt cx="538734" cy="20554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38734" cy="205541"/>
            </a:xfrm>
            <a:custGeom>
              <a:avLst/>
              <a:gdLst/>
              <a:ahLst/>
              <a:cxnLst/>
              <a:rect r="r" b="b" t="t" l="l"/>
              <a:pathLst>
                <a:path h="205541" w="538734">
                  <a:moveTo>
                    <a:pt x="0" y="0"/>
                  </a:moveTo>
                  <a:lnTo>
                    <a:pt x="538734" y="0"/>
                  </a:lnTo>
                  <a:lnTo>
                    <a:pt x="538734" y="205541"/>
                  </a:lnTo>
                  <a:lnTo>
                    <a:pt x="0" y="205541"/>
                  </a:lnTo>
                  <a:close/>
                </a:path>
              </a:pathLst>
            </a:custGeom>
            <a:solidFill>
              <a:srgbClr val="2E5E99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538734" cy="243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Tambah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6955772" y="2513765"/>
            <a:ext cx="2045505" cy="780414"/>
            <a:chOff x="0" y="0"/>
            <a:chExt cx="538734" cy="20554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38734" cy="205541"/>
            </a:xfrm>
            <a:custGeom>
              <a:avLst/>
              <a:gdLst/>
              <a:ahLst/>
              <a:cxnLst/>
              <a:rect r="r" b="b" t="t" l="l"/>
              <a:pathLst>
                <a:path h="205541" w="538734">
                  <a:moveTo>
                    <a:pt x="0" y="0"/>
                  </a:moveTo>
                  <a:lnTo>
                    <a:pt x="538734" y="0"/>
                  </a:lnTo>
                  <a:lnTo>
                    <a:pt x="538734" y="205541"/>
                  </a:lnTo>
                  <a:lnTo>
                    <a:pt x="0" y="205541"/>
                  </a:lnTo>
                  <a:close/>
                </a:path>
              </a:pathLst>
            </a:custGeom>
            <a:solidFill>
              <a:srgbClr val="2E5E99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538734" cy="243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Refresh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508895" y="4325167"/>
            <a:ext cx="1022752" cy="771568"/>
            <a:chOff x="0" y="0"/>
            <a:chExt cx="269367" cy="20321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69367" cy="203211"/>
            </a:xfrm>
            <a:custGeom>
              <a:avLst/>
              <a:gdLst/>
              <a:ahLst/>
              <a:cxnLst/>
              <a:rect r="r" b="b" t="t" l="l"/>
              <a:pathLst>
                <a:path h="203211" w="269367">
                  <a:moveTo>
                    <a:pt x="0" y="0"/>
                  </a:moveTo>
                  <a:lnTo>
                    <a:pt x="269367" y="0"/>
                  </a:lnTo>
                  <a:lnTo>
                    <a:pt x="269367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269367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No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5531647" y="4325167"/>
            <a:ext cx="4901581" cy="771568"/>
            <a:chOff x="0" y="0"/>
            <a:chExt cx="1290951" cy="20321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290951" cy="203211"/>
            </a:xfrm>
            <a:custGeom>
              <a:avLst/>
              <a:gdLst/>
              <a:ahLst/>
              <a:cxnLst/>
              <a:rect r="r" b="b" t="t" l="l"/>
              <a:pathLst>
                <a:path h="203211" w="1290951">
                  <a:moveTo>
                    <a:pt x="0" y="0"/>
                  </a:moveTo>
                  <a:lnTo>
                    <a:pt x="1290951" y="0"/>
                  </a:lnTo>
                  <a:lnTo>
                    <a:pt x="1290951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1290951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File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433228" y="4325167"/>
            <a:ext cx="2263156" cy="771568"/>
            <a:chOff x="0" y="0"/>
            <a:chExt cx="596058" cy="20321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596058" cy="203211"/>
            </a:xfrm>
            <a:custGeom>
              <a:avLst/>
              <a:gdLst/>
              <a:ahLst/>
              <a:cxnLst/>
              <a:rect r="r" b="b" t="t" l="l"/>
              <a:pathLst>
                <a:path h="203211" w="596058">
                  <a:moveTo>
                    <a:pt x="0" y="0"/>
                  </a:moveTo>
                  <a:lnTo>
                    <a:pt x="596058" y="0"/>
                  </a:lnTo>
                  <a:lnTo>
                    <a:pt x="596058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596058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Ukuran File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2696384" y="4325167"/>
            <a:ext cx="2682256" cy="771568"/>
            <a:chOff x="0" y="0"/>
            <a:chExt cx="706438" cy="203211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706438" cy="203211"/>
            </a:xfrm>
            <a:custGeom>
              <a:avLst/>
              <a:gdLst/>
              <a:ahLst/>
              <a:cxnLst/>
              <a:rect r="r" b="b" t="t" l="l"/>
              <a:pathLst>
                <a:path h="203211" w="706438">
                  <a:moveTo>
                    <a:pt x="0" y="0"/>
                  </a:moveTo>
                  <a:lnTo>
                    <a:pt x="706438" y="0"/>
                  </a:lnTo>
                  <a:lnTo>
                    <a:pt x="706438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706438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Tanggal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5378640" y="4325167"/>
            <a:ext cx="2033616" cy="771568"/>
            <a:chOff x="0" y="0"/>
            <a:chExt cx="535603" cy="203211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35603" cy="203211"/>
            </a:xfrm>
            <a:custGeom>
              <a:avLst/>
              <a:gdLst/>
              <a:ahLst/>
              <a:cxnLst/>
              <a:rect r="r" b="b" t="t" l="l"/>
              <a:pathLst>
                <a:path h="203211" w="535603">
                  <a:moveTo>
                    <a:pt x="0" y="0"/>
                  </a:moveTo>
                  <a:lnTo>
                    <a:pt x="535603" y="0"/>
                  </a:lnTo>
                  <a:lnTo>
                    <a:pt x="535603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535603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Aksi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4508895" y="5049883"/>
            <a:ext cx="1022752" cy="3389324"/>
            <a:chOff x="0" y="0"/>
            <a:chExt cx="269367" cy="89266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69367" cy="892662"/>
            </a:xfrm>
            <a:custGeom>
              <a:avLst/>
              <a:gdLst/>
              <a:ahLst/>
              <a:cxnLst/>
              <a:rect r="r" b="b" t="t" l="l"/>
              <a:pathLst>
                <a:path h="892662" w="269367">
                  <a:moveTo>
                    <a:pt x="0" y="0"/>
                  </a:moveTo>
                  <a:lnTo>
                    <a:pt x="269367" y="0"/>
                  </a:lnTo>
                  <a:lnTo>
                    <a:pt x="269367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269367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5531647" y="5049883"/>
            <a:ext cx="4901581" cy="3389324"/>
            <a:chOff x="0" y="0"/>
            <a:chExt cx="1290951" cy="89266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290951" cy="892662"/>
            </a:xfrm>
            <a:custGeom>
              <a:avLst/>
              <a:gdLst/>
              <a:ahLst/>
              <a:cxnLst/>
              <a:rect r="r" b="b" t="t" l="l"/>
              <a:pathLst>
                <a:path h="892662" w="1290951">
                  <a:moveTo>
                    <a:pt x="0" y="0"/>
                  </a:moveTo>
                  <a:lnTo>
                    <a:pt x="1290951" y="0"/>
                  </a:lnTo>
                  <a:lnTo>
                    <a:pt x="1290951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1290951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0433228" y="5049883"/>
            <a:ext cx="2263156" cy="3389324"/>
            <a:chOff x="0" y="0"/>
            <a:chExt cx="596058" cy="892662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596058" cy="892662"/>
            </a:xfrm>
            <a:custGeom>
              <a:avLst/>
              <a:gdLst/>
              <a:ahLst/>
              <a:cxnLst/>
              <a:rect r="r" b="b" t="t" l="l"/>
              <a:pathLst>
                <a:path h="892662" w="596058">
                  <a:moveTo>
                    <a:pt x="0" y="0"/>
                  </a:moveTo>
                  <a:lnTo>
                    <a:pt x="596058" y="0"/>
                  </a:lnTo>
                  <a:lnTo>
                    <a:pt x="596058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596058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2696384" y="5049883"/>
            <a:ext cx="2682256" cy="3389324"/>
            <a:chOff x="0" y="0"/>
            <a:chExt cx="706438" cy="892662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706438" cy="892662"/>
            </a:xfrm>
            <a:custGeom>
              <a:avLst/>
              <a:gdLst/>
              <a:ahLst/>
              <a:cxnLst/>
              <a:rect r="r" b="b" t="t" l="l"/>
              <a:pathLst>
                <a:path h="892662" w="706438">
                  <a:moveTo>
                    <a:pt x="0" y="0"/>
                  </a:moveTo>
                  <a:lnTo>
                    <a:pt x="706438" y="0"/>
                  </a:lnTo>
                  <a:lnTo>
                    <a:pt x="706438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706438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5378640" y="5049883"/>
            <a:ext cx="2033616" cy="3389324"/>
            <a:chOff x="0" y="0"/>
            <a:chExt cx="535603" cy="892662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535603" cy="892662"/>
            </a:xfrm>
            <a:custGeom>
              <a:avLst/>
              <a:gdLst/>
              <a:ahLst/>
              <a:cxnLst/>
              <a:rect r="r" b="b" t="t" l="l"/>
              <a:pathLst>
                <a:path h="892662" w="535603">
                  <a:moveTo>
                    <a:pt x="0" y="0"/>
                  </a:moveTo>
                  <a:lnTo>
                    <a:pt x="535603" y="0"/>
                  </a:lnTo>
                  <a:lnTo>
                    <a:pt x="535603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535603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28700"/>
            <a:ext cx="3908314" cy="9258300"/>
            <a:chOff x="0" y="0"/>
            <a:chExt cx="1029350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9350" cy="2438400"/>
            </a:xfrm>
            <a:custGeom>
              <a:avLst/>
              <a:gdLst/>
              <a:ahLst/>
              <a:cxnLst/>
              <a:rect r="r" b="b" t="t" l="l"/>
              <a:pathLst>
                <a:path h="2438400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29350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1953"/>
            <a:ext cx="1705772" cy="2057400"/>
          </a:xfrm>
          <a:custGeom>
            <a:avLst/>
            <a:gdLst/>
            <a:ahLst/>
            <a:cxnLst/>
            <a:rect r="r" b="b" t="t" l="l"/>
            <a:pathLst>
              <a:path h="2057400" w="1705772">
                <a:moveTo>
                  <a:pt x="0" y="0"/>
                </a:moveTo>
                <a:lnTo>
                  <a:pt x="1705772" y="0"/>
                </a:lnTo>
                <a:lnTo>
                  <a:pt x="170577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4372018"/>
            <a:ext cx="3908314" cy="677865"/>
            <a:chOff x="0" y="0"/>
            <a:chExt cx="1029350" cy="1785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Dokumen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5049883"/>
            <a:ext cx="3908314" cy="677865"/>
            <a:chOff x="0" y="0"/>
            <a:chExt cx="1029350" cy="1785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 Dekripsi Dokumen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3694153"/>
            <a:ext cx="3908314" cy="677865"/>
            <a:chOff x="0" y="0"/>
            <a:chExt cx="1029350" cy="178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Dasbor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5727748"/>
            <a:ext cx="3908314" cy="677865"/>
            <a:chOff x="0" y="0"/>
            <a:chExt cx="1029350" cy="1785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Audio dan Video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0" y="6405613"/>
            <a:ext cx="3908314" cy="677865"/>
            <a:chOff x="0" y="0"/>
            <a:chExt cx="1029350" cy="1785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Dekripsi Audio dan Video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-72571" y="7083478"/>
            <a:ext cx="3908314" cy="677865"/>
            <a:chOff x="0" y="0"/>
            <a:chExt cx="1029350" cy="1785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Menunggu Ijin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0" y="7761343"/>
            <a:ext cx="3908314" cy="677865"/>
            <a:chOff x="0" y="0"/>
            <a:chExt cx="1029350" cy="1785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History Permohonan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0" y="8439208"/>
            <a:ext cx="3908314" cy="677865"/>
            <a:chOff x="0" y="0"/>
            <a:chExt cx="1029350" cy="1785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Koordinasi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0" y="9115483"/>
            <a:ext cx="3908314" cy="677865"/>
            <a:chOff x="0" y="0"/>
            <a:chExt cx="1029350" cy="1785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User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4879" y="169058"/>
            <a:ext cx="2699593" cy="690584"/>
            <a:chOff x="0" y="0"/>
            <a:chExt cx="711004" cy="1818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11004" cy="181882"/>
            </a:xfrm>
            <a:custGeom>
              <a:avLst/>
              <a:gdLst/>
              <a:ahLst/>
              <a:cxnLst/>
              <a:rect r="r" b="b" t="t" l="l"/>
              <a:pathLst>
                <a:path h="181882" w="711004">
                  <a:moveTo>
                    <a:pt x="0" y="0"/>
                  </a:moveTo>
                  <a:lnTo>
                    <a:pt x="711004" y="0"/>
                  </a:lnTo>
                  <a:lnTo>
                    <a:pt x="711004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711004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Pengaman Data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157725" y="169058"/>
            <a:ext cx="4929440" cy="690584"/>
            <a:chOff x="0" y="0"/>
            <a:chExt cx="1298289" cy="18188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98289" cy="181882"/>
            </a:xfrm>
            <a:custGeom>
              <a:avLst/>
              <a:gdLst/>
              <a:ahLst/>
              <a:cxnLst/>
              <a:rect r="r" b="b" t="t" l="l"/>
              <a:pathLst>
                <a:path h="181882" w="1298289">
                  <a:moveTo>
                    <a:pt x="0" y="0"/>
                  </a:moveTo>
                  <a:lnTo>
                    <a:pt x="1298289" y="0"/>
                  </a:lnTo>
                  <a:lnTo>
                    <a:pt x="1298289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298289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Hai, Admin       Dasbor      Keluar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908314" y="1589128"/>
            <a:ext cx="5092963" cy="771525"/>
            <a:chOff x="0" y="0"/>
            <a:chExt cx="1341356" cy="2032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341356" cy="203200"/>
            </a:xfrm>
            <a:custGeom>
              <a:avLst/>
              <a:gdLst/>
              <a:ahLst/>
              <a:cxnLst/>
              <a:rect r="r" b="b" t="t" l="l"/>
              <a:pathLst>
                <a:path h="203200" w="1341356">
                  <a:moveTo>
                    <a:pt x="0" y="0"/>
                  </a:moveTo>
                  <a:lnTo>
                    <a:pt x="1341356" y="0"/>
                  </a:lnTo>
                  <a:lnTo>
                    <a:pt x="1341356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1341356" cy="250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Bold"/>
                </a:rPr>
                <a:t>Dekripsi Audio dan Video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265090" y="2360653"/>
            <a:ext cx="13220165" cy="1086638"/>
            <a:chOff x="0" y="0"/>
            <a:chExt cx="3481854" cy="28619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481854" cy="286193"/>
            </a:xfrm>
            <a:custGeom>
              <a:avLst/>
              <a:gdLst/>
              <a:ahLst/>
              <a:cxnLst/>
              <a:rect r="r" b="b" t="t" l="l"/>
              <a:pathLst>
                <a:path h="286193" w="3481854">
                  <a:moveTo>
                    <a:pt x="0" y="0"/>
                  </a:moveTo>
                  <a:lnTo>
                    <a:pt x="3481854" y="0"/>
                  </a:lnTo>
                  <a:lnTo>
                    <a:pt x="3481854" y="286193"/>
                  </a:lnTo>
                  <a:lnTo>
                    <a:pt x="0" y="28619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3481854" cy="324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508895" y="2513765"/>
            <a:ext cx="2045505" cy="780414"/>
            <a:chOff x="0" y="0"/>
            <a:chExt cx="538734" cy="20554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38734" cy="205541"/>
            </a:xfrm>
            <a:custGeom>
              <a:avLst/>
              <a:gdLst/>
              <a:ahLst/>
              <a:cxnLst/>
              <a:rect r="r" b="b" t="t" l="l"/>
              <a:pathLst>
                <a:path h="205541" w="538734">
                  <a:moveTo>
                    <a:pt x="0" y="0"/>
                  </a:moveTo>
                  <a:lnTo>
                    <a:pt x="538734" y="0"/>
                  </a:lnTo>
                  <a:lnTo>
                    <a:pt x="538734" y="205541"/>
                  </a:lnTo>
                  <a:lnTo>
                    <a:pt x="0" y="205541"/>
                  </a:lnTo>
                  <a:close/>
                </a:path>
              </a:pathLst>
            </a:custGeom>
            <a:solidFill>
              <a:srgbClr val="2E5E99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538734" cy="243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Tambah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6955772" y="2513765"/>
            <a:ext cx="2045505" cy="780414"/>
            <a:chOff x="0" y="0"/>
            <a:chExt cx="538734" cy="20554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38734" cy="205541"/>
            </a:xfrm>
            <a:custGeom>
              <a:avLst/>
              <a:gdLst/>
              <a:ahLst/>
              <a:cxnLst/>
              <a:rect r="r" b="b" t="t" l="l"/>
              <a:pathLst>
                <a:path h="205541" w="538734">
                  <a:moveTo>
                    <a:pt x="0" y="0"/>
                  </a:moveTo>
                  <a:lnTo>
                    <a:pt x="538734" y="0"/>
                  </a:lnTo>
                  <a:lnTo>
                    <a:pt x="538734" y="205541"/>
                  </a:lnTo>
                  <a:lnTo>
                    <a:pt x="0" y="205541"/>
                  </a:lnTo>
                  <a:close/>
                </a:path>
              </a:pathLst>
            </a:custGeom>
            <a:solidFill>
              <a:srgbClr val="2E5E99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538734" cy="243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Refresh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508895" y="4325167"/>
            <a:ext cx="1022752" cy="771568"/>
            <a:chOff x="0" y="0"/>
            <a:chExt cx="269367" cy="20321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69367" cy="203211"/>
            </a:xfrm>
            <a:custGeom>
              <a:avLst/>
              <a:gdLst/>
              <a:ahLst/>
              <a:cxnLst/>
              <a:rect r="r" b="b" t="t" l="l"/>
              <a:pathLst>
                <a:path h="203211" w="269367">
                  <a:moveTo>
                    <a:pt x="0" y="0"/>
                  </a:moveTo>
                  <a:lnTo>
                    <a:pt x="269367" y="0"/>
                  </a:lnTo>
                  <a:lnTo>
                    <a:pt x="269367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269367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No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5531647" y="4325167"/>
            <a:ext cx="4901581" cy="771568"/>
            <a:chOff x="0" y="0"/>
            <a:chExt cx="1290951" cy="20321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290951" cy="203211"/>
            </a:xfrm>
            <a:custGeom>
              <a:avLst/>
              <a:gdLst/>
              <a:ahLst/>
              <a:cxnLst/>
              <a:rect r="r" b="b" t="t" l="l"/>
              <a:pathLst>
                <a:path h="203211" w="1290951">
                  <a:moveTo>
                    <a:pt x="0" y="0"/>
                  </a:moveTo>
                  <a:lnTo>
                    <a:pt x="1290951" y="0"/>
                  </a:lnTo>
                  <a:lnTo>
                    <a:pt x="1290951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1290951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File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433228" y="4325167"/>
            <a:ext cx="2263156" cy="771568"/>
            <a:chOff x="0" y="0"/>
            <a:chExt cx="596058" cy="20321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596058" cy="203211"/>
            </a:xfrm>
            <a:custGeom>
              <a:avLst/>
              <a:gdLst/>
              <a:ahLst/>
              <a:cxnLst/>
              <a:rect r="r" b="b" t="t" l="l"/>
              <a:pathLst>
                <a:path h="203211" w="596058">
                  <a:moveTo>
                    <a:pt x="0" y="0"/>
                  </a:moveTo>
                  <a:lnTo>
                    <a:pt x="596058" y="0"/>
                  </a:lnTo>
                  <a:lnTo>
                    <a:pt x="596058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596058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Ukuran File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2696384" y="4325167"/>
            <a:ext cx="2682256" cy="771568"/>
            <a:chOff x="0" y="0"/>
            <a:chExt cx="706438" cy="203211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706438" cy="203211"/>
            </a:xfrm>
            <a:custGeom>
              <a:avLst/>
              <a:gdLst/>
              <a:ahLst/>
              <a:cxnLst/>
              <a:rect r="r" b="b" t="t" l="l"/>
              <a:pathLst>
                <a:path h="203211" w="706438">
                  <a:moveTo>
                    <a:pt x="0" y="0"/>
                  </a:moveTo>
                  <a:lnTo>
                    <a:pt x="706438" y="0"/>
                  </a:lnTo>
                  <a:lnTo>
                    <a:pt x="706438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706438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Tanggal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5378640" y="4325167"/>
            <a:ext cx="2033616" cy="771568"/>
            <a:chOff x="0" y="0"/>
            <a:chExt cx="535603" cy="203211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35603" cy="203211"/>
            </a:xfrm>
            <a:custGeom>
              <a:avLst/>
              <a:gdLst/>
              <a:ahLst/>
              <a:cxnLst/>
              <a:rect r="r" b="b" t="t" l="l"/>
              <a:pathLst>
                <a:path h="203211" w="535603">
                  <a:moveTo>
                    <a:pt x="0" y="0"/>
                  </a:moveTo>
                  <a:lnTo>
                    <a:pt x="535603" y="0"/>
                  </a:lnTo>
                  <a:lnTo>
                    <a:pt x="535603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535603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Aksi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4508895" y="5049883"/>
            <a:ext cx="1022752" cy="3389324"/>
            <a:chOff x="0" y="0"/>
            <a:chExt cx="269367" cy="89266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69367" cy="892662"/>
            </a:xfrm>
            <a:custGeom>
              <a:avLst/>
              <a:gdLst/>
              <a:ahLst/>
              <a:cxnLst/>
              <a:rect r="r" b="b" t="t" l="l"/>
              <a:pathLst>
                <a:path h="892662" w="269367">
                  <a:moveTo>
                    <a:pt x="0" y="0"/>
                  </a:moveTo>
                  <a:lnTo>
                    <a:pt x="269367" y="0"/>
                  </a:lnTo>
                  <a:lnTo>
                    <a:pt x="269367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269367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5531647" y="5049883"/>
            <a:ext cx="4901581" cy="3389324"/>
            <a:chOff x="0" y="0"/>
            <a:chExt cx="1290951" cy="89266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290951" cy="892662"/>
            </a:xfrm>
            <a:custGeom>
              <a:avLst/>
              <a:gdLst/>
              <a:ahLst/>
              <a:cxnLst/>
              <a:rect r="r" b="b" t="t" l="l"/>
              <a:pathLst>
                <a:path h="892662" w="1290951">
                  <a:moveTo>
                    <a:pt x="0" y="0"/>
                  </a:moveTo>
                  <a:lnTo>
                    <a:pt x="1290951" y="0"/>
                  </a:lnTo>
                  <a:lnTo>
                    <a:pt x="1290951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1290951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0433228" y="5049883"/>
            <a:ext cx="2263156" cy="3389324"/>
            <a:chOff x="0" y="0"/>
            <a:chExt cx="596058" cy="892662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596058" cy="892662"/>
            </a:xfrm>
            <a:custGeom>
              <a:avLst/>
              <a:gdLst/>
              <a:ahLst/>
              <a:cxnLst/>
              <a:rect r="r" b="b" t="t" l="l"/>
              <a:pathLst>
                <a:path h="892662" w="596058">
                  <a:moveTo>
                    <a:pt x="0" y="0"/>
                  </a:moveTo>
                  <a:lnTo>
                    <a:pt x="596058" y="0"/>
                  </a:lnTo>
                  <a:lnTo>
                    <a:pt x="596058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596058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2696384" y="5049883"/>
            <a:ext cx="2682256" cy="3389324"/>
            <a:chOff x="0" y="0"/>
            <a:chExt cx="706438" cy="892662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706438" cy="892662"/>
            </a:xfrm>
            <a:custGeom>
              <a:avLst/>
              <a:gdLst/>
              <a:ahLst/>
              <a:cxnLst/>
              <a:rect r="r" b="b" t="t" l="l"/>
              <a:pathLst>
                <a:path h="892662" w="706438">
                  <a:moveTo>
                    <a:pt x="0" y="0"/>
                  </a:moveTo>
                  <a:lnTo>
                    <a:pt x="706438" y="0"/>
                  </a:lnTo>
                  <a:lnTo>
                    <a:pt x="706438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706438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5378640" y="5049883"/>
            <a:ext cx="2033616" cy="3389324"/>
            <a:chOff x="0" y="0"/>
            <a:chExt cx="535603" cy="892662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535603" cy="892662"/>
            </a:xfrm>
            <a:custGeom>
              <a:avLst/>
              <a:gdLst/>
              <a:ahLst/>
              <a:cxnLst/>
              <a:rect r="r" b="b" t="t" l="l"/>
              <a:pathLst>
                <a:path h="892662" w="535603">
                  <a:moveTo>
                    <a:pt x="0" y="0"/>
                  </a:moveTo>
                  <a:lnTo>
                    <a:pt x="535603" y="0"/>
                  </a:lnTo>
                  <a:lnTo>
                    <a:pt x="535603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535603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28700"/>
            <a:ext cx="3908314" cy="9258300"/>
            <a:chOff x="0" y="0"/>
            <a:chExt cx="1029350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9350" cy="2438400"/>
            </a:xfrm>
            <a:custGeom>
              <a:avLst/>
              <a:gdLst/>
              <a:ahLst/>
              <a:cxnLst/>
              <a:rect r="r" b="b" t="t" l="l"/>
              <a:pathLst>
                <a:path h="2438400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29350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1953"/>
            <a:ext cx="1705772" cy="2057400"/>
          </a:xfrm>
          <a:custGeom>
            <a:avLst/>
            <a:gdLst/>
            <a:ahLst/>
            <a:cxnLst/>
            <a:rect r="r" b="b" t="t" l="l"/>
            <a:pathLst>
              <a:path h="2057400" w="1705772">
                <a:moveTo>
                  <a:pt x="0" y="0"/>
                </a:moveTo>
                <a:lnTo>
                  <a:pt x="1705772" y="0"/>
                </a:lnTo>
                <a:lnTo>
                  <a:pt x="170577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4372018"/>
            <a:ext cx="3908314" cy="677865"/>
            <a:chOff x="0" y="0"/>
            <a:chExt cx="1029350" cy="1785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Dokumen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5049883"/>
            <a:ext cx="3908314" cy="677865"/>
            <a:chOff x="0" y="0"/>
            <a:chExt cx="1029350" cy="1785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 Dekripsi Dokumen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3694153"/>
            <a:ext cx="3908314" cy="677865"/>
            <a:chOff x="0" y="0"/>
            <a:chExt cx="1029350" cy="178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Dasbor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5727748"/>
            <a:ext cx="3908314" cy="677865"/>
            <a:chOff x="0" y="0"/>
            <a:chExt cx="1029350" cy="1785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Audio dan Video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0" y="6405613"/>
            <a:ext cx="3908314" cy="677865"/>
            <a:chOff x="0" y="0"/>
            <a:chExt cx="1029350" cy="1785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Dekripsi Audio dan Video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-72571" y="7083478"/>
            <a:ext cx="3908314" cy="677865"/>
            <a:chOff x="0" y="0"/>
            <a:chExt cx="1029350" cy="1785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Menunggu Ijin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0" y="7761343"/>
            <a:ext cx="3908314" cy="677865"/>
            <a:chOff x="0" y="0"/>
            <a:chExt cx="1029350" cy="1785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History Permohonan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0" y="8439208"/>
            <a:ext cx="3908314" cy="677865"/>
            <a:chOff x="0" y="0"/>
            <a:chExt cx="1029350" cy="1785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Koordinasi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0" y="9115483"/>
            <a:ext cx="3908314" cy="677865"/>
            <a:chOff x="0" y="0"/>
            <a:chExt cx="1029350" cy="1785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User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4879" y="169058"/>
            <a:ext cx="2699593" cy="690584"/>
            <a:chOff x="0" y="0"/>
            <a:chExt cx="711004" cy="1818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11004" cy="181882"/>
            </a:xfrm>
            <a:custGeom>
              <a:avLst/>
              <a:gdLst/>
              <a:ahLst/>
              <a:cxnLst/>
              <a:rect r="r" b="b" t="t" l="l"/>
              <a:pathLst>
                <a:path h="181882" w="711004">
                  <a:moveTo>
                    <a:pt x="0" y="0"/>
                  </a:moveTo>
                  <a:lnTo>
                    <a:pt x="711004" y="0"/>
                  </a:lnTo>
                  <a:lnTo>
                    <a:pt x="711004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711004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Pengaman Data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157725" y="169058"/>
            <a:ext cx="4929440" cy="690584"/>
            <a:chOff x="0" y="0"/>
            <a:chExt cx="1298289" cy="18188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98289" cy="181882"/>
            </a:xfrm>
            <a:custGeom>
              <a:avLst/>
              <a:gdLst/>
              <a:ahLst/>
              <a:cxnLst/>
              <a:rect r="r" b="b" t="t" l="l"/>
              <a:pathLst>
                <a:path h="181882" w="1298289">
                  <a:moveTo>
                    <a:pt x="0" y="0"/>
                  </a:moveTo>
                  <a:lnTo>
                    <a:pt x="1298289" y="0"/>
                  </a:lnTo>
                  <a:lnTo>
                    <a:pt x="1298289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298289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Hai, Admin       Dasbor      Keluar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295392" y="1589128"/>
            <a:ext cx="3213936" cy="771525"/>
            <a:chOff x="0" y="0"/>
            <a:chExt cx="846469" cy="2032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46469" cy="203200"/>
            </a:xfrm>
            <a:custGeom>
              <a:avLst/>
              <a:gdLst/>
              <a:ahLst/>
              <a:cxnLst/>
              <a:rect r="r" b="b" t="t" l="l"/>
              <a:pathLst>
                <a:path h="203200" w="846469">
                  <a:moveTo>
                    <a:pt x="0" y="0"/>
                  </a:moveTo>
                  <a:lnTo>
                    <a:pt x="846469" y="0"/>
                  </a:lnTo>
                  <a:lnTo>
                    <a:pt x="846469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846469" cy="250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Bold"/>
                </a:rPr>
                <a:t>Menunggu Ijin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538626" y="2653930"/>
            <a:ext cx="1022752" cy="771568"/>
            <a:chOff x="0" y="0"/>
            <a:chExt cx="269367" cy="20321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69367" cy="203211"/>
            </a:xfrm>
            <a:custGeom>
              <a:avLst/>
              <a:gdLst/>
              <a:ahLst/>
              <a:cxnLst/>
              <a:rect r="r" b="b" t="t" l="l"/>
              <a:pathLst>
                <a:path h="203211" w="269367">
                  <a:moveTo>
                    <a:pt x="0" y="0"/>
                  </a:moveTo>
                  <a:lnTo>
                    <a:pt x="269367" y="0"/>
                  </a:lnTo>
                  <a:lnTo>
                    <a:pt x="269367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269367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No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5561379" y="2653930"/>
            <a:ext cx="1947949" cy="771568"/>
            <a:chOff x="0" y="0"/>
            <a:chExt cx="513040" cy="20321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13040" cy="203211"/>
            </a:xfrm>
            <a:custGeom>
              <a:avLst/>
              <a:gdLst/>
              <a:ahLst/>
              <a:cxnLst/>
              <a:rect r="r" b="b" t="t" l="l"/>
              <a:pathLst>
                <a:path h="203211" w="513040">
                  <a:moveTo>
                    <a:pt x="0" y="0"/>
                  </a:moveTo>
                  <a:lnTo>
                    <a:pt x="513040" y="0"/>
                  </a:lnTo>
                  <a:lnTo>
                    <a:pt x="513040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513040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Nama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422364" y="2653930"/>
            <a:ext cx="2114499" cy="771568"/>
            <a:chOff x="0" y="0"/>
            <a:chExt cx="556905" cy="20321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56905" cy="203211"/>
            </a:xfrm>
            <a:custGeom>
              <a:avLst/>
              <a:gdLst/>
              <a:ahLst/>
              <a:cxnLst/>
              <a:rect r="r" b="b" t="t" l="l"/>
              <a:pathLst>
                <a:path h="203211" w="556905">
                  <a:moveTo>
                    <a:pt x="0" y="0"/>
                  </a:moveTo>
                  <a:lnTo>
                    <a:pt x="556905" y="0"/>
                  </a:lnTo>
                  <a:lnTo>
                    <a:pt x="556905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556905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Jabatan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3787531" y="2653930"/>
            <a:ext cx="2220915" cy="771568"/>
            <a:chOff x="0" y="0"/>
            <a:chExt cx="584932" cy="20321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584932" cy="203211"/>
            </a:xfrm>
            <a:custGeom>
              <a:avLst/>
              <a:gdLst/>
              <a:ahLst/>
              <a:cxnLst/>
              <a:rect r="r" b="b" t="t" l="l"/>
              <a:pathLst>
                <a:path h="203211" w="584932">
                  <a:moveTo>
                    <a:pt x="0" y="0"/>
                  </a:moveTo>
                  <a:lnTo>
                    <a:pt x="584932" y="0"/>
                  </a:lnTo>
                  <a:lnTo>
                    <a:pt x="584932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584932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Tanggal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6008446" y="2653930"/>
            <a:ext cx="1433541" cy="771568"/>
            <a:chOff x="0" y="0"/>
            <a:chExt cx="377558" cy="20321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377558" cy="203211"/>
            </a:xfrm>
            <a:custGeom>
              <a:avLst/>
              <a:gdLst/>
              <a:ahLst/>
              <a:cxnLst/>
              <a:rect r="r" b="b" t="t" l="l"/>
              <a:pathLst>
                <a:path h="203211" w="377558">
                  <a:moveTo>
                    <a:pt x="0" y="0"/>
                  </a:moveTo>
                  <a:lnTo>
                    <a:pt x="377558" y="0"/>
                  </a:lnTo>
                  <a:lnTo>
                    <a:pt x="377558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377558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Aksi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538626" y="3378647"/>
            <a:ext cx="1022752" cy="3389324"/>
            <a:chOff x="0" y="0"/>
            <a:chExt cx="269367" cy="892662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269367" cy="892662"/>
            </a:xfrm>
            <a:custGeom>
              <a:avLst/>
              <a:gdLst/>
              <a:ahLst/>
              <a:cxnLst/>
              <a:rect r="r" b="b" t="t" l="l"/>
              <a:pathLst>
                <a:path h="892662" w="269367">
                  <a:moveTo>
                    <a:pt x="0" y="0"/>
                  </a:moveTo>
                  <a:lnTo>
                    <a:pt x="269367" y="0"/>
                  </a:lnTo>
                  <a:lnTo>
                    <a:pt x="269367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269367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561379" y="3378647"/>
            <a:ext cx="1947949" cy="3389324"/>
            <a:chOff x="0" y="0"/>
            <a:chExt cx="513040" cy="892662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513040" cy="892662"/>
            </a:xfrm>
            <a:custGeom>
              <a:avLst/>
              <a:gdLst/>
              <a:ahLst/>
              <a:cxnLst/>
              <a:rect r="r" b="b" t="t" l="l"/>
              <a:pathLst>
                <a:path h="892662" w="513040">
                  <a:moveTo>
                    <a:pt x="0" y="0"/>
                  </a:moveTo>
                  <a:lnTo>
                    <a:pt x="513040" y="0"/>
                  </a:lnTo>
                  <a:lnTo>
                    <a:pt x="513040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513040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9422364" y="3378647"/>
            <a:ext cx="2114499" cy="3389324"/>
            <a:chOff x="0" y="0"/>
            <a:chExt cx="556905" cy="892662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56905" cy="892662"/>
            </a:xfrm>
            <a:custGeom>
              <a:avLst/>
              <a:gdLst/>
              <a:ahLst/>
              <a:cxnLst/>
              <a:rect r="r" b="b" t="t" l="l"/>
              <a:pathLst>
                <a:path h="892662" w="556905">
                  <a:moveTo>
                    <a:pt x="0" y="0"/>
                  </a:moveTo>
                  <a:lnTo>
                    <a:pt x="556905" y="0"/>
                  </a:lnTo>
                  <a:lnTo>
                    <a:pt x="556905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556905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3787531" y="3378647"/>
            <a:ext cx="2220915" cy="3389324"/>
            <a:chOff x="0" y="0"/>
            <a:chExt cx="584932" cy="89266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584932" cy="892662"/>
            </a:xfrm>
            <a:custGeom>
              <a:avLst/>
              <a:gdLst/>
              <a:ahLst/>
              <a:cxnLst/>
              <a:rect r="r" b="b" t="t" l="l"/>
              <a:pathLst>
                <a:path h="892662" w="584932">
                  <a:moveTo>
                    <a:pt x="0" y="0"/>
                  </a:moveTo>
                  <a:lnTo>
                    <a:pt x="584932" y="0"/>
                  </a:lnTo>
                  <a:lnTo>
                    <a:pt x="584932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584932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6008446" y="3378647"/>
            <a:ext cx="1433541" cy="3389324"/>
            <a:chOff x="0" y="0"/>
            <a:chExt cx="377558" cy="89266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377558" cy="892662"/>
            </a:xfrm>
            <a:custGeom>
              <a:avLst/>
              <a:gdLst/>
              <a:ahLst/>
              <a:cxnLst/>
              <a:rect r="r" b="b" t="t" l="l"/>
              <a:pathLst>
                <a:path h="892662" w="377558">
                  <a:moveTo>
                    <a:pt x="0" y="0"/>
                  </a:moveTo>
                  <a:lnTo>
                    <a:pt x="377558" y="0"/>
                  </a:lnTo>
                  <a:lnTo>
                    <a:pt x="377558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377558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7509328" y="2653930"/>
            <a:ext cx="1913036" cy="771568"/>
            <a:chOff x="0" y="0"/>
            <a:chExt cx="503845" cy="203211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503845" cy="203211"/>
            </a:xfrm>
            <a:custGeom>
              <a:avLst/>
              <a:gdLst/>
              <a:ahLst/>
              <a:cxnLst/>
              <a:rect r="r" b="b" t="t" l="l"/>
              <a:pathLst>
                <a:path h="203211" w="503845">
                  <a:moveTo>
                    <a:pt x="0" y="0"/>
                  </a:moveTo>
                  <a:lnTo>
                    <a:pt x="503845" y="0"/>
                  </a:lnTo>
                  <a:lnTo>
                    <a:pt x="503845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503845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Nama Fike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509328" y="3378647"/>
            <a:ext cx="1913036" cy="3389324"/>
            <a:chOff x="0" y="0"/>
            <a:chExt cx="503845" cy="892662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503845" cy="892662"/>
            </a:xfrm>
            <a:custGeom>
              <a:avLst/>
              <a:gdLst/>
              <a:ahLst/>
              <a:cxnLst/>
              <a:rect r="r" b="b" t="t" l="l"/>
              <a:pathLst>
                <a:path h="892662" w="503845">
                  <a:moveTo>
                    <a:pt x="0" y="0"/>
                  </a:moveTo>
                  <a:lnTo>
                    <a:pt x="503845" y="0"/>
                  </a:lnTo>
                  <a:lnTo>
                    <a:pt x="503845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503845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1536864" y="2653930"/>
            <a:ext cx="2250668" cy="771568"/>
            <a:chOff x="0" y="0"/>
            <a:chExt cx="592769" cy="203211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592769" cy="203211"/>
            </a:xfrm>
            <a:custGeom>
              <a:avLst/>
              <a:gdLst/>
              <a:ahLst/>
              <a:cxnLst/>
              <a:rect r="r" b="b" t="t" l="l"/>
              <a:pathLst>
                <a:path h="203211" w="592769">
                  <a:moveTo>
                    <a:pt x="0" y="0"/>
                  </a:moveTo>
                  <a:lnTo>
                    <a:pt x="592769" y="0"/>
                  </a:lnTo>
                  <a:lnTo>
                    <a:pt x="592769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592769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Tempat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1536864" y="3378647"/>
            <a:ext cx="2250668" cy="3389324"/>
            <a:chOff x="0" y="0"/>
            <a:chExt cx="592769" cy="892662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592769" cy="892662"/>
            </a:xfrm>
            <a:custGeom>
              <a:avLst/>
              <a:gdLst/>
              <a:ahLst/>
              <a:cxnLst/>
              <a:rect r="r" b="b" t="t" l="l"/>
              <a:pathLst>
                <a:path h="892662" w="592769">
                  <a:moveTo>
                    <a:pt x="0" y="0"/>
                  </a:moveTo>
                  <a:lnTo>
                    <a:pt x="592769" y="0"/>
                  </a:lnTo>
                  <a:lnTo>
                    <a:pt x="592769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592769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28700"/>
            <a:ext cx="3908314" cy="9258300"/>
            <a:chOff x="0" y="0"/>
            <a:chExt cx="1029350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9350" cy="2438400"/>
            </a:xfrm>
            <a:custGeom>
              <a:avLst/>
              <a:gdLst/>
              <a:ahLst/>
              <a:cxnLst/>
              <a:rect r="r" b="b" t="t" l="l"/>
              <a:pathLst>
                <a:path h="2438400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29350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1953"/>
            <a:ext cx="1705772" cy="2057400"/>
          </a:xfrm>
          <a:custGeom>
            <a:avLst/>
            <a:gdLst/>
            <a:ahLst/>
            <a:cxnLst/>
            <a:rect r="r" b="b" t="t" l="l"/>
            <a:pathLst>
              <a:path h="2057400" w="1705772">
                <a:moveTo>
                  <a:pt x="0" y="0"/>
                </a:moveTo>
                <a:lnTo>
                  <a:pt x="1705772" y="0"/>
                </a:lnTo>
                <a:lnTo>
                  <a:pt x="170577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4372018"/>
            <a:ext cx="3908314" cy="677865"/>
            <a:chOff x="0" y="0"/>
            <a:chExt cx="1029350" cy="1785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Dokumen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5049883"/>
            <a:ext cx="3908314" cy="677865"/>
            <a:chOff x="0" y="0"/>
            <a:chExt cx="1029350" cy="1785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 Dekripsi Dokumen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3694153"/>
            <a:ext cx="3908314" cy="677865"/>
            <a:chOff x="0" y="0"/>
            <a:chExt cx="1029350" cy="178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Dasbor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5727748"/>
            <a:ext cx="3908314" cy="677865"/>
            <a:chOff x="0" y="0"/>
            <a:chExt cx="1029350" cy="1785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Audio dan Video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0" y="6405613"/>
            <a:ext cx="3908314" cy="677865"/>
            <a:chOff x="0" y="0"/>
            <a:chExt cx="1029350" cy="1785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Dekripsi Audio dan Video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-72571" y="7083478"/>
            <a:ext cx="3908314" cy="677865"/>
            <a:chOff x="0" y="0"/>
            <a:chExt cx="1029350" cy="1785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Menunggu Ijin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0" y="7761343"/>
            <a:ext cx="3908314" cy="677865"/>
            <a:chOff x="0" y="0"/>
            <a:chExt cx="1029350" cy="1785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History Permohonan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0" y="8439208"/>
            <a:ext cx="3908314" cy="677865"/>
            <a:chOff x="0" y="0"/>
            <a:chExt cx="1029350" cy="1785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Koordinasi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0" y="9115483"/>
            <a:ext cx="3908314" cy="677865"/>
            <a:chOff x="0" y="0"/>
            <a:chExt cx="1029350" cy="1785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User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4879" y="169058"/>
            <a:ext cx="2699593" cy="690584"/>
            <a:chOff x="0" y="0"/>
            <a:chExt cx="711004" cy="1818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11004" cy="181882"/>
            </a:xfrm>
            <a:custGeom>
              <a:avLst/>
              <a:gdLst/>
              <a:ahLst/>
              <a:cxnLst/>
              <a:rect r="r" b="b" t="t" l="l"/>
              <a:pathLst>
                <a:path h="181882" w="711004">
                  <a:moveTo>
                    <a:pt x="0" y="0"/>
                  </a:moveTo>
                  <a:lnTo>
                    <a:pt x="711004" y="0"/>
                  </a:lnTo>
                  <a:lnTo>
                    <a:pt x="711004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711004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Pengaman Data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157725" y="169058"/>
            <a:ext cx="4929440" cy="690584"/>
            <a:chOff x="0" y="0"/>
            <a:chExt cx="1298289" cy="18188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98289" cy="181882"/>
            </a:xfrm>
            <a:custGeom>
              <a:avLst/>
              <a:gdLst/>
              <a:ahLst/>
              <a:cxnLst/>
              <a:rect r="r" b="b" t="t" l="l"/>
              <a:pathLst>
                <a:path h="181882" w="1298289">
                  <a:moveTo>
                    <a:pt x="0" y="0"/>
                  </a:moveTo>
                  <a:lnTo>
                    <a:pt x="1298289" y="0"/>
                  </a:lnTo>
                  <a:lnTo>
                    <a:pt x="1298289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298289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Hai, Admin       Dasbor      Keluar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450126" y="1589128"/>
            <a:ext cx="4170454" cy="771525"/>
            <a:chOff x="0" y="0"/>
            <a:chExt cx="1098391" cy="2032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98391" cy="203200"/>
            </a:xfrm>
            <a:custGeom>
              <a:avLst/>
              <a:gdLst/>
              <a:ahLst/>
              <a:cxnLst/>
              <a:rect r="r" b="b" t="t" l="l"/>
              <a:pathLst>
                <a:path h="203200" w="1098391">
                  <a:moveTo>
                    <a:pt x="0" y="0"/>
                  </a:moveTo>
                  <a:lnTo>
                    <a:pt x="1098391" y="0"/>
                  </a:lnTo>
                  <a:lnTo>
                    <a:pt x="1098391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1098391" cy="250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Bold"/>
                </a:rPr>
                <a:t>History Permohonan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538626" y="2653930"/>
            <a:ext cx="636245" cy="771568"/>
            <a:chOff x="0" y="0"/>
            <a:chExt cx="167571" cy="20321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67571" cy="203211"/>
            </a:xfrm>
            <a:custGeom>
              <a:avLst/>
              <a:gdLst/>
              <a:ahLst/>
              <a:cxnLst/>
              <a:rect r="r" b="b" t="t" l="l"/>
              <a:pathLst>
                <a:path h="203211" w="167571">
                  <a:moveTo>
                    <a:pt x="0" y="0"/>
                  </a:moveTo>
                  <a:lnTo>
                    <a:pt x="167571" y="0"/>
                  </a:lnTo>
                  <a:lnTo>
                    <a:pt x="167571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167571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No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5174872" y="2653930"/>
            <a:ext cx="1680368" cy="771568"/>
            <a:chOff x="0" y="0"/>
            <a:chExt cx="442566" cy="20321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42566" cy="203211"/>
            </a:xfrm>
            <a:custGeom>
              <a:avLst/>
              <a:gdLst/>
              <a:ahLst/>
              <a:cxnLst/>
              <a:rect r="r" b="b" t="t" l="l"/>
              <a:pathLst>
                <a:path h="203211" w="442566">
                  <a:moveTo>
                    <a:pt x="0" y="0"/>
                  </a:moveTo>
                  <a:lnTo>
                    <a:pt x="442566" y="0"/>
                  </a:lnTo>
                  <a:lnTo>
                    <a:pt x="442566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42566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Nama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8620580" y="2653930"/>
            <a:ext cx="1370256" cy="771568"/>
            <a:chOff x="0" y="0"/>
            <a:chExt cx="360890" cy="20321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360890" cy="203211"/>
            </a:xfrm>
            <a:custGeom>
              <a:avLst/>
              <a:gdLst/>
              <a:ahLst/>
              <a:cxnLst/>
              <a:rect r="r" b="b" t="t" l="l"/>
              <a:pathLst>
                <a:path h="203211" w="360890">
                  <a:moveTo>
                    <a:pt x="0" y="0"/>
                  </a:moveTo>
                  <a:lnTo>
                    <a:pt x="360890" y="0"/>
                  </a:lnTo>
                  <a:lnTo>
                    <a:pt x="360890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360890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Jabatan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3787531" y="2653930"/>
            <a:ext cx="2220915" cy="771568"/>
            <a:chOff x="0" y="0"/>
            <a:chExt cx="584932" cy="20321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584932" cy="203211"/>
            </a:xfrm>
            <a:custGeom>
              <a:avLst/>
              <a:gdLst/>
              <a:ahLst/>
              <a:cxnLst/>
              <a:rect r="r" b="b" t="t" l="l"/>
              <a:pathLst>
                <a:path h="203211" w="584932">
                  <a:moveTo>
                    <a:pt x="0" y="0"/>
                  </a:moveTo>
                  <a:lnTo>
                    <a:pt x="584932" y="0"/>
                  </a:lnTo>
                  <a:lnTo>
                    <a:pt x="584932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584932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Status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6008446" y="2653930"/>
            <a:ext cx="1433541" cy="771568"/>
            <a:chOff x="0" y="0"/>
            <a:chExt cx="377558" cy="20321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377558" cy="203211"/>
            </a:xfrm>
            <a:custGeom>
              <a:avLst/>
              <a:gdLst/>
              <a:ahLst/>
              <a:cxnLst/>
              <a:rect r="r" b="b" t="t" l="l"/>
              <a:pathLst>
                <a:path h="203211" w="377558">
                  <a:moveTo>
                    <a:pt x="0" y="0"/>
                  </a:moveTo>
                  <a:lnTo>
                    <a:pt x="377558" y="0"/>
                  </a:lnTo>
                  <a:lnTo>
                    <a:pt x="377558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377558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Aksi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538626" y="3378647"/>
            <a:ext cx="636245" cy="3389324"/>
            <a:chOff x="0" y="0"/>
            <a:chExt cx="167571" cy="892662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67571" cy="892662"/>
            </a:xfrm>
            <a:custGeom>
              <a:avLst/>
              <a:gdLst/>
              <a:ahLst/>
              <a:cxnLst/>
              <a:rect r="r" b="b" t="t" l="l"/>
              <a:pathLst>
                <a:path h="892662" w="167571">
                  <a:moveTo>
                    <a:pt x="0" y="0"/>
                  </a:moveTo>
                  <a:lnTo>
                    <a:pt x="167571" y="0"/>
                  </a:lnTo>
                  <a:lnTo>
                    <a:pt x="167571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167571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174872" y="3378647"/>
            <a:ext cx="1680368" cy="3389324"/>
            <a:chOff x="0" y="0"/>
            <a:chExt cx="442566" cy="892662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42566" cy="892662"/>
            </a:xfrm>
            <a:custGeom>
              <a:avLst/>
              <a:gdLst/>
              <a:ahLst/>
              <a:cxnLst/>
              <a:rect r="r" b="b" t="t" l="l"/>
              <a:pathLst>
                <a:path h="892662" w="442566">
                  <a:moveTo>
                    <a:pt x="0" y="0"/>
                  </a:moveTo>
                  <a:lnTo>
                    <a:pt x="442566" y="0"/>
                  </a:lnTo>
                  <a:lnTo>
                    <a:pt x="442566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42566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8620580" y="3378647"/>
            <a:ext cx="1370256" cy="3389324"/>
            <a:chOff x="0" y="0"/>
            <a:chExt cx="360890" cy="892662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360890" cy="892662"/>
            </a:xfrm>
            <a:custGeom>
              <a:avLst/>
              <a:gdLst/>
              <a:ahLst/>
              <a:cxnLst/>
              <a:rect r="r" b="b" t="t" l="l"/>
              <a:pathLst>
                <a:path h="892662" w="360890">
                  <a:moveTo>
                    <a:pt x="0" y="0"/>
                  </a:moveTo>
                  <a:lnTo>
                    <a:pt x="360890" y="0"/>
                  </a:lnTo>
                  <a:lnTo>
                    <a:pt x="360890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360890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3787531" y="3378647"/>
            <a:ext cx="2220915" cy="3389324"/>
            <a:chOff x="0" y="0"/>
            <a:chExt cx="584932" cy="89266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584932" cy="892662"/>
            </a:xfrm>
            <a:custGeom>
              <a:avLst/>
              <a:gdLst/>
              <a:ahLst/>
              <a:cxnLst/>
              <a:rect r="r" b="b" t="t" l="l"/>
              <a:pathLst>
                <a:path h="892662" w="584932">
                  <a:moveTo>
                    <a:pt x="0" y="0"/>
                  </a:moveTo>
                  <a:lnTo>
                    <a:pt x="584932" y="0"/>
                  </a:lnTo>
                  <a:lnTo>
                    <a:pt x="584932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584932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6008446" y="3378647"/>
            <a:ext cx="1433541" cy="3389324"/>
            <a:chOff x="0" y="0"/>
            <a:chExt cx="377558" cy="89266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377558" cy="892662"/>
            </a:xfrm>
            <a:custGeom>
              <a:avLst/>
              <a:gdLst/>
              <a:ahLst/>
              <a:cxnLst/>
              <a:rect r="r" b="b" t="t" l="l"/>
              <a:pathLst>
                <a:path h="892662" w="377558">
                  <a:moveTo>
                    <a:pt x="0" y="0"/>
                  </a:moveTo>
                  <a:lnTo>
                    <a:pt x="377558" y="0"/>
                  </a:lnTo>
                  <a:lnTo>
                    <a:pt x="377558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377558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6855239" y="2653930"/>
            <a:ext cx="1765341" cy="771568"/>
            <a:chOff x="0" y="0"/>
            <a:chExt cx="464946" cy="203211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64946" cy="203211"/>
            </a:xfrm>
            <a:custGeom>
              <a:avLst/>
              <a:gdLst/>
              <a:ahLst/>
              <a:cxnLst/>
              <a:rect r="r" b="b" t="t" l="l"/>
              <a:pathLst>
                <a:path h="203211" w="464946">
                  <a:moveTo>
                    <a:pt x="0" y="0"/>
                  </a:moveTo>
                  <a:lnTo>
                    <a:pt x="464946" y="0"/>
                  </a:lnTo>
                  <a:lnTo>
                    <a:pt x="464946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64946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Nama Fike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6855239" y="3378647"/>
            <a:ext cx="1765341" cy="3389324"/>
            <a:chOff x="0" y="0"/>
            <a:chExt cx="464946" cy="892662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64946" cy="892662"/>
            </a:xfrm>
            <a:custGeom>
              <a:avLst/>
              <a:gdLst/>
              <a:ahLst/>
              <a:cxnLst/>
              <a:rect r="r" b="b" t="t" l="l"/>
              <a:pathLst>
                <a:path h="892662" w="464946">
                  <a:moveTo>
                    <a:pt x="0" y="0"/>
                  </a:moveTo>
                  <a:lnTo>
                    <a:pt x="464946" y="0"/>
                  </a:lnTo>
                  <a:lnTo>
                    <a:pt x="464946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64946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990836" y="2653930"/>
            <a:ext cx="1626311" cy="771568"/>
            <a:chOff x="0" y="0"/>
            <a:chExt cx="428329" cy="203211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28329" cy="203211"/>
            </a:xfrm>
            <a:custGeom>
              <a:avLst/>
              <a:gdLst/>
              <a:ahLst/>
              <a:cxnLst/>
              <a:rect r="r" b="b" t="t" l="l"/>
              <a:pathLst>
                <a:path h="203211" w="428329">
                  <a:moveTo>
                    <a:pt x="0" y="0"/>
                  </a:moveTo>
                  <a:lnTo>
                    <a:pt x="428329" y="0"/>
                  </a:lnTo>
                  <a:lnTo>
                    <a:pt x="428329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28329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Tempat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9990836" y="3378647"/>
            <a:ext cx="1626311" cy="3389324"/>
            <a:chOff x="0" y="0"/>
            <a:chExt cx="428329" cy="892662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28329" cy="892662"/>
            </a:xfrm>
            <a:custGeom>
              <a:avLst/>
              <a:gdLst/>
              <a:ahLst/>
              <a:cxnLst/>
              <a:rect r="r" b="b" t="t" l="l"/>
              <a:pathLst>
                <a:path h="892662" w="428329">
                  <a:moveTo>
                    <a:pt x="0" y="0"/>
                  </a:moveTo>
                  <a:lnTo>
                    <a:pt x="428329" y="0"/>
                  </a:lnTo>
                  <a:lnTo>
                    <a:pt x="428329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28329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11617147" y="2653930"/>
            <a:ext cx="2170385" cy="771568"/>
            <a:chOff x="0" y="0"/>
            <a:chExt cx="571624" cy="203211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571624" cy="203211"/>
            </a:xfrm>
            <a:custGeom>
              <a:avLst/>
              <a:gdLst/>
              <a:ahLst/>
              <a:cxnLst/>
              <a:rect r="r" b="b" t="t" l="l"/>
              <a:pathLst>
                <a:path h="203211" w="571624">
                  <a:moveTo>
                    <a:pt x="0" y="0"/>
                  </a:moveTo>
                  <a:lnTo>
                    <a:pt x="571624" y="0"/>
                  </a:lnTo>
                  <a:lnTo>
                    <a:pt x="571624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571624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Tanggal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1617147" y="3378647"/>
            <a:ext cx="2170385" cy="3389324"/>
            <a:chOff x="0" y="0"/>
            <a:chExt cx="571624" cy="892662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571624" cy="892662"/>
            </a:xfrm>
            <a:custGeom>
              <a:avLst/>
              <a:gdLst/>
              <a:ahLst/>
              <a:cxnLst/>
              <a:rect r="r" b="b" t="t" l="l"/>
              <a:pathLst>
                <a:path h="892662" w="571624">
                  <a:moveTo>
                    <a:pt x="0" y="0"/>
                  </a:moveTo>
                  <a:lnTo>
                    <a:pt x="571624" y="0"/>
                  </a:lnTo>
                  <a:lnTo>
                    <a:pt x="571624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571624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28700"/>
            <a:ext cx="3908314" cy="9258300"/>
            <a:chOff x="0" y="0"/>
            <a:chExt cx="1029350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9350" cy="2438400"/>
            </a:xfrm>
            <a:custGeom>
              <a:avLst/>
              <a:gdLst/>
              <a:ahLst/>
              <a:cxnLst/>
              <a:rect r="r" b="b" t="t" l="l"/>
              <a:pathLst>
                <a:path h="2438400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29350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1953"/>
            <a:ext cx="1705772" cy="2057400"/>
          </a:xfrm>
          <a:custGeom>
            <a:avLst/>
            <a:gdLst/>
            <a:ahLst/>
            <a:cxnLst/>
            <a:rect r="r" b="b" t="t" l="l"/>
            <a:pathLst>
              <a:path h="2057400" w="1705772">
                <a:moveTo>
                  <a:pt x="0" y="0"/>
                </a:moveTo>
                <a:lnTo>
                  <a:pt x="1705772" y="0"/>
                </a:lnTo>
                <a:lnTo>
                  <a:pt x="170577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4372018"/>
            <a:ext cx="3908314" cy="677865"/>
            <a:chOff x="0" y="0"/>
            <a:chExt cx="1029350" cy="1785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Dokumen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5049883"/>
            <a:ext cx="3908314" cy="677865"/>
            <a:chOff x="0" y="0"/>
            <a:chExt cx="1029350" cy="1785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 Dekripsi Dokumen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3694153"/>
            <a:ext cx="3908314" cy="677865"/>
            <a:chOff x="0" y="0"/>
            <a:chExt cx="1029350" cy="178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Dasbor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5727748"/>
            <a:ext cx="3908314" cy="677865"/>
            <a:chOff x="0" y="0"/>
            <a:chExt cx="1029350" cy="1785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Enkripsi Audio dan Video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0" y="6405613"/>
            <a:ext cx="3908314" cy="677865"/>
            <a:chOff x="0" y="0"/>
            <a:chExt cx="1029350" cy="1785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Dekripsi Audio dan Video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-72571" y="7083478"/>
            <a:ext cx="3908314" cy="677865"/>
            <a:chOff x="0" y="0"/>
            <a:chExt cx="1029350" cy="1785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Menunggu Ijin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0" y="7761343"/>
            <a:ext cx="3908314" cy="677865"/>
            <a:chOff x="0" y="0"/>
            <a:chExt cx="1029350" cy="1785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History Permohonan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0" y="8439208"/>
            <a:ext cx="3908314" cy="677865"/>
            <a:chOff x="0" y="0"/>
            <a:chExt cx="1029350" cy="1785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Open Sans"/>
                </a:rPr>
                <a:t>Koordinasi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0" y="9115483"/>
            <a:ext cx="3908314" cy="677865"/>
            <a:chOff x="0" y="0"/>
            <a:chExt cx="1029350" cy="1785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29350" cy="178532"/>
            </a:xfrm>
            <a:custGeom>
              <a:avLst/>
              <a:gdLst/>
              <a:ahLst/>
              <a:cxnLst/>
              <a:rect r="r" b="b" t="t" l="l"/>
              <a:pathLst>
                <a:path h="178532" w="1029350">
                  <a:moveTo>
                    <a:pt x="0" y="0"/>
                  </a:moveTo>
                  <a:lnTo>
                    <a:pt x="1029350" y="0"/>
                  </a:lnTo>
                  <a:lnTo>
                    <a:pt x="1029350" y="178532"/>
                  </a:lnTo>
                  <a:lnTo>
                    <a:pt x="0" y="178532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029350" cy="216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5271FF"/>
                  </a:solidFill>
                  <a:latin typeface="Open Sans"/>
                </a:rPr>
                <a:t>User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4879" y="169058"/>
            <a:ext cx="2699593" cy="690584"/>
            <a:chOff x="0" y="0"/>
            <a:chExt cx="711004" cy="1818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11004" cy="181882"/>
            </a:xfrm>
            <a:custGeom>
              <a:avLst/>
              <a:gdLst/>
              <a:ahLst/>
              <a:cxnLst/>
              <a:rect r="r" b="b" t="t" l="l"/>
              <a:pathLst>
                <a:path h="181882" w="711004">
                  <a:moveTo>
                    <a:pt x="0" y="0"/>
                  </a:moveTo>
                  <a:lnTo>
                    <a:pt x="711004" y="0"/>
                  </a:lnTo>
                  <a:lnTo>
                    <a:pt x="711004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711004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Pengaman Data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157725" y="169058"/>
            <a:ext cx="4929440" cy="690584"/>
            <a:chOff x="0" y="0"/>
            <a:chExt cx="1298289" cy="18188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98289" cy="181882"/>
            </a:xfrm>
            <a:custGeom>
              <a:avLst/>
              <a:gdLst/>
              <a:ahLst/>
              <a:cxnLst/>
              <a:rect r="r" b="b" t="t" l="l"/>
              <a:pathLst>
                <a:path h="181882" w="1298289">
                  <a:moveTo>
                    <a:pt x="0" y="0"/>
                  </a:moveTo>
                  <a:lnTo>
                    <a:pt x="1298289" y="0"/>
                  </a:lnTo>
                  <a:lnTo>
                    <a:pt x="1298289" y="181882"/>
                  </a:lnTo>
                  <a:lnTo>
                    <a:pt x="0" y="18188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298289" cy="219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A6A6A6"/>
                  </a:solidFill>
                  <a:latin typeface="Open Sans"/>
                </a:rPr>
                <a:t>Hai, Admin       Dasbor      Keluar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450126" y="1589128"/>
            <a:ext cx="2405113" cy="771525"/>
            <a:chOff x="0" y="0"/>
            <a:chExt cx="633445" cy="2032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3445" cy="203200"/>
            </a:xfrm>
            <a:custGeom>
              <a:avLst/>
              <a:gdLst/>
              <a:ahLst/>
              <a:cxnLst/>
              <a:rect r="r" b="b" t="t" l="l"/>
              <a:pathLst>
                <a:path h="203200" w="633445">
                  <a:moveTo>
                    <a:pt x="0" y="0"/>
                  </a:moveTo>
                  <a:lnTo>
                    <a:pt x="633445" y="0"/>
                  </a:lnTo>
                  <a:lnTo>
                    <a:pt x="633445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633445" cy="250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Open Sans Bold"/>
                </a:rPr>
                <a:t>Koordinasi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538626" y="2653930"/>
            <a:ext cx="636245" cy="771568"/>
            <a:chOff x="0" y="0"/>
            <a:chExt cx="167571" cy="20321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67571" cy="203211"/>
            </a:xfrm>
            <a:custGeom>
              <a:avLst/>
              <a:gdLst/>
              <a:ahLst/>
              <a:cxnLst/>
              <a:rect r="r" b="b" t="t" l="l"/>
              <a:pathLst>
                <a:path h="203211" w="167571">
                  <a:moveTo>
                    <a:pt x="0" y="0"/>
                  </a:moveTo>
                  <a:lnTo>
                    <a:pt x="167571" y="0"/>
                  </a:lnTo>
                  <a:lnTo>
                    <a:pt x="167571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167571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No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5174872" y="2653930"/>
            <a:ext cx="1680368" cy="771568"/>
            <a:chOff x="0" y="0"/>
            <a:chExt cx="442566" cy="20321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42566" cy="203211"/>
            </a:xfrm>
            <a:custGeom>
              <a:avLst/>
              <a:gdLst/>
              <a:ahLst/>
              <a:cxnLst/>
              <a:rect r="r" b="b" t="t" l="l"/>
              <a:pathLst>
                <a:path h="203211" w="442566">
                  <a:moveTo>
                    <a:pt x="0" y="0"/>
                  </a:moveTo>
                  <a:lnTo>
                    <a:pt x="442566" y="0"/>
                  </a:lnTo>
                  <a:lnTo>
                    <a:pt x="442566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42566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Nama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8620580" y="2653930"/>
            <a:ext cx="1370256" cy="771568"/>
            <a:chOff x="0" y="0"/>
            <a:chExt cx="360890" cy="20321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360890" cy="203211"/>
            </a:xfrm>
            <a:custGeom>
              <a:avLst/>
              <a:gdLst/>
              <a:ahLst/>
              <a:cxnLst/>
              <a:rect r="r" b="b" t="t" l="l"/>
              <a:pathLst>
                <a:path h="203211" w="360890">
                  <a:moveTo>
                    <a:pt x="0" y="0"/>
                  </a:moveTo>
                  <a:lnTo>
                    <a:pt x="360890" y="0"/>
                  </a:lnTo>
                  <a:lnTo>
                    <a:pt x="360890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360890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Jabatan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3787531" y="2653930"/>
            <a:ext cx="2220915" cy="771568"/>
            <a:chOff x="0" y="0"/>
            <a:chExt cx="584932" cy="20321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584932" cy="203211"/>
            </a:xfrm>
            <a:custGeom>
              <a:avLst/>
              <a:gdLst/>
              <a:ahLst/>
              <a:cxnLst/>
              <a:rect r="r" b="b" t="t" l="l"/>
              <a:pathLst>
                <a:path h="203211" w="584932">
                  <a:moveTo>
                    <a:pt x="0" y="0"/>
                  </a:moveTo>
                  <a:lnTo>
                    <a:pt x="584932" y="0"/>
                  </a:lnTo>
                  <a:lnTo>
                    <a:pt x="584932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584932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Tanggal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6008446" y="2653930"/>
            <a:ext cx="1433541" cy="771568"/>
            <a:chOff x="0" y="0"/>
            <a:chExt cx="377558" cy="20321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377558" cy="203211"/>
            </a:xfrm>
            <a:custGeom>
              <a:avLst/>
              <a:gdLst/>
              <a:ahLst/>
              <a:cxnLst/>
              <a:rect r="r" b="b" t="t" l="l"/>
              <a:pathLst>
                <a:path h="203211" w="377558">
                  <a:moveTo>
                    <a:pt x="0" y="0"/>
                  </a:moveTo>
                  <a:lnTo>
                    <a:pt x="377558" y="0"/>
                  </a:lnTo>
                  <a:lnTo>
                    <a:pt x="377558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377558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Aksi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538626" y="3378647"/>
            <a:ext cx="636245" cy="3389324"/>
            <a:chOff x="0" y="0"/>
            <a:chExt cx="167571" cy="892662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67571" cy="892662"/>
            </a:xfrm>
            <a:custGeom>
              <a:avLst/>
              <a:gdLst/>
              <a:ahLst/>
              <a:cxnLst/>
              <a:rect r="r" b="b" t="t" l="l"/>
              <a:pathLst>
                <a:path h="892662" w="167571">
                  <a:moveTo>
                    <a:pt x="0" y="0"/>
                  </a:moveTo>
                  <a:lnTo>
                    <a:pt x="167571" y="0"/>
                  </a:lnTo>
                  <a:lnTo>
                    <a:pt x="167571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167571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174872" y="3378647"/>
            <a:ext cx="1680368" cy="3389324"/>
            <a:chOff x="0" y="0"/>
            <a:chExt cx="442566" cy="892662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42566" cy="892662"/>
            </a:xfrm>
            <a:custGeom>
              <a:avLst/>
              <a:gdLst/>
              <a:ahLst/>
              <a:cxnLst/>
              <a:rect r="r" b="b" t="t" l="l"/>
              <a:pathLst>
                <a:path h="892662" w="442566">
                  <a:moveTo>
                    <a:pt x="0" y="0"/>
                  </a:moveTo>
                  <a:lnTo>
                    <a:pt x="442566" y="0"/>
                  </a:lnTo>
                  <a:lnTo>
                    <a:pt x="442566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442566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8620580" y="3378647"/>
            <a:ext cx="1370256" cy="3389324"/>
            <a:chOff x="0" y="0"/>
            <a:chExt cx="360890" cy="892662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360890" cy="892662"/>
            </a:xfrm>
            <a:custGeom>
              <a:avLst/>
              <a:gdLst/>
              <a:ahLst/>
              <a:cxnLst/>
              <a:rect r="r" b="b" t="t" l="l"/>
              <a:pathLst>
                <a:path h="892662" w="360890">
                  <a:moveTo>
                    <a:pt x="0" y="0"/>
                  </a:moveTo>
                  <a:lnTo>
                    <a:pt x="360890" y="0"/>
                  </a:lnTo>
                  <a:lnTo>
                    <a:pt x="360890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360890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3787531" y="3378647"/>
            <a:ext cx="2220915" cy="3389324"/>
            <a:chOff x="0" y="0"/>
            <a:chExt cx="584932" cy="89266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584932" cy="892662"/>
            </a:xfrm>
            <a:custGeom>
              <a:avLst/>
              <a:gdLst/>
              <a:ahLst/>
              <a:cxnLst/>
              <a:rect r="r" b="b" t="t" l="l"/>
              <a:pathLst>
                <a:path h="892662" w="584932">
                  <a:moveTo>
                    <a:pt x="0" y="0"/>
                  </a:moveTo>
                  <a:lnTo>
                    <a:pt x="584932" y="0"/>
                  </a:lnTo>
                  <a:lnTo>
                    <a:pt x="584932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584932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6008446" y="3378647"/>
            <a:ext cx="1433541" cy="3389324"/>
            <a:chOff x="0" y="0"/>
            <a:chExt cx="377558" cy="89266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377558" cy="892662"/>
            </a:xfrm>
            <a:custGeom>
              <a:avLst/>
              <a:gdLst/>
              <a:ahLst/>
              <a:cxnLst/>
              <a:rect r="r" b="b" t="t" l="l"/>
              <a:pathLst>
                <a:path h="892662" w="377558">
                  <a:moveTo>
                    <a:pt x="0" y="0"/>
                  </a:moveTo>
                  <a:lnTo>
                    <a:pt x="377558" y="0"/>
                  </a:lnTo>
                  <a:lnTo>
                    <a:pt x="377558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377558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6855239" y="2653930"/>
            <a:ext cx="1765341" cy="771568"/>
            <a:chOff x="0" y="0"/>
            <a:chExt cx="464946" cy="203211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464946" cy="203211"/>
            </a:xfrm>
            <a:custGeom>
              <a:avLst/>
              <a:gdLst/>
              <a:ahLst/>
              <a:cxnLst/>
              <a:rect r="r" b="b" t="t" l="l"/>
              <a:pathLst>
                <a:path h="203211" w="464946">
                  <a:moveTo>
                    <a:pt x="0" y="0"/>
                  </a:moveTo>
                  <a:lnTo>
                    <a:pt x="464946" y="0"/>
                  </a:lnTo>
                  <a:lnTo>
                    <a:pt x="464946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464946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Nama Fike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6855239" y="3378647"/>
            <a:ext cx="1765341" cy="3389324"/>
            <a:chOff x="0" y="0"/>
            <a:chExt cx="464946" cy="892662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464946" cy="892662"/>
            </a:xfrm>
            <a:custGeom>
              <a:avLst/>
              <a:gdLst/>
              <a:ahLst/>
              <a:cxnLst/>
              <a:rect r="r" b="b" t="t" l="l"/>
              <a:pathLst>
                <a:path h="892662" w="464946">
                  <a:moveTo>
                    <a:pt x="0" y="0"/>
                  </a:moveTo>
                  <a:lnTo>
                    <a:pt x="464946" y="0"/>
                  </a:lnTo>
                  <a:lnTo>
                    <a:pt x="464946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464946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990836" y="2653930"/>
            <a:ext cx="1626311" cy="771568"/>
            <a:chOff x="0" y="0"/>
            <a:chExt cx="428329" cy="203211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28329" cy="203211"/>
            </a:xfrm>
            <a:custGeom>
              <a:avLst/>
              <a:gdLst/>
              <a:ahLst/>
              <a:cxnLst/>
              <a:rect r="r" b="b" t="t" l="l"/>
              <a:pathLst>
                <a:path h="203211" w="428329">
                  <a:moveTo>
                    <a:pt x="0" y="0"/>
                  </a:moveTo>
                  <a:lnTo>
                    <a:pt x="428329" y="0"/>
                  </a:lnTo>
                  <a:lnTo>
                    <a:pt x="428329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428329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Tempat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9990836" y="3378647"/>
            <a:ext cx="1626311" cy="3389324"/>
            <a:chOff x="0" y="0"/>
            <a:chExt cx="428329" cy="892662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28329" cy="892662"/>
            </a:xfrm>
            <a:custGeom>
              <a:avLst/>
              <a:gdLst/>
              <a:ahLst/>
              <a:cxnLst/>
              <a:rect r="r" b="b" t="t" l="l"/>
              <a:pathLst>
                <a:path h="892662" w="428329">
                  <a:moveTo>
                    <a:pt x="0" y="0"/>
                  </a:moveTo>
                  <a:lnTo>
                    <a:pt x="428329" y="0"/>
                  </a:lnTo>
                  <a:lnTo>
                    <a:pt x="428329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428329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11617147" y="2653930"/>
            <a:ext cx="2170385" cy="771568"/>
            <a:chOff x="0" y="0"/>
            <a:chExt cx="571624" cy="203211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571624" cy="203211"/>
            </a:xfrm>
            <a:custGeom>
              <a:avLst/>
              <a:gdLst/>
              <a:ahLst/>
              <a:cxnLst/>
              <a:rect r="r" b="b" t="t" l="l"/>
              <a:pathLst>
                <a:path h="203211" w="571624">
                  <a:moveTo>
                    <a:pt x="0" y="0"/>
                  </a:moveTo>
                  <a:lnTo>
                    <a:pt x="571624" y="0"/>
                  </a:lnTo>
                  <a:lnTo>
                    <a:pt x="571624" y="203211"/>
                  </a:lnTo>
                  <a:lnTo>
                    <a:pt x="0" y="203211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571624" cy="24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Open Sans"/>
                </a:rPr>
                <a:t>Keterangan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1617147" y="3378647"/>
            <a:ext cx="2170385" cy="3389324"/>
            <a:chOff x="0" y="0"/>
            <a:chExt cx="571624" cy="892662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571624" cy="892662"/>
            </a:xfrm>
            <a:custGeom>
              <a:avLst/>
              <a:gdLst/>
              <a:ahLst/>
              <a:cxnLst/>
              <a:rect r="r" b="b" t="t" l="l"/>
              <a:pathLst>
                <a:path h="892662" w="571624">
                  <a:moveTo>
                    <a:pt x="0" y="0"/>
                  </a:moveTo>
                  <a:lnTo>
                    <a:pt x="571624" y="0"/>
                  </a:lnTo>
                  <a:lnTo>
                    <a:pt x="571624" y="892662"/>
                  </a:lnTo>
                  <a:lnTo>
                    <a:pt x="0" y="89266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571624" cy="930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DAGHtHEE48E</dc:identifier>
  <dcterms:modified xsi:type="dcterms:W3CDTF">2011-08-01T06:04:30Z</dcterms:modified>
  <cp:revision>1</cp:revision>
  <dc:title>APLIKASI PENGAMAN DATA</dc:title>
</cp:coreProperties>
</file>