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BD032-28CE-46C3-8448-D4227B3E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DFBA0-A04C-41FF-ACA1-3C6F89F53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CCE78-5ED7-4092-97B0-90BA8416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F5812-84F9-4801-A75E-1DB94091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32BFE-36B3-4625-BB6B-C2ED55E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24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5480E-3E0F-45DE-BB10-B6DF2076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885629-6213-4D56-8080-DA86E47AE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8E9D9-8F95-437E-B16B-DEACC0EA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784B3-BCAB-4443-8691-00A73FA8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B6ED1-32AC-4C7B-B063-86F9BC4F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9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96A835-3DFA-4EBD-9757-639536F9D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6814D6-4698-4C76-BA3D-8BFF4AAA3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427A5-BBCC-40C9-9785-2EF6FC04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4A2BC-D749-4575-A86B-80C19C86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9BD0E-58FA-4637-8E3D-2310DE3A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979C4-CD93-480F-9932-3D613418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614AB-D740-4353-ACF3-6D1644EA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D9801-2D53-4A62-9ADF-B97337E9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47A16-BD67-48AD-80EE-DF884E04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064E7-D4D7-48E6-88FF-D27BD09A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9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5756-98DB-403D-AD10-CF875145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24F22-BFA2-456F-B97F-0AEAE86C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079DA-67B8-4970-91B2-504D229B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2EB64-B363-4311-BB53-8C73A575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7BB560-2FDC-406B-AFFF-A053FDF0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3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63F4C-99BF-4CB1-AC4D-3AA01680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7442-EE89-494B-AD36-B693217F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A07A32-E82A-462D-B3AA-4DDCFCE71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57922-83FC-4E2C-B3A2-3F62F8F3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42AF6-5B3D-414B-8718-E0830B57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675C6-7304-41E4-9D83-01562B31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6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09987-ECC9-4B54-8A41-C1FDF4E0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D1F2A-1D17-4EB6-B489-A152A8DEF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A40DAC-D219-4B85-8D1F-5356097D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965A2-D499-4B2B-AC02-81E31F23F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E90B2-7D77-4DDA-A2C3-9AD7ACFEB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4E9A31-65EE-41FF-833C-DB592A2A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056C7D-CF98-4BFD-A032-F466745B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A90822-4C20-446E-B961-02B304BC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9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136BF-9F2E-4C48-88DD-55883031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C2FF79-1533-45AB-AD3E-2BA22710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45031B-AC0D-4431-8F4B-69B0C882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20170E-22C3-478C-B138-C47F6E90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3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1BBAB1-B611-4150-B1A0-894391AA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CDF284-B24E-46FF-9945-98782486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0E72E-9339-4571-A465-91838E92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9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2FCC-5985-428D-985E-919F3D0E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88C4C-C013-4364-A472-3DC44DB9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E59A1-BD86-4E9D-B1EE-E3917798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0809E6-672D-482F-9007-5A513C72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438D0C-AAB1-466B-9240-75657D7E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C153B9-25F4-4BA4-9126-ED4F8ABC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4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8FB8D-14B1-4644-8845-08195D1D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73F67-BBDF-4859-8EE5-6E0F0A758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C8CC7E-FD79-4702-A30C-935B2D79F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1F8381-4316-46BF-839A-A8AF442D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3493B5-17AF-4D65-8D02-5A8A4AC4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2912FB-00E8-4D42-BE3E-DD0A23D3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5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407FB1-E3F5-49AD-8204-E970B6C1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5DBD1F-F873-41B2-B95A-4D05E353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2F1A9-E715-4F71-BDDA-9A94FE2A5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C40D-1DBD-4FA3-90FD-561EC21249CD}" type="datetimeFigureOut">
              <a:rPr lang="es-CO" smtClean="0"/>
              <a:t>25/03/2022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A8CB4-1538-4190-B37E-3D0A84DEE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E68C2-EC32-4364-9130-7AD07DC74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9ADE-74D5-4FB7-A2C4-9B1CD2D6B1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55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D560-21ED-4616-AA96-2C4F8E23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Proceso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hamburguesa</a:t>
            </a:r>
            <a:r>
              <a:rPr lang="en-US" dirty="0"/>
              <a:t> (</a:t>
            </a:r>
            <a:r>
              <a:rPr lang="en-US" dirty="0" err="1"/>
              <a:t>receta</a:t>
            </a:r>
            <a:r>
              <a:rPr lang="en-US" dirty="0"/>
              <a:t> personal)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AD6DC-2474-45B8-87B7-AA29E81EE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5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82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Propiedades del ajo">
            <a:extLst>
              <a:ext uri="{FF2B5EF4-FFF2-40B4-BE49-F238E27FC236}">
                <a16:creationId xmlns:a16="http://schemas.microsoft.com/office/drawing/2014/main" id="{FDA4C588-52DF-4D18-82EE-733BD6419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1"/>
          <a:stretch/>
        </p:blipFill>
        <p:spPr bwMode="auto"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 agua como nutriente: funciones en el organismo">
            <a:extLst>
              <a:ext uri="{FF2B5EF4-FFF2-40B4-BE49-F238E27FC236}">
                <a16:creationId xmlns:a16="http://schemas.microsoft.com/office/drawing/2014/main" id="{AD3AE12F-D237-43F4-B869-6FFF8A886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r="11663" b="3"/>
          <a:stretch/>
        </p:blipFill>
        <p:spPr bwMode="auto"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09A01E-FF1F-4009-B40C-A317ED30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3098042"/>
            <a:ext cx="5308979" cy="85298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Entradas</a:t>
            </a:r>
            <a:endParaRPr lang="es-CO" sz="3600">
              <a:solidFill>
                <a:srgbClr val="FFFFFF"/>
              </a:solidFill>
            </a:endParaRPr>
          </a:p>
        </p:txBody>
      </p:sp>
      <p:pic>
        <p:nvPicPr>
          <p:cNvPr id="1038" name="Picture 14" descr="Tomate - Wikipedia, la enciclopedia libre">
            <a:extLst>
              <a:ext uri="{FF2B5EF4-FFF2-40B4-BE49-F238E27FC236}">
                <a16:creationId xmlns:a16="http://schemas.microsoft.com/office/drawing/2014/main" id="{CA4440B9-2B2A-444B-9B62-D3DE8276B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r="3" b="3"/>
          <a:stretch/>
        </p:blipFill>
        <p:spPr bwMode="auto"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mitos sobre la sal que deberías dejar de creer">
            <a:extLst>
              <a:ext uri="{FF2B5EF4-FFF2-40B4-BE49-F238E27FC236}">
                <a16:creationId xmlns:a16="http://schemas.microsoft.com/office/drawing/2014/main" id="{097FAD6D-63DD-4037-AD3D-27B108C34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2" r="11991" b="-1"/>
          <a:stretch/>
        </p:blipFill>
        <p:spPr bwMode="auto"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bolla">
            <a:extLst>
              <a:ext uri="{FF2B5EF4-FFF2-40B4-BE49-F238E27FC236}">
                <a16:creationId xmlns:a16="http://schemas.microsoft.com/office/drawing/2014/main" id="{255A0DAC-B6CC-4FFF-A65F-5F90AACB2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5"/>
          <a:stretch/>
        </p:blipFill>
        <p:spPr bwMode="auto"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5523B-5BB4-43D2-ADAF-3780F24A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6" y="3951027"/>
            <a:ext cx="4746863" cy="213036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Carne de res (</a:t>
            </a:r>
            <a:r>
              <a:rPr lang="en-US" sz="800" dirty="0" err="1">
                <a:solidFill>
                  <a:srgbClr val="FFFFFF"/>
                </a:solidFill>
              </a:rPr>
              <a:t>molida</a:t>
            </a:r>
            <a:r>
              <a:rPr lang="en-US" sz="800" dirty="0">
                <a:solidFill>
                  <a:srgbClr val="FFFFFF"/>
                </a:solidFill>
              </a:rPr>
              <a:t>)</a:t>
            </a:r>
          </a:p>
          <a:p>
            <a:r>
              <a:rPr lang="en-US" sz="800" dirty="0">
                <a:solidFill>
                  <a:srgbClr val="FFFFFF"/>
                </a:solidFill>
              </a:rPr>
              <a:t>Ajo</a:t>
            </a:r>
          </a:p>
          <a:p>
            <a:r>
              <a:rPr lang="en-US" sz="800" dirty="0">
                <a:solidFill>
                  <a:srgbClr val="FFFFFF"/>
                </a:solidFill>
              </a:rPr>
              <a:t>Cebolla </a:t>
            </a:r>
            <a:r>
              <a:rPr lang="en-US" sz="800" dirty="0" err="1">
                <a:solidFill>
                  <a:srgbClr val="FFFFFF"/>
                </a:solidFill>
              </a:rPr>
              <a:t>larga</a:t>
            </a:r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Cebolla </a:t>
            </a:r>
            <a:r>
              <a:rPr lang="en-US" sz="800" dirty="0" err="1">
                <a:solidFill>
                  <a:srgbClr val="FFFFFF"/>
                </a:solidFill>
              </a:rPr>
              <a:t>cabezona</a:t>
            </a:r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 err="1">
                <a:solidFill>
                  <a:srgbClr val="FFFFFF"/>
                </a:solidFill>
              </a:rPr>
              <a:t>Lechuga</a:t>
            </a:r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Tomate</a:t>
            </a:r>
          </a:p>
          <a:p>
            <a:r>
              <a:rPr lang="en-US" sz="800" dirty="0">
                <a:solidFill>
                  <a:srgbClr val="FFFFFF"/>
                </a:solidFill>
              </a:rPr>
              <a:t>Pan de </a:t>
            </a:r>
            <a:r>
              <a:rPr lang="en-US" sz="800" dirty="0" err="1">
                <a:solidFill>
                  <a:srgbClr val="FFFFFF"/>
                </a:solidFill>
              </a:rPr>
              <a:t>hamburguesa</a:t>
            </a:r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Sal</a:t>
            </a:r>
          </a:p>
          <a:p>
            <a:r>
              <a:rPr lang="en-US" sz="800" dirty="0">
                <a:solidFill>
                  <a:srgbClr val="FFFFFF"/>
                </a:solidFill>
              </a:rPr>
              <a:t>Agua </a:t>
            </a:r>
          </a:p>
          <a:p>
            <a:r>
              <a:rPr lang="en-US" sz="800">
                <a:solidFill>
                  <a:srgbClr val="FFFFFF"/>
                </a:solidFill>
              </a:rPr>
              <a:t>queso</a:t>
            </a:r>
            <a:endParaRPr lang="es-CO" sz="800">
              <a:solidFill>
                <a:srgbClr val="FFFFFF"/>
              </a:solidFill>
            </a:endParaRPr>
          </a:p>
        </p:txBody>
      </p:sp>
      <p:pic>
        <p:nvPicPr>
          <p:cNvPr id="1034" name="Picture 10" descr="Cebolla Larga x Malla a domicilio - merqueo.com">
            <a:extLst>
              <a:ext uri="{FF2B5EF4-FFF2-40B4-BE49-F238E27FC236}">
                <a16:creationId xmlns:a16="http://schemas.microsoft.com/office/drawing/2014/main" id="{DC72C0DD-C848-4AE4-A7B2-CEEB254A4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r="-2" b="-2"/>
          <a:stretch/>
        </p:blipFill>
        <p:spPr bwMode="auto"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ne Molida del Corral – MercaPlus">
            <a:extLst>
              <a:ext uri="{FF2B5EF4-FFF2-40B4-BE49-F238E27FC236}">
                <a16:creationId xmlns:a16="http://schemas.microsoft.com/office/drawing/2014/main" id="{3300B712-040B-43C9-962F-5ADDBC1E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47" y="5177044"/>
            <a:ext cx="2949308" cy="1680955"/>
          </a:xfrm>
          <a:prstGeom prst="parallelogram">
            <a:avLst>
              <a:gd name="adj" fmla="val 856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34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48807-1C97-4051-92A8-BAF5762C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US" sz="3600" dirty="0" err="1"/>
              <a:t>Recursos</a:t>
            </a:r>
            <a:endParaRPr lang="es-CO" sz="3600" dirty="0"/>
          </a:p>
        </p:txBody>
      </p:sp>
      <p:pic>
        <p:nvPicPr>
          <p:cNvPr id="2052" name="Picture 4" descr="3 remedios caseros para destapar los quemadores de la estufa | Cocina Vital">
            <a:extLst>
              <a:ext uri="{FF2B5EF4-FFF2-40B4-BE49-F238E27FC236}">
                <a16:creationId xmlns:a16="http://schemas.microsoft.com/office/drawing/2014/main" id="{2B568CFC-71FB-4168-98C6-4202B754D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" r="-3" b="8305"/>
          <a:stretch/>
        </p:blipFill>
        <p:spPr bwMode="auto">
          <a:xfrm>
            <a:off x="1" y="-1"/>
            <a:ext cx="3719750" cy="22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ucos infalibles para limpiar una sartén antiadherente sin dañarla | Life  - ComputerHoy.com">
            <a:extLst>
              <a:ext uri="{FF2B5EF4-FFF2-40B4-BE49-F238E27FC236}">
                <a16:creationId xmlns:a16="http://schemas.microsoft.com/office/drawing/2014/main" id="{7768822E-5776-4B1A-B3FC-4BD1D521A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" r="-3" b="6226"/>
          <a:stretch/>
        </p:blipFill>
        <p:spPr bwMode="auto">
          <a:xfrm>
            <a:off x="3811189" y="-16426"/>
            <a:ext cx="3719752" cy="22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t de Cuchillos 4 piezas - Tienda Hogar Universal">
            <a:extLst>
              <a:ext uri="{FF2B5EF4-FFF2-40B4-BE49-F238E27FC236}">
                <a16:creationId xmlns:a16="http://schemas.microsoft.com/office/drawing/2014/main" id="{AD15AEC1-83AE-4DD0-B829-3B21746AB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4" r="-1" b="9910"/>
          <a:stretch/>
        </p:blipFill>
        <p:spPr bwMode="auto">
          <a:xfrm>
            <a:off x="20" y="2316480"/>
            <a:ext cx="3719729" cy="220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.com: Cutiset - Juego de 6 platos de porcelana (7.0 in), color blanco  : Hogar y Cocina">
            <a:extLst>
              <a:ext uri="{FF2B5EF4-FFF2-40B4-BE49-F238E27FC236}">
                <a16:creationId xmlns:a16="http://schemas.microsoft.com/office/drawing/2014/main" id="{0AC1FAD8-C2C1-434D-B109-59A2C8CB9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88" b="2"/>
          <a:stretch/>
        </p:blipFill>
        <p:spPr bwMode="auto">
          <a:xfrm>
            <a:off x="3811189" y="2316480"/>
            <a:ext cx="3719748" cy="22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azón - Wikipedia, la enciclopedia libre">
            <a:extLst>
              <a:ext uri="{FF2B5EF4-FFF2-40B4-BE49-F238E27FC236}">
                <a16:creationId xmlns:a16="http://schemas.microsoft.com/office/drawing/2014/main" id="{4CCC79A1-070B-42D0-A2DC-FD4C60FB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"/>
          <a:stretch/>
        </p:blipFill>
        <p:spPr bwMode="auto">
          <a:xfrm>
            <a:off x="1" y="4616536"/>
            <a:ext cx="3719748" cy="224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ál es la tabla de picar más segura?">
            <a:extLst>
              <a:ext uri="{FF2B5EF4-FFF2-40B4-BE49-F238E27FC236}">
                <a16:creationId xmlns:a16="http://schemas.microsoft.com/office/drawing/2014/main" id="{907EC7CC-C73F-483C-9421-A4ED8BD0F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3" b="8151"/>
          <a:stretch/>
        </p:blipFill>
        <p:spPr bwMode="auto">
          <a:xfrm>
            <a:off x="3811189" y="4607394"/>
            <a:ext cx="3719752" cy="225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B2DCE-5FCE-4C09-BA95-2733C553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r>
              <a:rPr lang="en-US" sz="2000"/>
              <a:t>Cuchillos</a:t>
            </a:r>
          </a:p>
          <a:p>
            <a:r>
              <a:rPr lang="en-US" sz="2000"/>
              <a:t>Tazon</a:t>
            </a:r>
          </a:p>
          <a:p>
            <a:r>
              <a:rPr lang="en-US" sz="2000"/>
              <a:t>Tablas de picar</a:t>
            </a:r>
          </a:p>
          <a:p>
            <a:r>
              <a:rPr lang="en-US" sz="2000"/>
              <a:t>Estufa</a:t>
            </a:r>
          </a:p>
          <a:p>
            <a:r>
              <a:rPr lang="en-US" sz="2000"/>
              <a:t>Sarten</a:t>
            </a:r>
          </a:p>
          <a:p>
            <a:r>
              <a:rPr lang="en-US" sz="2000"/>
              <a:t>Platos</a:t>
            </a:r>
          </a:p>
          <a:p>
            <a:r>
              <a:rPr lang="en-US" sz="2000"/>
              <a:t>cucharas</a:t>
            </a:r>
            <a:endParaRPr lang="es-CO" sz="2000"/>
          </a:p>
        </p:txBody>
      </p:sp>
      <p:pic>
        <p:nvPicPr>
          <p:cNvPr id="2064" name="Picture 16" descr="Cuchara - Wikipedia, la enciclopedia libre">
            <a:extLst>
              <a:ext uri="{FF2B5EF4-FFF2-40B4-BE49-F238E27FC236}">
                <a16:creationId xmlns:a16="http://schemas.microsoft.com/office/drawing/2014/main" id="{89F3FEB8-8F4B-4609-98B9-DB2B8B08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526" y="48921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7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46731-C0F6-4DC6-B7F7-AE318758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/>
              <a:t>Proceso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EE2BE-3821-45DD-8C11-74DAFA3C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 sz="1400"/>
              <a:t>picar la cebolla y el ajo finamente, pequeño de verdad. Después, en un tazón grande, la cebolla picada y los dientes de ajo picados con las manos.</a:t>
            </a:r>
          </a:p>
          <a:p>
            <a:r>
              <a:rPr lang="es-ES" sz="1400"/>
              <a:t>Ahora basta agarrar la carne y moldearla en forma de bife de hamburguesa</a:t>
            </a:r>
          </a:p>
          <a:p>
            <a:r>
              <a:rPr lang="es-ES" sz="1400"/>
              <a:t>utilice una olla antiadherente, déjela bien caliente, eche el aceite y fría uno o dos bifes a la vez.</a:t>
            </a:r>
          </a:p>
          <a:p>
            <a:r>
              <a:rPr lang="es-ES" sz="1400"/>
              <a:t>Mientras la carne se sofríe, lave y corte la lechuga, el tomate y la cebolla.</a:t>
            </a:r>
          </a:p>
          <a:p>
            <a:r>
              <a:rPr lang="es-ES" sz="1400"/>
              <a:t>Una vez sofreída la hamburguesa, junte todos los ingredientes como se muestra en la imagen</a:t>
            </a:r>
            <a:endParaRPr lang="es-CO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ómo hacer la hamburguesa perfecta - Así es la mejor hamburguesa">
            <a:extLst>
              <a:ext uri="{FF2B5EF4-FFF2-40B4-BE49-F238E27FC236}">
                <a16:creationId xmlns:a16="http://schemas.microsoft.com/office/drawing/2014/main" id="{310608BB-9E0C-46A5-8B52-1D38D15B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743" y="807593"/>
            <a:ext cx="523956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1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78C57-5FDB-41BB-87E1-47E4BE07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16715-2BB9-4FD9-A783-26213088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Hamburguesa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amburguesas caseras a la chapa Receta de Natalio Burgos- Cookpad">
            <a:extLst>
              <a:ext uri="{FF2B5EF4-FFF2-40B4-BE49-F238E27FC236}">
                <a16:creationId xmlns:a16="http://schemas.microsoft.com/office/drawing/2014/main" id="{59E57516-0A7D-4AFA-8030-B42A8AB3C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1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9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143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Proceso para hacer una hamburguesa (receta personal)</vt:lpstr>
      <vt:lpstr>Entradas</vt:lpstr>
      <vt:lpstr>Recursos</vt:lpstr>
      <vt:lpstr>Proceso</vt:lpstr>
      <vt:lpstr>Salida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para hacer una hamburguesa (receta personal)</dc:title>
  <dc:creator>reinaldo espinel torres</dc:creator>
  <cp:lastModifiedBy>reinaldo espinel torres</cp:lastModifiedBy>
  <cp:revision>1</cp:revision>
  <dcterms:created xsi:type="dcterms:W3CDTF">2022-03-25T19:32:49Z</dcterms:created>
  <dcterms:modified xsi:type="dcterms:W3CDTF">2022-03-25T19:51:22Z</dcterms:modified>
</cp:coreProperties>
</file>