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9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0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3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8D96D-BB23-933B-DC52-529B148E3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8800" dirty="0"/>
              <a:t>SCIKIT-LEARN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16E49-733F-70F5-0BBD-66CD59E8A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David Felipe vega sierra - 201820202033</a:t>
            </a:r>
          </a:p>
        </p:txBody>
      </p:sp>
      <p:pic>
        <p:nvPicPr>
          <p:cNvPr id="4" name="Imagen 3" descr="Referencia Rápida: Scikit-learn de Python - Snippets y Más">
            <a:extLst>
              <a:ext uri="{FF2B5EF4-FFF2-40B4-BE49-F238E27FC236}">
                <a16:creationId xmlns:a16="http://schemas.microsoft.com/office/drawing/2014/main" id="{6C209BE1-38CA-5E97-1160-987832FB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3085766"/>
            <a:ext cx="9250018" cy="3300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32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23B3E-0B4C-FF06-B3A4-ED57F2D5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Scikit – learn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5908A-019A-A38A-5859-75DF545E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una herramienta para el desarrollo Data Science en Python. Siendo una de las librerías gratuitas de Python cuenta con algoritmos de clasificación, regresión, clustering y reducción de dimensionalidad. Además, presenta la compatibilidad con otras librerías numéricas y científicas de Python como Numpy, SciPy y Matplotlib.</a:t>
            </a:r>
          </a:p>
        </p:txBody>
      </p:sp>
      <p:pic>
        <p:nvPicPr>
          <p:cNvPr id="1026" name="Picture 2" descr="Introducción a la librería Scikit-Learn de Python - 🤖 Aprende IA">
            <a:extLst>
              <a:ext uri="{FF2B5EF4-FFF2-40B4-BE49-F238E27FC236}">
                <a16:creationId xmlns:a16="http://schemas.microsoft.com/office/drawing/2014/main" id="{1D9F9DAC-F9DD-FBFD-3543-A991C2A3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4876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5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75C4-D114-E141-CDDD-0F18827D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1AA74-5837-4699-7C37-48AA60B0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322112" cy="4273313"/>
          </a:xfrm>
        </p:spPr>
        <p:txBody>
          <a:bodyPr/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2007: inicia como un proyecto Google Summer of Code de David Cournapeau.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2007: Matthieu Brucher trabajó en este proyecto como parte de su tesis.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2010: Fabian Pedregosa, Gael Varoquaux, Alexandre Gramfort y Vincent Michel asumieron el liderazgo del proyecto e hicieron el primer lanzamiento público el 1 de febrero.</a:t>
            </a:r>
            <a:endParaRPr lang="es-CO" dirty="0"/>
          </a:p>
        </p:txBody>
      </p:sp>
      <p:pic>
        <p:nvPicPr>
          <p:cNvPr id="3074" name="Picture 2" descr="15 Librerías de Python para Machine Learning - IArtificial.net">
            <a:extLst>
              <a:ext uri="{FF2B5EF4-FFF2-40B4-BE49-F238E27FC236}">
                <a16:creationId xmlns:a16="http://schemas.microsoft.com/office/drawing/2014/main" id="{9633AF7A-0D3E-8D4C-616F-06C85DC1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5" y="2769338"/>
            <a:ext cx="68675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5E3C-ED30-1118-8450-6F76363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colaboradores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2BC08C-F1DE-10F5-463B-9A48CBF6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975" y="2097997"/>
            <a:ext cx="8266049" cy="45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3A6C-3B9C-C610-CD7A-E1340F6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8D60C-47FE-D1A4-2E39-3321B77C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113207"/>
          </a:xfrm>
        </p:spPr>
        <p:txBody>
          <a:bodyPr/>
          <a:lstStyle/>
          <a:p>
            <a:r>
              <a:rPr lang="es-CO" dirty="0"/>
              <a:t>Windows y Mac OS:</a:t>
            </a:r>
            <a:br>
              <a:rPr lang="es-CO" dirty="0"/>
            </a:br>
            <a:r>
              <a:rPr lang="es-CO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-U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/>
              <a:t>Linux:</a:t>
            </a:r>
            <a:br>
              <a:rPr lang="es-CO" dirty="0"/>
            </a:br>
            <a:r>
              <a:rPr lang="es-CO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-U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/>
              <a:t>Conda:</a:t>
            </a:r>
            <a:br>
              <a:rPr lang="es-CO" dirty="0"/>
            </a:br>
            <a:r>
              <a:rPr lang="es-CO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conda install -c anaconda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volución de los Sistemas Operativos Windows,Mac Os y Linux timeline">
            <a:extLst>
              <a:ext uri="{FF2B5EF4-FFF2-40B4-BE49-F238E27FC236}">
                <a16:creationId xmlns:a16="http://schemas.microsoft.com/office/drawing/2014/main" id="{C2072C22-9B99-1FA8-1232-48A6205CE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7" b="17553"/>
          <a:stretch/>
        </p:blipFill>
        <p:spPr bwMode="auto">
          <a:xfrm>
            <a:off x="3047999" y="4293704"/>
            <a:ext cx="6096000" cy="253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339C-0847-DDEB-3CAC-F47F6E9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dependencias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374C5C-5972-252C-2EDD-72AFC16F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65" y="1895062"/>
            <a:ext cx="6048270" cy="48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AF56-F47E-39B3-8018-700A542E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8F76B-9D76-DD76-9323-DDF713D1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Para el siguiente ejemplo usaremos un archivo CSV (un archivo separado por comas) con información sobre ventas de cualquier tipo de tienda.</a:t>
            </a:r>
          </a:p>
          <a:p>
            <a:pPr marL="0" indent="0">
              <a:buNone/>
            </a:pPr>
            <a:r>
              <a:rPr lang="es-ES" dirty="0"/>
              <a:t>Dentro de este archivo encontramos los campos: </a:t>
            </a:r>
          </a:p>
          <a:p>
            <a:r>
              <a:rPr lang="es-ES" dirty="0"/>
              <a:t>Edad: se refiere a la edad del cliente.</a:t>
            </a:r>
          </a:p>
          <a:p>
            <a:r>
              <a:rPr lang="es-ES" dirty="0"/>
              <a:t>Cantidad: se refiere a la cantidad de personas que iban con esa persona.</a:t>
            </a:r>
          </a:p>
          <a:p>
            <a:r>
              <a:rPr lang="es-ES" dirty="0"/>
              <a:t>Vehículo: indica si llegó o no en un vehículo particular.</a:t>
            </a:r>
          </a:p>
          <a:p>
            <a:r>
              <a:rPr lang="es-ES" dirty="0"/>
              <a:t>Pago: se refiere a su forma de pago (efectivo, tarjeta de crédito, débito o vales).</a:t>
            </a:r>
          </a:p>
          <a:p>
            <a:r>
              <a:rPr lang="es-ES" dirty="0"/>
              <a:t>Monto: que indica cuánto compró.</a:t>
            </a:r>
          </a:p>
          <a:p>
            <a:pPr marL="0" indent="0">
              <a:buNone/>
            </a:pPr>
            <a:r>
              <a:rPr lang="es-ES" dirty="0"/>
              <a:t>Crearemos un modelo sencillo al que le indiquemos edad, cantidad de acompañantes, vehículo y forma de pago y nos dé la predicción de cuánto va a comprar esa persona.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479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0140-DFFE-F08B-8ADC-1123B2F6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9D23C-4A4F-3E55-18A0-CC75F793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Scikit-Learn, herramienta básica para el Data Science en Python. (2018, agosto 6). Máster en Data Science. https://www.master-data-scientist.com/scikit-learn-data-science/</a:t>
            </a:r>
          </a:p>
          <a:p>
            <a:r>
              <a:rPr lang="es-CO" dirty="0"/>
              <a:t>Scikit-learn. (2020). En Wikipedia, la enciclopedia libre. https://es.wikipedia.org/w/index.php?title=Scikit-learn&amp;oldid=130746122 </a:t>
            </a:r>
          </a:p>
          <a:p>
            <a:r>
              <a:rPr lang="es-CO" dirty="0"/>
              <a:t>Scikit-learn: Machine learning in Python—Scikit-learn 1.0.2 documentation. (s. f.). Recuperado 3 de mayo de 2022, de 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0210273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</TotalTime>
  <Words>380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Wingdings 2</vt:lpstr>
      <vt:lpstr>Dividendo</vt:lpstr>
      <vt:lpstr>SCIKIT-LEARN</vt:lpstr>
      <vt:lpstr>Scikit – learn </vt:lpstr>
      <vt:lpstr>Historia</vt:lpstr>
      <vt:lpstr>colaboradores</vt:lpstr>
      <vt:lpstr>instalación</vt:lpstr>
      <vt:lpstr>dependencias</vt:lpstr>
      <vt:lpstr>ejemplo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</dc:title>
  <dc:creator>ASUS</dc:creator>
  <cp:lastModifiedBy>ASUS</cp:lastModifiedBy>
  <cp:revision>16</cp:revision>
  <dcterms:created xsi:type="dcterms:W3CDTF">2022-05-03T21:15:30Z</dcterms:created>
  <dcterms:modified xsi:type="dcterms:W3CDTF">2022-05-11T21:26:57Z</dcterms:modified>
</cp:coreProperties>
</file>