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ews706 BT" panose="02040804060705020204" pitchFamily="18" charset="0"/>
      <p:bold r:id="rId18"/>
    </p:embeddedFont>
    <p:embeddedFont>
      <p:font typeface="Oxygen" panose="02000503000000000000" pitchFamily="2" charset="0"/>
      <p:regular r:id="rId19"/>
      <p:bold r:id="rId20"/>
    </p:embeddedFont>
    <p:embeddedFont>
      <p:font typeface="Oxygen Light" panose="02000303000000000000" pitchFamily="2" charset="0"/>
      <p:regular r:id="rId21"/>
      <p:bold r:id="rId22"/>
    </p:embeddedFont>
    <p:embeddedFont>
      <p:font typeface="Poiret One" panose="00000500000000000000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FFBBDC-C898-4588-B1DF-7C146624CB08}">
  <a:tblStyle styleId="{D3FFBBDC-C898-4588-B1DF-7C146624CB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439249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439249f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439249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439249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439249f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439249f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d20d076c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d20d076c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c439249f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c439249f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439249f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439249f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c439249f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c439249f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703800" y="2491350"/>
            <a:ext cx="3494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913600" y="2491350"/>
            <a:ext cx="351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03800" y="3001175"/>
            <a:ext cx="34941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13600" y="3001175"/>
            <a:ext cx="35103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59" r:id="rId8"/>
    <p:sldLayoutId id="2147483661" r:id="rId9"/>
    <p:sldLayoutId id="2147483662" r:id="rId10"/>
    <p:sldLayoutId id="2147483675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4149000" y="1150143"/>
            <a:ext cx="4937850" cy="28432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 dirty="0">
                <a:solidFill>
                  <a:schemeClr val="accent1"/>
                </a:solidFill>
              </a:rPr>
            </a:br>
            <a:br>
              <a:rPr lang="en" sz="2400" dirty="0">
                <a:solidFill>
                  <a:schemeClr val="accent1"/>
                </a:solidFill>
              </a:rPr>
            </a:br>
            <a:br>
              <a:rPr lang="en" sz="2400" dirty="0">
                <a:solidFill>
                  <a:schemeClr val="accent1"/>
                </a:solidFill>
              </a:rPr>
            </a:br>
            <a:br>
              <a:rPr lang="en" sz="2400" dirty="0">
                <a:solidFill>
                  <a:schemeClr val="accent1"/>
                </a:solidFill>
              </a:rPr>
            </a:br>
            <a:r>
              <a:rPr lang="en" sz="2400" dirty="0">
                <a:solidFill>
                  <a:schemeClr val="accent1"/>
                </a:solidFill>
              </a:rPr>
              <a:t>Matkul : Dasar Sistem Komputer</a:t>
            </a:r>
            <a:br>
              <a:rPr lang="en" sz="2400" dirty="0">
                <a:solidFill>
                  <a:schemeClr val="accent1"/>
                </a:solidFill>
              </a:rPr>
            </a:br>
            <a:r>
              <a:rPr lang="en" sz="2400" dirty="0">
                <a:solidFill>
                  <a:schemeClr val="accent1"/>
                </a:solidFill>
              </a:rPr>
              <a:t>Nama  : Reynaldo Ahnaf P N</a:t>
            </a:r>
            <a:br>
              <a:rPr lang="en" sz="2400" dirty="0">
                <a:solidFill>
                  <a:schemeClr val="accent1"/>
                </a:solidFill>
              </a:rPr>
            </a:br>
            <a:r>
              <a:rPr lang="en" sz="2400" dirty="0">
                <a:solidFill>
                  <a:schemeClr val="accent1"/>
                </a:solidFill>
              </a:rPr>
              <a:t>NIM     :  2200018039</a:t>
            </a:r>
            <a:br>
              <a:rPr lang="en" sz="2400" dirty="0">
                <a:solidFill>
                  <a:schemeClr val="accent1"/>
                </a:solidFill>
              </a:rPr>
            </a:br>
            <a:r>
              <a:rPr lang="en" sz="2400" dirty="0">
                <a:solidFill>
                  <a:schemeClr val="accent1"/>
                </a:solidFill>
              </a:rPr>
              <a:t>Kelas   : A</a:t>
            </a:r>
            <a:br>
              <a:rPr lang="en" sz="2400" dirty="0">
                <a:solidFill>
                  <a:schemeClr val="accent1"/>
                </a:solidFill>
              </a:rPr>
            </a:br>
            <a:r>
              <a:rPr lang="en" sz="2400" dirty="0">
                <a:solidFill>
                  <a:schemeClr val="accent1"/>
                </a:solidFill>
              </a:rPr>
              <a:t>Github : </a:t>
            </a:r>
            <a:r>
              <a:rPr lang="en-ID" sz="1400" dirty="0">
                <a:solidFill>
                  <a:schemeClr val="accent1"/>
                </a:solidFill>
              </a:rPr>
              <a:t>https://github.com/Reynaldo039/TUGAS-AKHIR.git</a:t>
            </a:r>
            <a:r>
              <a:rPr lang="en" sz="2400" dirty="0">
                <a:solidFill>
                  <a:schemeClr val="accent1"/>
                </a:solidFill>
              </a:rPr>
              <a:t>	    </a:t>
            </a:r>
            <a:br>
              <a:rPr lang="en" sz="2400" dirty="0">
                <a:solidFill>
                  <a:schemeClr val="accent1"/>
                </a:solidFill>
              </a:rPr>
            </a:br>
            <a:r>
              <a:rPr lang="en" sz="2400" dirty="0">
                <a:solidFill>
                  <a:schemeClr val="accent1"/>
                </a:solidFill>
              </a:rPr>
              <a:t>Project : Program menghitung biaya service kendaraan pribadi</a:t>
            </a:r>
            <a:endParaRPr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3B5D5-993F-17CC-3320-CC63A70D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43" y="1150143"/>
            <a:ext cx="2646244" cy="26462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AD4925-33C9-FAC8-1B7C-37172216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56" y="2025213"/>
            <a:ext cx="7704000" cy="1448069"/>
          </a:xfrm>
        </p:spPr>
        <p:txBody>
          <a:bodyPr/>
          <a:lstStyle/>
          <a:p>
            <a:r>
              <a:rPr lang="en-US" sz="4800" dirty="0">
                <a:latin typeface="News706 BT" panose="02040804060705020204" pitchFamily="18" charset="0"/>
              </a:rPr>
              <a:t>TERIMA KASIH</a:t>
            </a:r>
            <a:endParaRPr lang="en-ID" sz="4800" dirty="0">
              <a:latin typeface="News706 BT" panose="020408040607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5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APLIKASI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dasarnya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buat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kemajuan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dimasa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mendatang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aktivitas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dikendalikan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jauh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salah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yang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buat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kendaraan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bermotor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mengecek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perbaikan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aktivitas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takut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was-was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terduga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memang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smestinya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prototype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kembangkan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Adapun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cara-cara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mengopreasian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harapkan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dikembangkan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didownload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universal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melaui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 store dan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playstore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smartphone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Pemilik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bengkel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regristrasi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mendowload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regristrasi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Foto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bengkel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Foto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Ktp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Mendaftarkan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perbaikan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yang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meliputi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sport,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bebek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</a:t>
            </a:r>
            <a:endParaRPr lang="en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berhasil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melaukan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regristrasi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muncul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QR code yang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print oleh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pihak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bengkel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tempelkan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bengkel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daftar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pada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bengkel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endParaRPr lang="en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pihak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pemakai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jasa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mendownload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terlebih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dahulu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bengkel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membayar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pihak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cukup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scan QR code yang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bengkel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sediakan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yang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dipakai</a:t>
            </a:r>
            <a:endParaRPr lang="en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meimilih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keluar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baiya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dan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dibayarkan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mobile banking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e-wallet.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MENGAKSES APLIKASI</a:t>
            </a:r>
            <a:endParaRPr dirty="0"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melaliu appstore/playstore</a:t>
            </a:r>
            <a:endParaRPr dirty="0"/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Buka dan lakukan regristrasi di aplikasi</a:t>
            </a:r>
            <a:endParaRPr dirty="0"/>
          </a:p>
        </p:txBody>
      </p:sp>
      <p:sp>
        <p:nvSpPr>
          <p:cNvPr id="184" name="Google Shape;184;p36"/>
          <p:cNvSpPr txBox="1">
            <a:spLocks noGrp="1"/>
          </p:cNvSpPr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Aplikasi dapat dijalankan</a:t>
            </a:r>
            <a:endParaRPr dirty="0"/>
          </a:p>
        </p:txBody>
      </p:sp>
      <p:sp>
        <p:nvSpPr>
          <p:cNvPr id="186" name="Google Shape;186;p36"/>
          <p:cNvSpPr/>
          <p:nvPr/>
        </p:nvSpPr>
        <p:spPr>
          <a:xfrm>
            <a:off x="1402350" y="138557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6"/>
          <p:cNvSpPr/>
          <p:nvPr/>
        </p:nvSpPr>
        <p:spPr>
          <a:xfrm>
            <a:off x="4086150" y="138557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6"/>
          <p:cNvSpPr/>
          <p:nvPr/>
        </p:nvSpPr>
        <p:spPr>
          <a:xfrm>
            <a:off x="6769950" y="138557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9" name="Google Shape;189;p36"/>
          <p:cNvCxnSpPr>
            <a:stCxn id="186" idx="4"/>
            <a:endCxn id="180" idx="0"/>
          </p:cNvCxnSpPr>
          <p:nvPr/>
        </p:nvCxnSpPr>
        <p:spPr>
          <a:xfrm>
            <a:off x="1888200" y="235727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6"/>
          <p:cNvCxnSpPr>
            <a:stCxn id="187" idx="4"/>
            <a:endCxn id="182" idx="0"/>
          </p:cNvCxnSpPr>
          <p:nvPr/>
        </p:nvCxnSpPr>
        <p:spPr>
          <a:xfrm>
            <a:off x="4572000" y="235727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36"/>
          <p:cNvCxnSpPr>
            <a:stCxn id="188" idx="4"/>
            <a:endCxn id="184" idx="0"/>
          </p:cNvCxnSpPr>
          <p:nvPr/>
        </p:nvCxnSpPr>
        <p:spPr>
          <a:xfrm>
            <a:off x="7255800" y="235727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4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7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2433000" y="716950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FITUR-FITUR APLIKASI</a:t>
            </a:r>
            <a:endParaRPr sz="2400"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2775600" y="2328550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user </a:t>
            </a:r>
            <a:r>
              <a:rPr lang="en-US" dirty="0" err="1"/>
              <a:t>pergunakan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service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bengkel</a:t>
            </a:r>
            <a:r>
              <a:rPr lang="en-US" dirty="0"/>
              <a:t> </a:t>
            </a:r>
            <a:r>
              <a:rPr lang="en-US" dirty="0" err="1"/>
              <a:t>terdekan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maps pada google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/>
          </p:nvPr>
        </p:nvSpPr>
        <p:spPr>
          <a:xfrm>
            <a:off x="1954268" y="2571750"/>
            <a:ext cx="5296637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Rancangan antar muka yang dapat saya gambarkan berupa aplikasi yang dapat memudahkan kita untuk melakukan proses pembayaran dengan cash atau menggunakan e-wallet, dengan kata lain ketika kita melakukan service motor pribadi kita, kita dapat dengan mudah melihat biaya yang kita butuhkan saat service dengan men-scan qr code yang telah disediakan oleh bengkel.</a:t>
            </a:r>
            <a:endParaRPr dirty="0"/>
          </a:p>
        </p:txBody>
      </p:sp>
      <p:sp>
        <p:nvSpPr>
          <p:cNvPr id="206" name="Google Shape;206;p38"/>
          <p:cNvSpPr txBox="1">
            <a:spLocks noGrp="1"/>
          </p:cNvSpPr>
          <p:nvPr>
            <p:ph type="subTitle" idx="1"/>
          </p:nvPr>
        </p:nvSpPr>
        <p:spPr>
          <a:xfrm>
            <a:off x="1454675" y="633525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/>
              <a:t>RANCANGAN ANTAR MUKA/SKETSA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2433000" y="349613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SCRENSHOOT CODING</a:t>
            </a:r>
            <a:endParaRPr sz="2400" dirty="0"/>
          </a:p>
        </p:txBody>
      </p:sp>
      <p:sp>
        <p:nvSpPr>
          <p:cNvPr id="212" name="Google Shape;212;p39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7E5447-9A95-74A2-D580-21C3FDDB2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03" y="910888"/>
            <a:ext cx="4159035" cy="2799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0ED3D1-7099-2EA2-1DA3-0AEFD5261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58" y="931539"/>
            <a:ext cx="2659042" cy="27809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ED3330-FB17-A6DB-8BF6-70A9AB105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A3808-5545-33C7-ABBC-EC5E83EBF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68" y="689077"/>
            <a:ext cx="3624191" cy="3540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2BF99-354E-8FB4-A5F7-645D15C6D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988" y="585787"/>
            <a:ext cx="2911900" cy="4149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SCRENSHHOT OUTPUT CODINGAN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91C86-5CA1-4546-2FFC-0D392B784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E9FA5-8313-07ED-0D53-68A6FFDAC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22" y="1116711"/>
            <a:ext cx="3459780" cy="2209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59CE4-5762-A0CA-A721-F1C5F7296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44" y="1017725"/>
            <a:ext cx="3513124" cy="46028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AKUN GITHUB</a:t>
            </a:r>
            <a:endParaRPr sz="3600" dirty="0"/>
          </a:p>
        </p:txBody>
      </p:sp>
      <p:sp>
        <p:nvSpPr>
          <p:cNvPr id="233" name="Google Shape;233;p42"/>
          <p:cNvSpPr/>
          <p:nvPr/>
        </p:nvSpPr>
        <p:spPr>
          <a:xfrm rot="10800000">
            <a:off x="-10193962" y="-4404443"/>
            <a:ext cx="97828" cy="71043"/>
          </a:xfrm>
          <a:custGeom>
            <a:avLst/>
            <a:gdLst/>
            <a:ahLst/>
            <a:cxnLst/>
            <a:rect l="l" t="t" r="r" b="b"/>
            <a:pathLst>
              <a:path w="10891" h="7909" extrusionOk="0">
                <a:moveTo>
                  <a:pt x="1188" y="1567"/>
                </a:moveTo>
                <a:lnTo>
                  <a:pt x="1289" y="1580"/>
                </a:lnTo>
                <a:lnTo>
                  <a:pt x="1390" y="1592"/>
                </a:lnTo>
                <a:lnTo>
                  <a:pt x="1516" y="1618"/>
                </a:lnTo>
                <a:lnTo>
                  <a:pt x="1643" y="1668"/>
                </a:lnTo>
                <a:lnTo>
                  <a:pt x="1782" y="1719"/>
                </a:lnTo>
                <a:lnTo>
                  <a:pt x="1946" y="1794"/>
                </a:lnTo>
                <a:lnTo>
                  <a:pt x="2034" y="1908"/>
                </a:lnTo>
                <a:lnTo>
                  <a:pt x="2123" y="2009"/>
                </a:lnTo>
                <a:lnTo>
                  <a:pt x="2199" y="2136"/>
                </a:lnTo>
                <a:lnTo>
                  <a:pt x="2274" y="2249"/>
                </a:lnTo>
                <a:lnTo>
                  <a:pt x="2337" y="2376"/>
                </a:lnTo>
                <a:lnTo>
                  <a:pt x="2401" y="2502"/>
                </a:lnTo>
                <a:lnTo>
                  <a:pt x="2451" y="2628"/>
                </a:lnTo>
                <a:lnTo>
                  <a:pt x="2489" y="2767"/>
                </a:lnTo>
                <a:lnTo>
                  <a:pt x="2578" y="3020"/>
                </a:lnTo>
                <a:lnTo>
                  <a:pt x="2653" y="3285"/>
                </a:lnTo>
                <a:lnTo>
                  <a:pt x="2716" y="3550"/>
                </a:lnTo>
                <a:lnTo>
                  <a:pt x="2767" y="3816"/>
                </a:lnTo>
                <a:lnTo>
                  <a:pt x="2805" y="4081"/>
                </a:lnTo>
                <a:lnTo>
                  <a:pt x="2843" y="4359"/>
                </a:lnTo>
                <a:lnTo>
                  <a:pt x="2881" y="4889"/>
                </a:lnTo>
                <a:lnTo>
                  <a:pt x="2893" y="4990"/>
                </a:lnTo>
                <a:lnTo>
                  <a:pt x="2931" y="5066"/>
                </a:lnTo>
                <a:lnTo>
                  <a:pt x="2982" y="5129"/>
                </a:lnTo>
                <a:lnTo>
                  <a:pt x="3032" y="5193"/>
                </a:lnTo>
                <a:lnTo>
                  <a:pt x="3057" y="5208"/>
                </a:lnTo>
                <a:lnTo>
                  <a:pt x="3057" y="5208"/>
                </a:lnTo>
                <a:lnTo>
                  <a:pt x="2994" y="5231"/>
                </a:lnTo>
                <a:lnTo>
                  <a:pt x="2843" y="5294"/>
                </a:lnTo>
                <a:lnTo>
                  <a:pt x="2679" y="5369"/>
                </a:lnTo>
                <a:lnTo>
                  <a:pt x="2620" y="5404"/>
                </a:lnTo>
                <a:lnTo>
                  <a:pt x="2620" y="5404"/>
                </a:lnTo>
                <a:lnTo>
                  <a:pt x="2274" y="4978"/>
                </a:lnTo>
                <a:lnTo>
                  <a:pt x="1895" y="4498"/>
                </a:lnTo>
                <a:lnTo>
                  <a:pt x="1554" y="4005"/>
                </a:lnTo>
                <a:lnTo>
                  <a:pt x="1390" y="3752"/>
                </a:lnTo>
                <a:lnTo>
                  <a:pt x="1226" y="3500"/>
                </a:lnTo>
                <a:lnTo>
                  <a:pt x="1112" y="3348"/>
                </a:lnTo>
                <a:lnTo>
                  <a:pt x="1011" y="3171"/>
                </a:lnTo>
                <a:lnTo>
                  <a:pt x="923" y="2982"/>
                </a:lnTo>
                <a:lnTo>
                  <a:pt x="847" y="2792"/>
                </a:lnTo>
                <a:lnTo>
                  <a:pt x="784" y="2590"/>
                </a:lnTo>
                <a:lnTo>
                  <a:pt x="746" y="2401"/>
                </a:lnTo>
                <a:lnTo>
                  <a:pt x="720" y="2211"/>
                </a:lnTo>
                <a:lnTo>
                  <a:pt x="720" y="2047"/>
                </a:lnTo>
                <a:lnTo>
                  <a:pt x="733" y="1959"/>
                </a:lnTo>
                <a:lnTo>
                  <a:pt x="746" y="1895"/>
                </a:lnTo>
                <a:lnTo>
                  <a:pt x="771" y="1820"/>
                </a:lnTo>
                <a:lnTo>
                  <a:pt x="809" y="1757"/>
                </a:lnTo>
                <a:lnTo>
                  <a:pt x="847" y="1706"/>
                </a:lnTo>
                <a:lnTo>
                  <a:pt x="897" y="1655"/>
                </a:lnTo>
                <a:lnTo>
                  <a:pt x="960" y="1618"/>
                </a:lnTo>
                <a:lnTo>
                  <a:pt x="1024" y="1592"/>
                </a:lnTo>
                <a:lnTo>
                  <a:pt x="1099" y="1580"/>
                </a:lnTo>
                <a:lnTo>
                  <a:pt x="1188" y="1567"/>
                </a:lnTo>
                <a:close/>
                <a:moveTo>
                  <a:pt x="4498" y="759"/>
                </a:moveTo>
                <a:lnTo>
                  <a:pt x="4536" y="784"/>
                </a:lnTo>
                <a:lnTo>
                  <a:pt x="4586" y="809"/>
                </a:lnTo>
                <a:lnTo>
                  <a:pt x="4637" y="847"/>
                </a:lnTo>
                <a:lnTo>
                  <a:pt x="4675" y="898"/>
                </a:lnTo>
                <a:lnTo>
                  <a:pt x="4763" y="1011"/>
                </a:lnTo>
                <a:lnTo>
                  <a:pt x="4839" y="1163"/>
                </a:lnTo>
                <a:lnTo>
                  <a:pt x="4902" y="1327"/>
                </a:lnTo>
                <a:lnTo>
                  <a:pt x="4965" y="1504"/>
                </a:lnTo>
                <a:lnTo>
                  <a:pt x="5066" y="1832"/>
                </a:lnTo>
                <a:lnTo>
                  <a:pt x="5130" y="2085"/>
                </a:lnTo>
                <a:lnTo>
                  <a:pt x="5155" y="2199"/>
                </a:lnTo>
                <a:lnTo>
                  <a:pt x="5155" y="2502"/>
                </a:lnTo>
                <a:lnTo>
                  <a:pt x="5130" y="2792"/>
                </a:lnTo>
                <a:lnTo>
                  <a:pt x="5104" y="3096"/>
                </a:lnTo>
                <a:lnTo>
                  <a:pt x="5066" y="3399"/>
                </a:lnTo>
                <a:lnTo>
                  <a:pt x="5016" y="3715"/>
                </a:lnTo>
                <a:lnTo>
                  <a:pt x="4967" y="4018"/>
                </a:lnTo>
                <a:lnTo>
                  <a:pt x="4940" y="4131"/>
                </a:lnTo>
                <a:lnTo>
                  <a:pt x="4826" y="4662"/>
                </a:lnTo>
                <a:lnTo>
                  <a:pt x="4814" y="4763"/>
                </a:lnTo>
                <a:lnTo>
                  <a:pt x="4826" y="4852"/>
                </a:lnTo>
                <a:lnTo>
                  <a:pt x="4852" y="4927"/>
                </a:lnTo>
                <a:lnTo>
                  <a:pt x="4889" y="4990"/>
                </a:lnTo>
                <a:lnTo>
                  <a:pt x="4940" y="5054"/>
                </a:lnTo>
                <a:lnTo>
                  <a:pt x="5003" y="5092"/>
                </a:lnTo>
                <a:lnTo>
                  <a:pt x="5066" y="5129"/>
                </a:lnTo>
                <a:lnTo>
                  <a:pt x="5142" y="5155"/>
                </a:lnTo>
                <a:lnTo>
                  <a:pt x="5218" y="5167"/>
                </a:lnTo>
                <a:lnTo>
                  <a:pt x="5294" y="5167"/>
                </a:lnTo>
                <a:lnTo>
                  <a:pt x="5370" y="5155"/>
                </a:lnTo>
                <a:lnTo>
                  <a:pt x="5433" y="5117"/>
                </a:lnTo>
                <a:lnTo>
                  <a:pt x="5509" y="5079"/>
                </a:lnTo>
                <a:lnTo>
                  <a:pt x="5559" y="5016"/>
                </a:lnTo>
                <a:lnTo>
                  <a:pt x="5610" y="4940"/>
                </a:lnTo>
                <a:lnTo>
                  <a:pt x="5635" y="4852"/>
                </a:lnTo>
                <a:lnTo>
                  <a:pt x="5761" y="4334"/>
                </a:lnTo>
                <a:lnTo>
                  <a:pt x="5790" y="4175"/>
                </a:lnTo>
                <a:lnTo>
                  <a:pt x="5790" y="4175"/>
                </a:lnTo>
                <a:lnTo>
                  <a:pt x="5862" y="3929"/>
                </a:lnTo>
                <a:lnTo>
                  <a:pt x="5963" y="3626"/>
                </a:lnTo>
                <a:lnTo>
                  <a:pt x="6064" y="3323"/>
                </a:lnTo>
                <a:lnTo>
                  <a:pt x="6191" y="3032"/>
                </a:lnTo>
                <a:lnTo>
                  <a:pt x="6317" y="2742"/>
                </a:lnTo>
                <a:lnTo>
                  <a:pt x="6456" y="2451"/>
                </a:lnTo>
                <a:lnTo>
                  <a:pt x="6519" y="2338"/>
                </a:lnTo>
                <a:lnTo>
                  <a:pt x="6582" y="2211"/>
                </a:lnTo>
                <a:lnTo>
                  <a:pt x="6658" y="2098"/>
                </a:lnTo>
                <a:lnTo>
                  <a:pt x="6734" y="1984"/>
                </a:lnTo>
                <a:lnTo>
                  <a:pt x="6822" y="1870"/>
                </a:lnTo>
                <a:lnTo>
                  <a:pt x="6911" y="1782"/>
                </a:lnTo>
                <a:lnTo>
                  <a:pt x="7012" y="1719"/>
                </a:lnTo>
                <a:lnTo>
                  <a:pt x="7100" y="1668"/>
                </a:lnTo>
                <a:lnTo>
                  <a:pt x="7189" y="1655"/>
                </a:lnTo>
                <a:lnTo>
                  <a:pt x="7227" y="1655"/>
                </a:lnTo>
                <a:lnTo>
                  <a:pt x="7277" y="1668"/>
                </a:lnTo>
                <a:lnTo>
                  <a:pt x="7315" y="1693"/>
                </a:lnTo>
                <a:lnTo>
                  <a:pt x="7353" y="1719"/>
                </a:lnTo>
                <a:lnTo>
                  <a:pt x="7391" y="1757"/>
                </a:lnTo>
                <a:lnTo>
                  <a:pt x="7416" y="1807"/>
                </a:lnTo>
                <a:lnTo>
                  <a:pt x="7479" y="1946"/>
                </a:lnTo>
                <a:lnTo>
                  <a:pt x="7530" y="2136"/>
                </a:lnTo>
                <a:lnTo>
                  <a:pt x="7555" y="2363"/>
                </a:lnTo>
                <a:lnTo>
                  <a:pt x="7568" y="2666"/>
                </a:lnTo>
                <a:lnTo>
                  <a:pt x="7543" y="2818"/>
                </a:lnTo>
                <a:lnTo>
                  <a:pt x="7492" y="2969"/>
                </a:lnTo>
                <a:lnTo>
                  <a:pt x="7441" y="3121"/>
                </a:lnTo>
                <a:lnTo>
                  <a:pt x="7378" y="3272"/>
                </a:lnTo>
                <a:lnTo>
                  <a:pt x="7227" y="3563"/>
                </a:lnTo>
                <a:lnTo>
                  <a:pt x="7062" y="3841"/>
                </a:lnTo>
                <a:lnTo>
                  <a:pt x="6886" y="4157"/>
                </a:lnTo>
                <a:lnTo>
                  <a:pt x="6671" y="4460"/>
                </a:lnTo>
                <a:lnTo>
                  <a:pt x="6456" y="4750"/>
                </a:lnTo>
                <a:lnTo>
                  <a:pt x="6229" y="5041"/>
                </a:lnTo>
                <a:lnTo>
                  <a:pt x="6178" y="5117"/>
                </a:lnTo>
                <a:lnTo>
                  <a:pt x="6140" y="5205"/>
                </a:lnTo>
                <a:lnTo>
                  <a:pt x="6128" y="5281"/>
                </a:lnTo>
                <a:lnTo>
                  <a:pt x="6128" y="5357"/>
                </a:lnTo>
                <a:lnTo>
                  <a:pt x="6153" y="5433"/>
                </a:lnTo>
                <a:lnTo>
                  <a:pt x="6178" y="5496"/>
                </a:lnTo>
                <a:lnTo>
                  <a:pt x="6216" y="5572"/>
                </a:lnTo>
                <a:lnTo>
                  <a:pt x="6267" y="5622"/>
                </a:lnTo>
                <a:lnTo>
                  <a:pt x="6317" y="5673"/>
                </a:lnTo>
                <a:lnTo>
                  <a:pt x="6393" y="5698"/>
                </a:lnTo>
                <a:lnTo>
                  <a:pt x="6456" y="5723"/>
                </a:lnTo>
                <a:lnTo>
                  <a:pt x="6532" y="5736"/>
                </a:lnTo>
                <a:lnTo>
                  <a:pt x="6608" y="5736"/>
                </a:lnTo>
                <a:lnTo>
                  <a:pt x="6683" y="5711"/>
                </a:lnTo>
                <a:lnTo>
                  <a:pt x="6759" y="5673"/>
                </a:lnTo>
                <a:lnTo>
                  <a:pt x="6835" y="5609"/>
                </a:lnTo>
                <a:lnTo>
                  <a:pt x="7265" y="5180"/>
                </a:lnTo>
                <a:lnTo>
                  <a:pt x="7694" y="4776"/>
                </a:lnTo>
                <a:lnTo>
                  <a:pt x="7922" y="4586"/>
                </a:lnTo>
                <a:lnTo>
                  <a:pt x="8149" y="4397"/>
                </a:lnTo>
                <a:lnTo>
                  <a:pt x="8402" y="4207"/>
                </a:lnTo>
                <a:lnTo>
                  <a:pt x="8654" y="4030"/>
                </a:lnTo>
                <a:lnTo>
                  <a:pt x="8831" y="3967"/>
                </a:lnTo>
                <a:lnTo>
                  <a:pt x="8995" y="3904"/>
                </a:lnTo>
                <a:lnTo>
                  <a:pt x="9147" y="3866"/>
                </a:lnTo>
                <a:lnTo>
                  <a:pt x="9286" y="3828"/>
                </a:lnTo>
                <a:lnTo>
                  <a:pt x="9412" y="3803"/>
                </a:lnTo>
                <a:lnTo>
                  <a:pt x="9539" y="3790"/>
                </a:lnTo>
                <a:lnTo>
                  <a:pt x="9640" y="3790"/>
                </a:lnTo>
                <a:lnTo>
                  <a:pt x="9728" y="3803"/>
                </a:lnTo>
                <a:lnTo>
                  <a:pt x="9817" y="3828"/>
                </a:lnTo>
                <a:lnTo>
                  <a:pt x="9892" y="3854"/>
                </a:lnTo>
                <a:lnTo>
                  <a:pt x="9956" y="3879"/>
                </a:lnTo>
                <a:lnTo>
                  <a:pt x="10006" y="3917"/>
                </a:lnTo>
                <a:lnTo>
                  <a:pt x="10044" y="3967"/>
                </a:lnTo>
                <a:lnTo>
                  <a:pt x="10082" y="4018"/>
                </a:lnTo>
                <a:lnTo>
                  <a:pt x="10107" y="4081"/>
                </a:lnTo>
                <a:lnTo>
                  <a:pt x="10132" y="4131"/>
                </a:lnTo>
                <a:lnTo>
                  <a:pt x="10132" y="4207"/>
                </a:lnTo>
                <a:lnTo>
                  <a:pt x="10132" y="4270"/>
                </a:lnTo>
                <a:lnTo>
                  <a:pt x="10120" y="4409"/>
                </a:lnTo>
                <a:lnTo>
                  <a:pt x="10069" y="4561"/>
                </a:lnTo>
                <a:lnTo>
                  <a:pt x="9993" y="4700"/>
                </a:lnTo>
                <a:lnTo>
                  <a:pt x="9905" y="4839"/>
                </a:lnTo>
                <a:lnTo>
                  <a:pt x="9791" y="4965"/>
                </a:lnTo>
                <a:lnTo>
                  <a:pt x="9665" y="5066"/>
                </a:lnTo>
                <a:lnTo>
                  <a:pt x="9513" y="5155"/>
                </a:lnTo>
                <a:lnTo>
                  <a:pt x="9324" y="5268"/>
                </a:lnTo>
                <a:lnTo>
                  <a:pt x="9122" y="5369"/>
                </a:lnTo>
                <a:lnTo>
                  <a:pt x="8920" y="5458"/>
                </a:lnTo>
                <a:lnTo>
                  <a:pt x="8705" y="5546"/>
                </a:lnTo>
                <a:lnTo>
                  <a:pt x="8452" y="5647"/>
                </a:lnTo>
                <a:lnTo>
                  <a:pt x="8187" y="5736"/>
                </a:lnTo>
                <a:lnTo>
                  <a:pt x="7922" y="5824"/>
                </a:lnTo>
                <a:lnTo>
                  <a:pt x="7656" y="5900"/>
                </a:lnTo>
                <a:lnTo>
                  <a:pt x="7126" y="6039"/>
                </a:lnTo>
                <a:lnTo>
                  <a:pt x="6595" y="6153"/>
                </a:lnTo>
                <a:lnTo>
                  <a:pt x="6519" y="6178"/>
                </a:lnTo>
                <a:lnTo>
                  <a:pt x="6431" y="6191"/>
                </a:lnTo>
                <a:lnTo>
                  <a:pt x="6355" y="6228"/>
                </a:lnTo>
                <a:lnTo>
                  <a:pt x="6330" y="6254"/>
                </a:lnTo>
                <a:lnTo>
                  <a:pt x="6325" y="6258"/>
                </a:lnTo>
                <a:lnTo>
                  <a:pt x="6325" y="6258"/>
                </a:lnTo>
                <a:lnTo>
                  <a:pt x="6330" y="6241"/>
                </a:lnTo>
                <a:lnTo>
                  <a:pt x="6342" y="6191"/>
                </a:lnTo>
                <a:lnTo>
                  <a:pt x="6355" y="6140"/>
                </a:lnTo>
                <a:lnTo>
                  <a:pt x="6342" y="6077"/>
                </a:lnTo>
                <a:lnTo>
                  <a:pt x="6330" y="6026"/>
                </a:lnTo>
                <a:lnTo>
                  <a:pt x="6304" y="5976"/>
                </a:lnTo>
                <a:lnTo>
                  <a:pt x="6267" y="5925"/>
                </a:lnTo>
                <a:lnTo>
                  <a:pt x="6216" y="5887"/>
                </a:lnTo>
                <a:lnTo>
                  <a:pt x="5850" y="5660"/>
                </a:lnTo>
                <a:lnTo>
                  <a:pt x="5660" y="5559"/>
                </a:lnTo>
                <a:lnTo>
                  <a:pt x="5483" y="5458"/>
                </a:lnTo>
                <a:lnTo>
                  <a:pt x="5294" y="5369"/>
                </a:lnTo>
                <a:lnTo>
                  <a:pt x="5117" y="5294"/>
                </a:lnTo>
                <a:lnTo>
                  <a:pt x="4927" y="5231"/>
                </a:lnTo>
                <a:lnTo>
                  <a:pt x="4738" y="5167"/>
                </a:lnTo>
                <a:lnTo>
                  <a:pt x="4548" y="5129"/>
                </a:lnTo>
                <a:lnTo>
                  <a:pt x="4359" y="5092"/>
                </a:lnTo>
                <a:lnTo>
                  <a:pt x="4157" y="5066"/>
                </a:lnTo>
                <a:lnTo>
                  <a:pt x="3967" y="5066"/>
                </a:lnTo>
                <a:lnTo>
                  <a:pt x="3765" y="5079"/>
                </a:lnTo>
                <a:lnTo>
                  <a:pt x="3674" y="5084"/>
                </a:lnTo>
                <a:lnTo>
                  <a:pt x="3674" y="5084"/>
                </a:lnTo>
                <a:lnTo>
                  <a:pt x="3702" y="5028"/>
                </a:lnTo>
                <a:lnTo>
                  <a:pt x="3715" y="4953"/>
                </a:lnTo>
                <a:lnTo>
                  <a:pt x="3727" y="4852"/>
                </a:lnTo>
                <a:lnTo>
                  <a:pt x="3689" y="4391"/>
                </a:lnTo>
                <a:lnTo>
                  <a:pt x="3677" y="3942"/>
                </a:lnTo>
                <a:lnTo>
                  <a:pt x="3664" y="3475"/>
                </a:lnTo>
                <a:lnTo>
                  <a:pt x="3689" y="3007"/>
                </a:lnTo>
                <a:lnTo>
                  <a:pt x="3727" y="2540"/>
                </a:lnTo>
                <a:lnTo>
                  <a:pt x="3765" y="2312"/>
                </a:lnTo>
                <a:lnTo>
                  <a:pt x="3803" y="2085"/>
                </a:lnTo>
                <a:lnTo>
                  <a:pt x="3854" y="1870"/>
                </a:lnTo>
                <a:lnTo>
                  <a:pt x="3917" y="1643"/>
                </a:lnTo>
                <a:lnTo>
                  <a:pt x="3980" y="1428"/>
                </a:lnTo>
                <a:lnTo>
                  <a:pt x="4068" y="1213"/>
                </a:lnTo>
                <a:lnTo>
                  <a:pt x="4119" y="1100"/>
                </a:lnTo>
                <a:lnTo>
                  <a:pt x="4182" y="986"/>
                </a:lnTo>
                <a:lnTo>
                  <a:pt x="4233" y="910"/>
                </a:lnTo>
                <a:lnTo>
                  <a:pt x="4283" y="847"/>
                </a:lnTo>
                <a:lnTo>
                  <a:pt x="4346" y="796"/>
                </a:lnTo>
                <a:lnTo>
                  <a:pt x="4397" y="771"/>
                </a:lnTo>
                <a:lnTo>
                  <a:pt x="4447" y="759"/>
                </a:lnTo>
                <a:close/>
                <a:moveTo>
                  <a:pt x="4182" y="5711"/>
                </a:moveTo>
                <a:lnTo>
                  <a:pt x="4346" y="5736"/>
                </a:lnTo>
                <a:lnTo>
                  <a:pt x="4523" y="5761"/>
                </a:lnTo>
                <a:lnTo>
                  <a:pt x="4687" y="5812"/>
                </a:lnTo>
                <a:lnTo>
                  <a:pt x="4852" y="5862"/>
                </a:lnTo>
                <a:lnTo>
                  <a:pt x="5016" y="5925"/>
                </a:lnTo>
                <a:lnTo>
                  <a:pt x="5332" y="6077"/>
                </a:lnTo>
                <a:lnTo>
                  <a:pt x="5647" y="6228"/>
                </a:lnTo>
                <a:lnTo>
                  <a:pt x="5938" y="6405"/>
                </a:lnTo>
                <a:lnTo>
                  <a:pt x="5989" y="6431"/>
                </a:lnTo>
                <a:lnTo>
                  <a:pt x="6052" y="6443"/>
                </a:lnTo>
                <a:lnTo>
                  <a:pt x="6102" y="6443"/>
                </a:lnTo>
                <a:lnTo>
                  <a:pt x="6165" y="6431"/>
                </a:lnTo>
                <a:lnTo>
                  <a:pt x="6186" y="6424"/>
                </a:lnTo>
                <a:lnTo>
                  <a:pt x="6186" y="6424"/>
                </a:lnTo>
                <a:lnTo>
                  <a:pt x="6077" y="6557"/>
                </a:lnTo>
                <a:lnTo>
                  <a:pt x="5963" y="6671"/>
                </a:lnTo>
                <a:lnTo>
                  <a:pt x="5837" y="6772"/>
                </a:lnTo>
                <a:lnTo>
                  <a:pt x="5711" y="6873"/>
                </a:lnTo>
                <a:lnTo>
                  <a:pt x="5572" y="6949"/>
                </a:lnTo>
                <a:lnTo>
                  <a:pt x="5433" y="7024"/>
                </a:lnTo>
                <a:lnTo>
                  <a:pt x="5294" y="7088"/>
                </a:lnTo>
                <a:lnTo>
                  <a:pt x="5155" y="7125"/>
                </a:lnTo>
                <a:lnTo>
                  <a:pt x="5003" y="7163"/>
                </a:lnTo>
                <a:lnTo>
                  <a:pt x="4852" y="7189"/>
                </a:lnTo>
                <a:lnTo>
                  <a:pt x="4687" y="7201"/>
                </a:lnTo>
                <a:lnTo>
                  <a:pt x="4536" y="7214"/>
                </a:lnTo>
                <a:lnTo>
                  <a:pt x="4371" y="7201"/>
                </a:lnTo>
                <a:lnTo>
                  <a:pt x="4195" y="7189"/>
                </a:lnTo>
                <a:lnTo>
                  <a:pt x="4018" y="7151"/>
                </a:lnTo>
                <a:lnTo>
                  <a:pt x="3765" y="7100"/>
                </a:lnTo>
                <a:lnTo>
                  <a:pt x="3550" y="7024"/>
                </a:lnTo>
                <a:lnTo>
                  <a:pt x="3361" y="6949"/>
                </a:lnTo>
                <a:lnTo>
                  <a:pt x="3209" y="6873"/>
                </a:lnTo>
                <a:lnTo>
                  <a:pt x="3083" y="6784"/>
                </a:lnTo>
                <a:lnTo>
                  <a:pt x="2994" y="6683"/>
                </a:lnTo>
                <a:lnTo>
                  <a:pt x="2931" y="6595"/>
                </a:lnTo>
                <a:lnTo>
                  <a:pt x="2893" y="6494"/>
                </a:lnTo>
                <a:lnTo>
                  <a:pt x="2881" y="6393"/>
                </a:lnTo>
                <a:lnTo>
                  <a:pt x="2881" y="6304"/>
                </a:lnTo>
                <a:lnTo>
                  <a:pt x="2919" y="6216"/>
                </a:lnTo>
                <a:lnTo>
                  <a:pt x="2969" y="6127"/>
                </a:lnTo>
                <a:lnTo>
                  <a:pt x="3032" y="6039"/>
                </a:lnTo>
                <a:lnTo>
                  <a:pt x="3121" y="5963"/>
                </a:lnTo>
                <a:lnTo>
                  <a:pt x="3222" y="5900"/>
                </a:lnTo>
                <a:lnTo>
                  <a:pt x="3336" y="5837"/>
                </a:lnTo>
                <a:lnTo>
                  <a:pt x="3500" y="5786"/>
                </a:lnTo>
                <a:lnTo>
                  <a:pt x="3677" y="5736"/>
                </a:lnTo>
                <a:lnTo>
                  <a:pt x="3841" y="5711"/>
                </a:lnTo>
                <a:close/>
                <a:moveTo>
                  <a:pt x="4599" y="1"/>
                </a:moveTo>
                <a:lnTo>
                  <a:pt x="4409" y="13"/>
                </a:lnTo>
                <a:lnTo>
                  <a:pt x="4245" y="38"/>
                </a:lnTo>
                <a:lnTo>
                  <a:pt x="4081" y="89"/>
                </a:lnTo>
                <a:lnTo>
                  <a:pt x="3929" y="165"/>
                </a:lnTo>
                <a:lnTo>
                  <a:pt x="3790" y="241"/>
                </a:lnTo>
                <a:lnTo>
                  <a:pt x="3677" y="342"/>
                </a:lnTo>
                <a:lnTo>
                  <a:pt x="3550" y="455"/>
                </a:lnTo>
                <a:lnTo>
                  <a:pt x="3449" y="582"/>
                </a:lnTo>
                <a:lnTo>
                  <a:pt x="3361" y="721"/>
                </a:lnTo>
                <a:lnTo>
                  <a:pt x="3272" y="872"/>
                </a:lnTo>
                <a:lnTo>
                  <a:pt x="3197" y="1024"/>
                </a:lnTo>
                <a:lnTo>
                  <a:pt x="3133" y="1201"/>
                </a:lnTo>
                <a:lnTo>
                  <a:pt x="3070" y="1378"/>
                </a:lnTo>
                <a:lnTo>
                  <a:pt x="3020" y="1554"/>
                </a:lnTo>
                <a:lnTo>
                  <a:pt x="2969" y="1744"/>
                </a:lnTo>
                <a:lnTo>
                  <a:pt x="2965" y="1766"/>
                </a:lnTo>
                <a:lnTo>
                  <a:pt x="2965" y="1766"/>
                </a:lnTo>
                <a:lnTo>
                  <a:pt x="2944" y="1731"/>
                </a:lnTo>
                <a:lnTo>
                  <a:pt x="2855" y="1592"/>
                </a:lnTo>
                <a:lnTo>
                  <a:pt x="2754" y="1479"/>
                </a:lnTo>
                <a:lnTo>
                  <a:pt x="2653" y="1365"/>
                </a:lnTo>
                <a:lnTo>
                  <a:pt x="2552" y="1251"/>
                </a:lnTo>
                <a:lnTo>
                  <a:pt x="2439" y="1163"/>
                </a:lnTo>
                <a:lnTo>
                  <a:pt x="2312" y="1074"/>
                </a:lnTo>
                <a:lnTo>
                  <a:pt x="2186" y="999"/>
                </a:lnTo>
                <a:lnTo>
                  <a:pt x="2047" y="923"/>
                </a:lnTo>
                <a:lnTo>
                  <a:pt x="1895" y="872"/>
                </a:lnTo>
                <a:lnTo>
                  <a:pt x="1744" y="822"/>
                </a:lnTo>
                <a:lnTo>
                  <a:pt x="1579" y="796"/>
                </a:lnTo>
                <a:lnTo>
                  <a:pt x="1415" y="771"/>
                </a:lnTo>
                <a:lnTo>
                  <a:pt x="1276" y="771"/>
                </a:lnTo>
                <a:lnTo>
                  <a:pt x="1137" y="784"/>
                </a:lnTo>
                <a:lnTo>
                  <a:pt x="998" y="822"/>
                </a:lnTo>
                <a:lnTo>
                  <a:pt x="872" y="860"/>
                </a:lnTo>
                <a:lnTo>
                  <a:pt x="746" y="923"/>
                </a:lnTo>
                <a:lnTo>
                  <a:pt x="632" y="986"/>
                </a:lnTo>
                <a:lnTo>
                  <a:pt x="518" y="1074"/>
                </a:lnTo>
                <a:lnTo>
                  <a:pt x="417" y="1163"/>
                </a:lnTo>
                <a:lnTo>
                  <a:pt x="316" y="1264"/>
                </a:lnTo>
                <a:lnTo>
                  <a:pt x="240" y="1378"/>
                </a:lnTo>
                <a:lnTo>
                  <a:pt x="164" y="1491"/>
                </a:lnTo>
                <a:lnTo>
                  <a:pt x="101" y="1618"/>
                </a:lnTo>
                <a:lnTo>
                  <a:pt x="51" y="1744"/>
                </a:lnTo>
                <a:lnTo>
                  <a:pt x="13" y="1870"/>
                </a:lnTo>
                <a:lnTo>
                  <a:pt x="0" y="2009"/>
                </a:lnTo>
                <a:lnTo>
                  <a:pt x="0" y="2148"/>
                </a:lnTo>
                <a:lnTo>
                  <a:pt x="13" y="2426"/>
                </a:lnTo>
                <a:lnTo>
                  <a:pt x="63" y="2691"/>
                </a:lnTo>
                <a:lnTo>
                  <a:pt x="114" y="2969"/>
                </a:lnTo>
                <a:lnTo>
                  <a:pt x="190" y="3235"/>
                </a:lnTo>
                <a:lnTo>
                  <a:pt x="291" y="3487"/>
                </a:lnTo>
                <a:lnTo>
                  <a:pt x="405" y="3740"/>
                </a:lnTo>
                <a:lnTo>
                  <a:pt x="531" y="3980"/>
                </a:lnTo>
                <a:lnTo>
                  <a:pt x="657" y="4220"/>
                </a:lnTo>
                <a:lnTo>
                  <a:pt x="809" y="4460"/>
                </a:lnTo>
                <a:lnTo>
                  <a:pt x="973" y="4687"/>
                </a:lnTo>
                <a:lnTo>
                  <a:pt x="1137" y="4915"/>
                </a:lnTo>
                <a:lnTo>
                  <a:pt x="1314" y="5129"/>
                </a:lnTo>
                <a:lnTo>
                  <a:pt x="1491" y="5332"/>
                </a:lnTo>
                <a:lnTo>
                  <a:pt x="1681" y="5546"/>
                </a:lnTo>
                <a:lnTo>
                  <a:pt x="2072" y="5938"/>
                </a:lnTo>
                <a:lnTo>
                  <a:pt x="2123" y="5976"/>
                </a:lnTo>
                <a:lnTo>
                  <a:pt x="2186" y="6014"/>
                </a:lnTo>
                <a:lnTo>
                  <a:pt x="2254" y="6025"/>
                </a:lnTo>
                <a:lnTo>
                  <a:pt x="2254" y="6025"/>
                </a:lnTo>
                <a:lnTo>
                  <a:pt x="2287" y="6191"/>
                </a:lnTo>
                <a:lnTo>
                  <a:pt x="2350" y="6380"/>
                </a:lnTo>
                <a:lnTo>
                  <a:pt x="2413" y="6557"/>
                </a:lnTo>
                <a:lnTo>
                  <a:pt x="2502" y="6721"/>
                </a:lnTo>
                <a:lnTo>
                  <a:pt x="2590" y="6873"/>
                </a:lnTo>
                <a:lnTo>
                  <a:pt x="2679" y="7012"/>
                </a:lnTo>
                <a:lnTo>
                  <a:pt x="2792" y="7138"/>
                </a:lnTo>
                <a:lnTo>
                  <a:pt x="2906" y="7264"/>
                </a:lnTo>
                <a:lnTo>
                  <a:pt x="3020" y="7378"/>
                </a:lnTo>
                <a:lnTo>
                  <a:pt x="3146" y="7479"/>
                </a:lnTo>
                <a:lnTo>
                  <a:pt x="3285" y="7568"/>
                </a:lnTo>
                <a:lnTo>
                  <a:pt x="3424" y="7643"/>
                </a:lnTo>
                <a:lnTo>
                  <a:pt x="3576" y="7719"/>
                </a:lnTo>
                <a:lnTo>
                  <a:pt x="3727" y="7770"/>
                </a:lnTo>
                <a:lnTo>
                  <a:pt x="3879" y="7820"/>
                </a:lnTo>
                <a:lnTo>
                  <a:pt x="4030" y="7858"/>
                </a:lnTo>
                <a:lnTo>
                  <a:pt x="4195" y="7883"/>
                </a:lnTo>
                <a:lnTo>
                  <a:pt x="4359" y="7909"/>
                </a:lnTo>
                <a:lnTo>
                  <a:pt x="4687" y="7909"/>
                </a:lnTo>
                <a:lnTo>
                  <a:pt x="4864" y="7896"/>
                </a:lnTo>
                <a:lnTo>
                  <a:pt x="5028" y="7871"/>
                </a:lnTo>
                <a:lnTo>
                  <a:pt x="5193" y="7845"/>
                </a:lnTo>
                <a:lnTo>
                  <a:pt x="5370" y="7795"/>
                </a:lnTo>
                <a:lnTo>
                  <a:pt x="5534" y="7744"/>
                </a:lnTo>
                <a:lnTo>
                  <a:pt x="5698" y="7681"/>
                </a:lnTo>
                <a:lnTo>
                  <a:pt x="5850" y="7605"/>
                </a:lnTo>
                <a:lnTo>
                  <a:pt x="6014" y="7530"/>
                </a:lnTo>
                <a:lnTo>
                  <a:pt x="6165" y="7441"/>
                </a:lnTo>
                <a:lnTo>
                  <a:pt x="6317" y="7328"/>
                </a:lnTo>
                <a:lnTo>
                  <a:pt x="6469" y="7226"/>
                </a:lnTo>
                <a:lnTo>
                  <a:pt x="6608" y="7100"/>
                </a:lnTo>
                <a:lnTo>
                  <a:pt x="6709" y="7024"/>
                </a:lnTo>
                <a:lnTo>
                  <a:pt x="6810" y="6949"/>
                </a:lnTo>
                <a:lnTo>
                  <a:pt x="6923" y="6873"/>
                </a:lnTo>
                <a:lnTo>
                  <a:pt x="7050" y="6810"/>
                </a:lnTo>
                <a:lnTo>
                  <a:pt x="7315" y="6709"/>
                </a:lnTo>
                <a:lnTo>
                  <a:pt x="7618" y="6607"/>
                </a:lnTo>
                <a:lnTo>
                  <a:pt x="7934" y="6519"/>
                </a:lnTo>
                <a:lnTo>
                  <a:pt x="8250" y="6443"/>
                </a:lnTo>
                <a:lnTo>
                  <a:pt x="8920" y="6279"/>
                </a:lnTo>
                <a:lnTo>
                  <a:pt x="9248" y="6178"/>
                </a:lnTo>
                <a:lnTo>
                  <a:pt x="9564" y="6064"/>
                </a:lnTo>
                <a:lnTo>
                  <a:pt x="9854" y="5938"/>
                </a:lnTo>
                <a:lnTo>
                  <a:pt x="9993" y="5862"/>
                </a:lnTo>
                <a:lnTo>
                  <a:pt x="10120" y="5786"/>
                </a:lnTo>
                <a:lnTo>
                  <a:pt x="10246" y="5698"/>
                </a:lnTo>
                <a:lnTo>
                  <a:pt x="10372" y="5609"/>
                </a:lnTo>
                <a:lnTo>
                  <a:pt x="10474" y="5508"/>
                </a:lnTo>
                <a:lnTo>
                  <a:pt x="10575" y="5395"/>
                </a:lnTo>
                <a:lnTo>
                  <a:pt x="10663" y="5268"/>
                </a:lnTo>
                <a:lnTo>
                  <a:pt x="10739" y="5142"/>
                </a:lnTo>
                <a:lnTo>
                  <a:pt x="10802" y="4990"/>
                </a:lnTo>
                <a:lnTo>
                  <a:pt x="10853" y="4839"/>
                </a:lnTo>
                <a:lnTo>
                  <a:pt x="10878" y="4713"/>
                </a:lnTo>
                <a:lnTo>
                  <a:pt x="10890" y="4574"/>
                </a:lnTo>
                <a:lnTo>
                  <a:pt x="10890" y="4435"/>
                </a:lnTo>
                <a:lnTo>
                  <a:pt x="10878" y="4296"/>
                </a:lnTo>
                <a:lnTo>
                  <a:pt x="10853" y="4157"/>
                </a:lnTo>
                <a:lnTo>
                  <a:pt x="10815" y="4018"/>
                </a:lnTo>
                <a:lnTo>
                  <a:pt x="10764" y="3879"/>
                </a:lnTo>
                <a:lnTo>
                  <a:pt x="10701" y="3740"/>
                </a:lnTo>
                <a:lnTo>
                  <a:pt x="10625" y="3614"/>
                </a:lnTo>
                <a:lnTo>
                  <a:pt x="10549" y="3487"/>
                </a:lnTo>
                <a:lnTo>
                  <a:pt x="10448" y="3374"/>
                </a:lnTo>
                <a:lnTo>
                  <a:pt x="10347" y="3285"/>
                </a:lnTo>
                <a:lnTo>
                  <a:pt x="10233" y="3197"/>
                </a:lnTo>
                <a:lnTo>
                  <a:pt x="10107" y="3133"/>
                </a:lnTo>
                <a:lnTo>
                  <a:pt x="9981" y="3083"/>
                </a:lnTo>
                <a:lnTo>
                  <a:pt x="9842" y="3045"/>
                </a:lnTo>
                <a:lnTo>
                  <a:pt x="9703" y="3032"/>
                </a:lnTo>
                <a:lnTo>
                  <a:pt x="9299" y="3032"/>
                </a:lnTo>
                <a:lnTo>
                  <a:pt x="9033" y="3070"/>
                </a:lnTo>
                <a:lnTo>
                  <a:pt x="8781" y="3133"/>
                </a:lnTo>
                <a:lnTo>
                  <a:pt x="8541" y="3222"/>
                </a:lnTo>
                <a:lnTo>
                  <a:pt x="8301" y="3323"/>
                </a:lnTo>
                <a:lnTo>
                  <a:pt x="8220" y="3365"/>
                </a:lnTo>
                <a:lnTo>
                  <a:pt x="8220" y="3365"/>
                </a:lnTo>
                <a:lnTo>
                  <a:pt x="8250" y="3298"/>
                </a:lnTo>
                <a:lnTo>
                  <a:pt x="8313" y="3121"/>
                </a:lnTo>
                <a:lnTo>
                  <a:pt x="8364" y="2957"/>
                </a:lnTo>
                <a:lnTo>
                  <a:pt x="8414" y="2780"/>
                </a:lnTo>
                <a:lnTo>
                  <a:pt x="8440" y="2616"/>
                </a:lnTo>
                <a:lnTo>
                  <a:pt x="8465" y="2451"/>
                </a:lnTo>
                <a:lnTo>
                  <a:pt x="8477" y="2300"/>
                </a:lnTo>
                <a:lnTo>
                  <a:pt x="8465" y="2136"/>
                </a:lnTo>
                <a:lnTo>
                  <a:pt x="8452" y="1997"/>
                </a:lnTo>
                <a:lnTo>
                  <a:pt x="8414" y="1845"/>
                </a:lnTo>
                <a:lnTo>
                  <a:pt x="8364" y="1719"/>
                </a:lnTo>
                <a:lnTo>
                  <a:pt x="8288" y="1592"/>
                </a:lnTo>
                <a:lnTo>
                  <a:pt x="8199" y="1479"/>
                </a:lnTo>
                <a:lnTo>
                  <a:pt x="8086" y="1365"/>
                </a:lnTo>
                <a:lnTo>
                  <a:pt x="7959" y="1264"/>
                </a:lnTo>
                <a:lnTo>
                  <a:pt x="7808" y="1188"/>
                </a:lnTo>
                <a:lnTo>
                  <a:pt x="7631" y="1112"/>
                </a:lnTo>
                <a:lnTo>
                  <a:pt x="7467" y="1062"/>
                </a:lnTo>
                <a:lnTo>
                  <a:pt x="7302" y="1024"/>
                </a:lnTo>
                <a:lnTo>
                  <a:pt x="7138" y="1011"/>
                </a:lnTo>
                <a:lnTo>
                  <a:pt x="6999" y="1024"/>
                </a:lnTo>
                <a:lnTo>
                  <a:pt x="6848" y="1036"/>
                </a:lnTo>
                <a:lnTo>
                  <a:pt x="6709" y="1087"/>
                </a:lnTo>
                <a:lnTo>
                  <a:pt x="6582" y="1138"/>
                </a:lnTo>
                <a:lnTo>
                  <a:pt x="6456" y="1213"/>
                </a:lnTo>
                <a:lnTo>
                  <a:pt x="6330" y="1289"/>
                </a:lnTo>
                <a:lnTo>
                  <a:pt x="6216" y="1390"/>
                </a:lnTo>
                <a:lnTo>
                  <a:pt x="6102" y="1491"/>
                </a:lnTo>
                <a:lnTo>
                  <a:pt x="6001" y="1618"/>
                </a:lnTo>
                <a:lnTo>
                  <a:pt x="5978" y="1647"/>
                </a:lnTo>
                <a:lnTo>
                  <a:pt x="5978" y="1647"/>
                </a:lnTo>
                <a:lnTo>
                  <a:pt x="5976" y="1618"/>
                </a:lnTo>
                <a:lnTo>
                  <a:pt x="5951" y="1428"/>
                </a:lnTo>
                <a:lnTo>
                  <a:pt x="5913" y="1239"/>
                </a:lnTo>
                <a:lnTo>
                  <a:pt x="5875" y="1062"/>
                </a:lnTo>
                <a:lnTo>
                  <a:pt x="5812" y="898"/>
                </a:lnTo>
                <a:lnTo>
                  <a:pt x="5749" y="746"/>
                </a:lnTo>
                <a:lnTo>
                  <a:pt x="5673" y="607"/>
                </a:lnTo>
                <a:lnTo>
                  <a:pt x="5584" y="468"/>
                </a:lnTo>
                <a:lnTo>
                  <a:pt x="5483" y="354"/>
                </a:lnTo>
                <a:lnTo>
                  <a:pt x="5382" y="253"/>
                </a:lnTo>
                <a:lnTo>
                  <a:pt x="5256" y="165"/>
                </a:lnTo>
                <a:lnTo>
                  <a:pt x="5104" y="89"/>
                </a:lnTo>
                <a:lnTo>
                  <a:pt x="4953" y="38"/>
                </a:lnTo>
                <a:lnTo>
                  <a:pt x="4788" y="13"/>
                </a:lnTo>
                <a:lnTo>
                  <a:pt x="4599" y="1"/>
                </a:lnTo>
                <a:close/>
              </a:path>
            </a:pathLst>
          </a:custGeom>
          <a:solidFill>
            <a:srgbClr val="3021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18F6BC-7216-47F5-2109-46184A3F5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742" y="1148901"/>
            <a:ext cx="6894871" cy="26193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On-screen Show (16:9)</PresentationFormat>
  <Paragraphs>27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Oxygen Light</vt:lpstr>
      <vt:lpstr>News706 BT</vt:lpstr>
      <vt:lpstr>Poiret One</vt:lpstr>
      <vt:lpstr>Bebas Neue</vt:lpstr>
      <vt:lpstr>Arial</vt:lpstr>
      <vt:lpstr>Calibri</vt:lpstr>
      <vt:lpstr>Maven Pro</vt:lpstr>
      <vt:lpstr>Oxygen</vt:lpstr>
      <vt:lpstr>Minimalist Aesthetic Slideshow by Slidesgo</vt:lpstr>
      <vt:lpstr>    Matkul : Dasar Sistem Komputer Nama  : Reynaldo Ahnaf P N NIM     :  2200018039 Kelas   : A Github : https://github.com/Reynaldo039/TUGAS-AKHIR.git      Project : Program menghitung biaya service kendaraan pribadi</vt:lpstr>
      <vt:lpstr>DESKRIPSI APLIKASI</vt:lpstr>
      <vt:lpstr>CARA MENGAKSES APLIKASI</vt:lpstr>
      <vt:lpstr>FITUR-FITUR APLIKASI</vt:lpstr>
      <vt:lpstr>Rancangan antar muka yang dapat saya gambarkan berupa aplikasi yang dapat memudahkan kita untuk melakukan proses pembayaran dengan cash atau menggunakan e-wallet, dengan kata lain ketika kita melakukan service motor pribadi kita, kita dapat dengan mudah melihat biaya yang kita butuhkan saat service dengan men-scan qr code yang telah disediakan oleh bengkel.</vt:lpstr>
      <vt:lpstr>SCRENSHOOT CODING</vt:lpstr>
      <vt:lpstr>PowerPoint Presentation</vt:lpstr>
      <vt:lpstr>SCRENSHHOT OUTPUT CODINGAN</vt:lpstr>
      <vt:lpstr>AKUN GITHUB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Matkul : Dasar Sistem Komputer Nama  : Reynaldo Ahnaf P N NIM     :  2200018039 Kelas   : A Github : https://github.com/Reynaldo039/TUGAS-AKHIR.git      Project : Program menghitung biaya service kendaraan pribadi</dc:title>
  <dc:creator>reynaldo ahnaf</dc:creator>
  <cp:lastModifiedBy>reynaldo ahnaf</cp:lastModifiedBy>
  <cp:revision>1</cp:revision>
  <dcterms:modified xsi:type="dcterms:W3CDTF">2023-01-07T10:34:11Z</dcterms:modified>
</cp:coreProperties>
</file>