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Fira Sans Extra Condensed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fODgHk71nSZ8TMq4eKbiPVnGo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FiraSansExtraCondensedMedium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FiraSansExtraCondensedMedium-italic.fntdata"/><Relationship Id="rId14" Type="http://schemas.openxmlformats.org/officeDocument/2006/relationships/font" Target="fonts/FiraSansExtraCondensedMedium-bold.fntdata"/><Relationship Id="rId17" Type="http://customschemas.google.com/relationships/presentationmetadata" Target="metadata"/><Relationship Id="rId16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118232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c118232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/>
          <p:nvPr>
            <p:ph type="ctrTitle"/>
          </p:nvPr>
        </p:nvSpPr>
        <p:spPr>
          <a:xfrm>
            <a:off x="4997400" y="1280300"/>
            <a:ext cx="34365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35"/>
          <p:cNvSpPr txBox="1"/>
          <p:nvPr>
            <p:ph idx="1" type="subTitle"/>
          </p:nvPr>
        </p:nvSpPr>
        <p:spPr>
          <a:xfrm>
            <a:off x="4488600" y="3445100"/>
            <a:ext cx="3945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4997400" y="1280300"/>
            <a:ext cx="34365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Revisión</a:t>
            </a:r>
            <a:r>
              <a:rPr lang="en"/>
              <a:t> Técnica Formal</a:t>
            </a:r>
            <a:endParaRPr/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4488425" y="3445100"/>
            <a:ext cx="3945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Proyecto: YouConference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Suárez Timoteo Johel</a:t>
            </a:r>
            <a:br>
              <a:rPr lang="en"/>
            </a:br>
            <a:r>
              <a:rPr lang="en"/>
              <a:t>Zelayaran Mozombite Reynaldo</a:t>
            </a:r>
            <a:endParaRPr sz="1500"/>
          </a:p>
        </p:txBody>
      </p:sp>
      <p:grpSp>
        <p:nvGrpSpPr>
          <p:cNvPr id="53" name="Google Shape;53;p1"/>
          <p:cNvGrpSpPr/>
          <p:nvPr/>
        </p:nvGrpSpPr>
        <p:grpSpPr>
          <a:xfrm flipH="1" rot="1578595">
            <a:off x="2094215" y="-779348"/>
            <a:ext cx="2976394" cy="3257783"/>
            <a:chOff x="4718425" y="934625"/>
            <a:chExt cx="1467100" cy="1605800"/>
          </a:xfrm>
        </p:grpSpPr>
        <p:cxnSp>
          <p:nvCxnSpPr>
            <p:cNvPr id="54" name="Google Shape;54;p1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" name="Google Shape;55;p1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" name="Google Shape;56;p1"/>
          <p:cNvGrpSpPr/>
          <p:nvPr/>
        </p:nvGrpSpPr>
        <p:grpSpPr>
          <a:xfrm flipH="1" rot="1578595">
            <a:off x="-797639" y="1111508"/>
            <a:ext cx="1677379" cy="3384631"/>
            <a:chOff x="6176375" y="2540550"/>
            <a:chExt cx="826800" cy="1668325"/>
          </a:xfrm>
        </p:grpSpPr>
        <p:cxnSp>
          <p:nvCxnSpPr>
            <p:cNvPr id="57" name="Google Shape;57;p1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" name="Google Shape;58;p1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" name="Google Shape;59;p1"/>
          <p:cNvGrpSpPr/>
          <p:nvPr/>
        </p:nvGrpSpPr>
        <p:grpSpPr>
          <a:xfrm flipH="1" rot="1578595">
            <a:off x="1228563" y="-1609335"/>
            <a:ext cx="1348111" cy="3267825"/>
            <a:chOff x="6042175" y="934625"/>
            <a:chExt cx="664500" cy="1610750"/>
          </a:xfrm>
        </p:grpSpPr>
        <p:cxnSp>
          <p:nvCxnSpPr>
            <p:cNvPr id="60" name="Google Shape;60;p1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" name="Google Shape;61;p1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" name="Google Shape;62;p1"/>
          <p:cNvGrpSpPr/>
          <p:nvPr/>
        </p:nvGrpSpPr>
        <p:grpSpPr>
          <a:xfrm flipH="1" rot="1578595">
            <a:off x="-1722093" y="-582495"/>
            <a:ext cx="3767914" cy="1483328"/>
            <a:chOff x="6185550" y="1814200"/>
            <a:chExt cx="1857250" cy="731150"/>
          </a:xfrm>
        </p:grpSpPr>
        <p:cxnSp>
          <p:nvCxnSpPr>
            <p:cNvPr id="63" name="Google Shape;63;p1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" name="Google Shape;64;p1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 flipH="1" rot="1578595">
            <a:off x="911417" y="2377123"/>
            <a:ext cx="3694169" cy="1853221"/>
            <a:chOff x="4369400" y="2545175"/>
            <a:chExt cx="1820900" cy="913475"/>
          </a:xfrm>
        </p:grpSpPr>
        <p:cxnSp>
          <p:nvCxnSpPr>
            <p:cNvPr id="66" name="Google Shape;66;p1"/>
            <p:cNvCxnSpPr/>
            <p:nvPr/>
          </p:nvCxnSpPr>
          <p:spPr>
            <a:xfrm flipH="1" rot="10800000">
              <a:off x="4689400" y="2545175"/>
              <a:ext cx="1500900" cy="59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" name="Google Shape;67;p1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" name="Google Shape;68;p1"/>
          <p:cNvGrpSpPr/>
          <p:nvPr/>
        </p:nvGrpSpPr>
        <p:grpSpPr>
          <a:xfrm flipH="1" rot="1578595">
            <a:off x="667569" y="2023314"/>
            <a:ext cx="2423912" cy="3249617"/>
            <a:chOff x="4995600" y="2545225"/>
            <a:chExt cx="1194775" cy="1601775"/>
          </a:xfrm>
        </p:grpSpPr>
        <p:cxnSp>
          <p:nvCxnSpPr>
            <p:cNvPr id="69" name="Google Shape;69;p1"/>
            <p:cNvCxnSpPr/>
            <p:nvPr/>
          </p:nvCxnSpPr>
          <p:spPr>
            <a:xfrm flipH="1" rot="10800000">
              <a:off x="5325175" y="2545225"/>
              <a:ext cx="865200" cy="130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Google Shape;70;p1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" name="Google Shape;71;p1"/>
          <p:cNvGrpSpPr/>
          <p:nvPr/>
        </p:nvGrpSpPr>
        <p:grpSpPr>
          <a:xfrm flipH="1" rot="1578595">
            <a:off x="-1258263" y="1006990"/>
            <a:ext cx="2627954" cy="1261280"/>
            <a:chOff x="6190400" y="2545375"/>
            <a:chExt cx="1295350" cy="621700"/>
          </a:xfrm>
        </p:grpSpPr>
        <p:cxnSp>
          <p:nvCxnSpPr>
            <p:cNvPr id="72" name="Google Shape;72;p1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" name="Google Shape;73;p1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"/>
          <p:cNvGrpSpPr/>
          <p:nvPr/>
        </p:nvGrpSpPr>
        <p:grpSpPr>
          <a:xfrm flipH="1" rot="1578595">
            <a:off x="1576484" y="1456307"/>
            <a:ext cx="2966858" cy="921463"/>
            <a:chOff x="4718425" y="2096250"/>
            <a:chExt cx="1462400" cy="454200"/>
          </a:xfrm>
        </p:grpSpPr>
        <p:cxnSp>
          <p:nvCxnSpPr>
            <p:cNvPr id="75" name="Google Shape;75;p1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1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"/>
          <p:cNvGrpSpPr/>
          <p:nvPr/>
        </p:nvGrpSpPr>
        <p:grpSpPr>
          <a:xfrm flipH="1" rot="1578595">
            <a:off x="-10106" y="-822522"/>
            <a:ext cx="2114451" cy="2113562"/>
            <a:chOff x="6185500" y="1498650"/>
            <a:chExt cx="1042238" cy="1041800"/>
          </a:xfrm>
        </p:grpSpPr>
        <p:cxnSp>
          <p:nvCxnSpPr>
            <p:cNvPr id="78" name="Google Shape;78;p1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" name="Google Shape;79;p1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"/>
          <p:cNvGrpSpPr/>
          <p:nvPr/>
        </p:nvGrpSpPr>
        <p:grpSpPr>
          <a:xfrm flipH="1" rot="1578595">
            <a:off x="361877" y="469201"/>
            <a:ext cx="2376084" cy="2376084"/>
            <a:chOff x="5587975" y="1952850"/>
            <a:chExt cx="1171200" cy="1171200"/>
          </a:xfrm>
        </p:grpSpPr>
        <p:sp>
          <p:nvSpPr>
            <p:cNvPr id="81" name="Google Shape;81;p1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Registro e informe de la revisión</a:t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3433276" y="2409276"/>
            <a:ext cx="2803699" cy="847200"/>
            <a:chOff x="3433276" y="2409276"/>
            <a:chExt cx="2803699" cy="847200"/>
          </a:xfrm>
        </p:grpSpPr>
        <p:sp>
          <p:nvSpPr>
            <p:cNvPr id="89" name="Google Shape;89;p5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¿Quien lo reviso?</a:t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5"/>
          <p:cNvGrpSpPr/>
          <p:nvPr/>
        </p:nvGrpSpPr>
        <p:grpSpPr>
          <a:xfrm>
            <a:off x="3433276" y="3545638"/>
            <a:ext cx="2941699" cy="847200"/>
            <a:chOff x="3433276" y="3545638"/>
            <a:chExt cx="2941699" cy="847200"/>
          </a:xfrm>
        </p:grpSpPr>
        <p:sp>
          <p:nvSpPr>
            <p:cNvPr id="92" name="Google Shape;92;p5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288175" y="3776350"/>
              <a:ext cx="2086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¿Que se </a:t>
              </a: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descubrió</a:t>
              </a: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?</a:t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5"/>
          <p:cNvGrpSpPr/>
          <p:nvPr/>
        </p:nvGrpSpPr>
        <p:grpSpPr>
          <a:xfrm>
            <a:off x="3433276" y="1272915"/>
            <a:ext cx="2803699" cy="847200"/>
            <a:chOff x="3433276" y="1272915"/>
            <a:chExt cx="2803699" cy="8472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¿Qué fue revisado?</a:t>
              </a:r>
              <a:endParaRPr b="0" i="0" sz="17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7" name="Google Shape;97;p5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98" name="Google Shape;98;p5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5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101" name="Google Shape;101;p5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5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105" name="Google Shape;105;p5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5"/>
          <p:cNvGrpSpPr/>
          <p:nvPr/>
        </p:nvGrpSpPr>
        <p:grpSpPr>
          <a:xfrm>
            <a:off x="710275" y="1696445"/>
            <a:ext cx="2460575" cy="2272942"/>
            <a:chOff x="710275" y="1696445"/>
            <a:chExt cx="2460575" cy="2272942"/>
          </a:xfrm>
        </p:grpSpPr>
        <p:grpSp>
          <p:nvGrpSpPr>
            <p:cNvPr id="114" name="Google Shape;114;p5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115" name="Google Shape;115;p5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5"/>
              <p:cNvCxnSpPr>
                <a:stCxn id="11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17" name="Google Shape;117;p5"/>
              <p:cNvCxnSpPr>
                <a:stCxn id="11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8" name="Google Shape;118;p5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119" name="Google Shape;119;p5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0" name="Google Shape;120;p5"/>
              <p:cNvCxnSpPr>
                <a:stCxn id="11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1" name="Google Shape;121;p5"/>
              <p:cNvCxnSpPr>
                <a:stCxn id="11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2" name="Google Shape;122;p5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3" name="Google Shape;123;p5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Informe de la revisión</a:t>
              </a:r>
              <a:endParaRPr b="0" i="0" u="none" cap="none" strike="noStrike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Secciones revisadas</a:t>
            </a:r>
            <a:endParaRPr/>
          </a:p>
        </p:txBody>
      </p:sp>
      <p:grpSp>
        <p:nvGrpSpPr>
          <p:cNvPr id="135" name="Google Shape;135;p29"/>
          <p:cNvGrpSpPr/>
          <p:nvPr/>
        </p:nvGrpSpPr>
        <p:grpSpPr>
          <a:xfrm>
            <a:off x="710275" y="3145300"/>
            <a:ext cx="1455600" cy="611700"/>
            <a:chOff x="710275" y="3145300"/>
            <a:chExt cx="1455600" cy="611700"/>
          </a:xfrm>
        </p:grpSpPr>
        <p:cxnSp>
          <p:nvCxnSpPr>
            <p:cNvPr id="136" name="Google Shape;136;p29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" name="Google Shape;137;p29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Login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9"/>
          <p:cNvGrpSpPr/>
          <p:nvPr/>
        </p:nvGrpSpPr>
        <p:grpSpPr>
          <a:xfrm>
            <a:off x="2277238" y="2783100"/>
            <a:ext cx="1455600" cy="973800"/>
            <a:chOff x="2277238" y="2783100"/>
            <a:chExt cx="1455600" cy="973800"/>
          </a:xfrm>
        </p:grpSpPr>
        <p:cxnSp>
          <p:nvCxnSpPr>
            <p:cNvPr id="139" name="Google Shape;139;p29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29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Administrador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9"/>
          <p:cNvGrpSpPr/>
          <p:nvPr/>
        </p:nvGrpSpPr>
        <p:grpSpPr>
          <a:xfrm>
            <a:off x="3844209" y="2420900"/>
            <a:ext cx="1455600" cy="1335900"/>
            <a:chOff x="3844209" y="2420900"/>
            <a:chExt cx="1455600" cy="1335900"/>
          </a:xfrm>
        </p:grpSpPr>
        <p:cxnSp>
          <p:nvCxnSpPr>
            <p:cNvPr id="142" name="Google Shape;142;p29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29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Eventos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29"/>
          <p:cNvGrpSpPr/>
          <p:nvPr/>
        </p:nvGrpSpPr>
        <p:grpSpPr>
          <a:xfrm>
            <a:off x="7067350" y="1047916"/>
            <a:ext cx="1455600" cy="2708684"/>
            <a:chOff x="7067350" y="1047916"/>
            <a:chExt cx="1455600" cy="2708684"/>
          </a:xfrm>
        </p:grpSpPr>
        <p:grpSp>
          <p:nvGrpSpPr>
            <p:cNvPr id="145" name="Google Shape;145;p29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6" name="Google Shape;146;p29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rect b="b" l="l" r="r" t="t"/>
                <a:pathLst>
                  <a:path extrusionOk="0" h="5109" w="5108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rect b="b" l="l" r="r" t="t"/>
                <a:pathLst>
                  <a:path extrusionOk="0" h="23945" w="18516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8" name="Google Shape;148;p29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29"/>
            <p:cNvSpPr/>
            <p:nvPr/>
          </p:nvSpPr>
          <p:spPr>
            <a:xfrm>
              <a:off x="7067350" y="1643225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9"/>
          <p:cNvGrpSpPr/>
          <p:nvPr/>
        </p:nvGrpSpPr>
        <p:grpSpPr>
          <a:xfrm>
            <a:off x="5411200" y="2058700"/>
            <a:ext cx="1656000" cy="1698000"/>
            <a:chOff x="5411200" y="2058700"/>
            <a:chExt cx="1656000" cy="1698000"/>
          </a:xfrm>
        </p:grpSpPr>
        <p:cxnSp>
          <p:nvCxnSpPr>
            <p:cNvPr id="151" name="Google Shape;151;p29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9"/>
            <p:cNvSpPr/>
            <p:nvPr/>
          </p:nvSpPr>
          <p:spPr>
            <a:xfrm>
              <a:off x="5411200" y="2058700"/>
              <a:ext cx="1656000" cy="40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Invitados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11823246_0_4"/>
          <p:cNvSpPr txBox="1"/>
          <p:nvPr>
            <p:ph type="title"/>
          </p:nvPr>
        </p:nvSpPr>
        <p:spPr>
          <a:xfrm>
            <a:off x="710250" y="1597075"/>
            <a:ext cx="7723500" cy="15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GRACIAS</a:t>
            </a:r>
            <a:endParaRPr sz="5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