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6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919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9312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145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51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783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5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56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648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578ACC-22D6-47C1-A373-4FD133E34F3C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44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42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9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99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2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11DB-91D1-1044-BE41-CF121C62C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Demographics and Restaurant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6BFD0-E35F-5645-BFD9-D76641592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“Divas and the Brain”</a:t>
            </a:r>
          </a:p>
          <a:p>
            <a:r>
              <a:rPr lang="en-US" dirty="0"/>
              <a:t>Reyna, </a:t>
            </a:r>
            <a:r>
              <a:rPr lang="en-US" dirty="0" err="1"/>
              <a:t>Shetu</a:t>
            </a:r>
            <a:r>
              <a:rPr lang="en-US" dirty="0"/>
              <a:t>, and Brian</a:t>
            </a:r>
          </a:p>
        </p:txBody>
      </p:sp>
    </p:spTree>
    <p:extLst>
      <p:ext uri="{BB962C8B-B14F-4D97-AF65-F5344CB8AC3E}">
        <p14:creationId xmlns:p14="http://schemas.microsoft.com/office/powerpoint/2010/main" val="22803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E811-2E7B-3D4D-8245-0C2EA2DA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3D1-C92F-5E40-AE92-75F98A9C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91940"/>
          </a:xfrm>
        </p:spPr>
        <p:txBody>
          <a:bodyPr>
            <a:normAutofit/>
          </a:bodyPr>
          <a:lstStyle/>
          <a:p>
            <a:r>
              <a:rPr lang="en-US" dirty="0"/>
              <a:t>US Census Bureau race data for each zip code</a:t>
            </a:r>
          </a:p>
          <a:p>
            <a:r>
              <a:rPr lang="en-US" dirty="0"/>
              <a:t>US Census Bureau income data by zip code</a:t>
            </a:r>
          </a:p>
          <a:p>
            <a:r>
              <a:rPr lang="en-US" dirty="0"/>
              <a:t>Over 30,000 zip codes</a:t>
            </a:r>
          </a:p>
          <a:p>
            <a:endParaRPr lang="en-US" dirty="0"/>
          </a:p>
          <a:p>
            <a:r>
              <a:rPr lang="en-US" dirty="0"/>
              <a:t>Initial Challenges:</a:t>
            </a:r>
          </a:p>
          <a:p>
            <a:pPr lvl="1"/>
            <a:r>
              <a:rPr lang="en-US" dirty="0"/>
              <a:t>Zip codes are stored as different types in each database (string vs integer)</a:t>
            </a:r>
          </a:p>
          <a:p>
            <a:pPr lvl="1"/>
            <a:r>
              <a:rPr lang="en-US" dirty="0"/>
              <a:t>Zip codes in Puerto Rico</a:t>
            </a:r>
          </a:p>
          <a:p>
            <a:pPr lvl="1"/>
            <a:r>
              <a:rPr lang="en-US" dirty="0"/>
              <a:t>Zip codes with zero or very low population count</a:t>
            </a:r>
          </a:p>
          <a:p>
            <a:pPr lvl="1"/>
            <a:endParaRPr lang="en-US" dirty="0"/>
          </a:p>
          <a:p>
            <a:r>
              <a:rPr lang="en-US" b="1" dirty="0"/>
              <a:t>Filtered data: ~10,000 U.S. zip codes</a:t>
            </a:r>
          </a:p>
        </p:txBody>
      </p:sp>
    </p:spTree>
    <p:extLst>
      <p:ext uri="{BB962C8B-B14F-4D97-AF65-F5344CB8AC3E}">
        <p14:creationId xmlns:p14="http://schemas.microsoft.com/office/powerpoint/2010/main" val="9811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2AFB-980F-5D41-8664-A2098FF0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cleanup &amp;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62F0-AE0E-5641-A53E-62AEE26A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DDE-6E4B-9145-9421-C0ACD139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additional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73DA-C042-2246-9578-F4A629A0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Fusion API</a:t>
            </a:r>
          </a:p>
          <a:p>
            <a:pPr lvl="1"/>
            <a:r>
              <a:rPr lang="en-US" dirty="0"/>
              <a:t>Limited to 5,000 API calls per day</a:t>
            </a:r>
          </a:p>
          <a:p>
            <a:pPr lvl="1"/>
            <a:r>
              <a:rPr lang="en-US" dirty="0"/>
              <a:t>Limited to 50 results per page</a:t>
            </a:r>
          </a:p>
          <a:p>
            <a:r>
              <a:rPr lang="en-US" dirty="0"/>
              <a:t>Sliced data into 5 random samples of 250 records</a:t>
            </a:r>
          </a:p>
          <a:p>
            <a:pPr lvl="1"/>
            <a:r>
              <a:rPr lang="en-US" dirty="0"/>
              <a:t>Nested “for” loops to query Yelp for each zip code</a:t>
            </a:r>
          </a:p>
          <a:p>
            <a:pPr lvl="1"/>
            <a:r>
              <a:rPr lang="en-US" dirty="0"/>
              <a:t>Gather data by type: Mexican, Chinese, Fast Food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0F0B3-7274-6F4C-983A-B474C9362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47085"/>
            <a:ext cx="5346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456-F785-EF41-8649-BE1D4A8C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FA65-CDC8-A64F-81C6-659CAFF9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89D3-EEDA-C949-B9AD-B1F03177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AA66-1E01-DD42-A871-341919DE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demographics and restaurant preferences</a:t>
            </a:r>
          </a:p>
          <a:p>
            <a:endParaRPr lang="en-US" dirty="0"/>
          </a:p>
          <a:p>
            <a:r>
              <a:rPr lang="en-US" dirty="0"/>
              <a:t>Chose 3 target restaurant types:</a:t>
            </a:r>
          </a:p>
          <a:p>
            <a:pPr lvl="1"/>
            <a:r>
              <a:rPr lang="en-US" dirty="0"/>
              <a:t>Mexican (correlation with Hispanic population)</a:t>
            </a:r>
          </a:p>
          <a:p>
            <a:pPr lvl="1"/>
            <a:r>
              <a:rPr lang="en-US" dirty="0"/>
              <a:t>Chinese (correlation with Asian population)</a:t>
            </a:r>
          </a:p>
          <a:p>
            <a:pPr lvl="1"/>
            <a:r>
              <a:rPr lang="en-US" dirty="0"/>
              <a:t>Fast Food (correlation with income level)</a:t>
            </a:r>
          </a:p>
        </p:txBody>
      </p:sp>
    </p:spTree>
    <p:extLst>
      <p:ext uri="{BB962C8B-B14F-4D97-AF65-F5344CB8AC3E}">
        <p14:creationId xmlns:p14="http://schemas.microsoft.com/office/powerpoint/2010/main" val="41755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06FE-5D58-834F-8D0F-CE76EEC8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820E-131F-644F-BC3E-1FAAF00A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9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{19346E2D-AA77-3140-8341-22623834F5D7}tf10001079</Template>
  <TotalTime>33</TotalTime>
  <Words>183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Demographics and Restaurant Preferences</vt:lpstr>
      <vt:lpstr>STARTING dataset</vt:lpstr>
      <vt:lpstr>code: data cleanup &amp; merge</vt:lpstr>
      <vt:lpstr>Gathering additional data</vt:lpstr>
      <vt:lpstr>Code: API Calls</vt:lpstr>
      <vt:lpstr>Hypothesis</vt:lpstr>
      <vt:lpstr>Results (Graphs)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and Restaurant Preferences</dc:title>
  <dc:creator>Brian Halbur</dc:creator>
  <cp:lastModifiedBy>Brian Halbur</cp:lastModifiedBy>
  <cp:revision>11</cp:revision>
  <dcterms:created xsi:type="dcterms:W3CDTF">2018-12-15T19:47:15Z</dcterms:created>
  <dcterms:modified xsi:type="dcterms:W3CDTF">2018-12-15T20:20:57Z</dcterms:modified>
</cp:coreProperties>
</file>