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269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707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5369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741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184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243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080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340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79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578ACC-22D6-47C1-A373-4FD133E34F3C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6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66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593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4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6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66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371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85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11DB-91D1-1044-BE41-CF121C62C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Demographics and Restaurant Preferences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6BFD0-E35F-5645-BFD9-D76641592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“Divas and the Brain”</a:t>
            </a:r>
          </a:p>
          <a:p>
            <a:r>
              <a:rPr lang="en-US" dirty="0"/>
              <a:t>Reyna, Brian, and </a:t>
            </a:r>
            <a:r>
              <a:rPr lang="en-US" dirty="0" err="1"/>
              <a:t>Shetu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2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E811-2E7B-3D4D-8245-0C2EA2DA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33D1-C92F-5E40-AE92-75F98A9C5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91940"/>
          </a:xfrm>
        </p:spPr>
        <p:txBody>
          <a:bodyPr>
            <a:normAutofit/>
          </a:bodyPr>
          <a:lstStyle/>
          <a:p>
            <a:r>
              <a:rPr lang="en-US" dirty="0"/>
              <a:t>US Census Bureau race data for each zip code</a:t>
            </a:r>
          </a:p>
          <a:p>
            <a:r>
              <a:rPr lang="en-US" dirty="0"/>
              <a:t>US Census Bureau income data by zip code</a:t>
            </a:r>
          </a:p>
          <a:p>
            <a:r>
              <a:rPr lang="en-US" dirty="0"/>
              <a:t>Over 30,000 zip codes</a:t>
            </a:r>
          </a:p>
          <a:p>
            <a:endParaRPr lang="en-US" dirty="0"/>
          </a:p>
          <a:p>
            <a:r>
              <a:rPr lang="en-US" dirty="0"/>
              <a:t>Initial Challenges:</a:t>
            </a:r>
          </a:p>
          <a:p>
            <a:pPr lvl="1"/>
            <a:r>
              <a:rPr lang="en-US" dirty="0"/>
              <a:t>Zip codes are stored as different types in each database (string vs integer)</a:t>
            </a:r>
          </a:p>
          <a:p>
            <a:pPr lvl="1"/>
            <a:r>
              <a:rPr lang="en-US" dirty="0"/>
              <a:t>Zip codes in Puerto Rico</a:t>
            </a:r>
          </a:p>
          <a:p>
            <a:pPr lvl="1"/>
            <a:r>
              <a:rPr lang="en-US" dirty="0"/>
              <a:t>Zip codes with zero or very low population count</a:t>
            </a:r>
          </a:p>
          <a:p>
            <a:pPr lvl="1"/>
            <a:endParaRPr lang="en-US" dirty="0"/>
          </a:p>
          <a:p>
            <a:r>
              <a:rPr lang="en-US" b="1" dirty="0"/>
              <a:t>Filtered data: ~10,000 U.S. zip codes</a:t>
            </a:r>
          </a:p>
        </p:txBody>
      </p:sp>
    </p:spTree>
    <p:extLst>
      <p:ext uri="{BB962C8B-B14F-4D97-AF65-F5344CB8AC3E}">
        <p14:creationId xmlns:p14="http://schemas.microsoft.com/office/powerpoint/2010/main" val="98113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EDDE-6E4B-9145-9421-C0ACD139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additional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73DA-C042-2246-9578-F4A629A0C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 on different types of restaurant in each zip code</a:t>
            </a:r>
          </a:p>
          <a:p>
            <a:pPr lvl="1"/>
            <a:r>
              <a:rPr lang="en-US" dirty="0"/>
              <a:t>Mexican, Chinese, Fast Food</a:t>
            </a:r>
          </a:p>
          <a:p>
            <a:r>
              <a:rPr lang="en-US" dirty="0"/>
              <a:t>Yelp Fusion API</a:t>
            </a:r>
          </a:p>
          <a:p>
            <a:pPr lvl="1"/>
            <a:r>
              <a:rPr lang="en-US" dirty="0"/>
              <a:t>Limited to 5,000 API calls per day</a:t>
            </a:r>
          </a:p>
          <a:p>
            <a:pPr lvl="1"/>
            <a:r>
              <a:rPr lang="en-US" dirty="0"/>
              <a:t>Sliced data into 5 samples of 250 records</a:t>
            </a:r>
          </a:p>
          <a:p>
            <a:pPr lvl="1"/>
            <a:r>
              <a:rPr lang="en-US" dirty="0"/>
              <a:t>Nested “for” loops to query Yelp for each zip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0F0B3-7274-6F4C-983A-B474C9362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47085"/>
            <a:ext cx="5346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60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{19346E2D-AA77-3140-8341-22623834F5D7}tf10001079</Template>
  <TotalTime>20</TotalTime>
  <Words>133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Demographics and Restaurant Preferences</vt:lpstr>
      <vt:lpstr>STARTING dataset</vt:lpstr>
      <vt:lpstr>Gathering additional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Demographics and Restaurant Preferences</dc:title>
  <dc:creator>Brian Halbur</dc:creator>
  <cp:lastModifiedBy>Brian Halbur</cp:lastModifiedBy>
  <cp:revision>4</cp:revision>
  <dcterms:created xsi:type="dcterms:W3CDTF">2018-12-15T19:47:15Z</dcterms:created>
  <dcterms:modified xsi:type="dcterms:W3CDTF">2018-12-15T20:07:22Z</dcterms:modified>
</cp:coreProperties>
</file>