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6" r:id="rId5"/>
    <p:sldId id="265" r:id="rId6"/>
    <p:sldId id="267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86" r:id="rId15"/>
    <p:sldId id="28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5E4"/>
    <a:srgbClr val="B451FF"/>
    <a:srgbClr val="F9B3E0"/>
    <a:srgbClr val="F8E3FF"/>
    <a:srgbClr val="FD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5089"/>
  </p:normalViewPr>
  <p:slideViewPr>
    <p:cSldViewPr snapToGrid="0" snapToObjects="1">
      <p:cViewPr varScale="1">
        <p:scale>
          <a:sx n="85" d="100"/>
          <a:sy n="85" d="100"/>
        </p:scale>
        <p:origin x="90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0AA6E-FE5A-DB43-A779-790D8DEEAC64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BE7E-FB70-C541-87BF-2F0AD6B06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2927-0BFA-4708-BD59-A4E0A61EFB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02F6-B529-B04B-941D-91B6D5208D3E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D747-33E2-024D-8282-64F7F39E8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0" y="545584"/>
            <a:ext cx="2871672" cy="104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399" y="4489938"/>
            <a:ext cx="82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70C0"/>
                </a:solidFill>
                <a:latin typeface="HelveticaNeue LT 65 Medium" panose="02000603020000020004" pitchFamily="2" charset="0"/>
                <a:ea typeface="Arial Narrow" charset="0"/>
                <a:cs typeface="Arial Narrow" charset="0"/>
              </a:rPr>
              <a:t>WeApp</a:t>
            </a:r>
            <a:r>
              <a:rPr lang="en-US" sz="4400" b="1" dirty="0">
                <a:solidFill>
                  <a:srgbClr val="0070C0"/>
                </a:solidFill>
                <a:latin typeface="HelveticaNeue LT 65 Medium" panose="02000603020000020004" pitchFamily="2" charset="0"/>
                <a:ea typeface="Arial Narrow" charset="0"/>
                <a:cs typeface="Arial Narrow" charset="0"/>
              </a:rPr>
              <a:t> Light Sharing</a:t>
            </a:r>
            <a:endParaRPr lang="en-US" sz="4000" dirty="0">
              <a:solidFill>
                <a:srgbClr val="0070C0"/>
              </a:solidFill>
              <a:latin typeface="HelveticaNeue LT 65 Medium" panose="02000603020000020004" pitchFamily="2" charset="0"/>
              <a:ea typeface="Arial Narrow" charset="0"/>
              <a:cs typeface="Arial Narro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8205" y="5253400"/>
            <a:ext cx="355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Neue LT 65 Medium" panose="02000603020000020004" pitchFamily="2" charset="0"/>
              <a:ea typeface="Arial Narrow" charset="0"/>
              <a:cs typeface="Arial Narrow" charset="0"/>
            </a:endParaRPr>
          </a:p>
          <a:p>
            <a:r>
              <a:rPr lang="en-US" sz="2000" dirty="0">
                <a:latin typeface="HelveticaNeue LT 65 Medium" panose="02000603020000020004" pitchFamily="2" charset="0"/>
                <a:ea typeface="Arial Narrow" charset="0"/>
                <a:cs typeface="Arial Narrow" charset="0"/>
              </a:rPr>
              <a:t>Dec 2016</a:t>
            </a:r>
          </a:p>
        </p:txBody>
      </p:sp>
    </p:spTree>
    <p:extLst>
      <p:ext uri="{BB962C8B-B14F-4D97-AF65-F5344CB8AC3E}">
        <p14:creationId xmlns:p14="http://schemas.microsoft.com/office/powerpoint/2010/main" val="74200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支持大部分</a:t>
            </a:r>
            <a:r>
              <a:rPr lang="en-US" altLang="zh-CN" sz="2400" dirty="0"/>
              <a:t>Native 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57" y="1727757"/>
            <a:ext cx="301032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4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小程序目前不适合干什么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大游戏 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小程序图形处理能力差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系统工具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太多原生操作系统接口，硬件接口，小程序不提供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大范围社交工具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估计 审核都通不过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完整的</a:t>
            </a:r>
            <a:r>
              <a:rPr lang="en-US" altLang="zh-CN" sz="2400" dirty="0"/>
              <a:t>OA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小程序最多只能打开</a:t>
            </a:r>
            <a:r>
              <a:rPr lang="en-US" altLang="zh-CN" sz="2400" dirty="0"/>
              <a:t>5</a:t>
            </a:r>
            <a:r>
              <a:rPr lang="zh-CN" altLang="en-US" sz="2400" dirty="0"/>
              <a:t>个页面呢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519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小程序目前适合于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MVP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快速验证商业模型，使用模型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低流量成本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558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53736" y="2736310"/>
            <a:ext cx="294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Thanks!!!</a:t>
            </a:r>
          </a:p>
        </p:txBody>
      </p:sp>
    </p:spTree>
    <p:extLst>
      <p:ext uri="{BB962C8B-B14F-4D97-AF65-F5344CB8AC3E}">
        <p14:creationId xmlns:p14="http://schemas.microsoft.com/office/powerpoint/2010/main" val="32673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Agenda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9392" y="938151"/>
            <a:ext cx="8585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zh-CN" altLang="en-US" sz="2400" dirty="0"/>
              <a:t>什么是小程序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zh-CN" altLang="en-US" sz="2400" dirty="0"/>
              <a:t>开发建议知道的一些点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小程序目前不适合干什么？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Demos</a:t>
            </a:r>
          </a:p>
        </p:txBody>
      </p:sp>
    </p:spTree>
    <p:extLst>
      <p:ext uri="{BB962C8B-B14F-4D97-AF65-F5344CB8AC3E}">
        <p14:creationId xmlns:p14="http://schemas.microsoft.com/office/powerpoint/2010/main" val="2738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什么是小程序</a:t>
            </a:r>
            <a:endParaRPr lang="en-US" sz="2800" dirty="0"/>
          </a:p>
        </p:txBody>
      </p:sp>
      <p:pic>
        <p:nvPicPr>
          <p:cNvPr id="1026" name="Picture 2" descr="https://pic2.zhimg.com/fec2a21252a07f7ee8e38610ecc66989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6" y="1202132"/>
            <a:ext cx="4683096" cy="22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6015" y="1573823"/>
            <a:ext cx="6019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触手可及</a:t>
            </a:r>
            <a:r>
              <a:rPr lang="zh-CN" altLang="en-US" dirty="0"/>
              <a:t>。随时随地扫一扫，或者通过主动搜索打开。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用完即走</a:t>
            </a:r>
            <a:r>
              <a:rPr lang="zh-CN" altLang="en-US" dirty="0"/>
              <a:t>。没有主动骚扰，不希望过度黏住用户。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无需安装卸载</a:t>
            </a:r>
            <a:r>
              <a:rPr lang="zh-CN" altLang="en-US" dirty="0"/>
              <a:t>。不占空间，不费流量，不留垃圾。</a:t>
            </a:r>
          </a:p>
        </p:txBody>
      </p:sp>
    </p:spTree>
    <p:extLst>
      <p:ext uri="{BB962C8B-B14F-4D97-AF65-F5344CB8AC3E}">
        <p14:creationId xmlns:p14="http://schemas.microsoft.com/office/powerpoint/2010/main" val="4760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什么是小程序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555152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小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每个程序必须小于</a:t>
            </a:r>
            <a:r>
              <a:rPr lang="en-US" altLang="zh-CN" dirty="0"/>
              <a:t>1024KB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本地缓存最大为</a:t>
            </a:r>
            <a:r>
              <a:rPr lang="en-US" altLang="zh-CN" dirty="0"/>
              <a:t>10MB</a:t>
            </a:r>
            <a:r>
              <a:rPr lang="zh-CN" altLang="en-US" dirty="0"/>
              <a:t>，永久存储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B/S </a:t>
            </a:r>
            <a:r>
              <a:rPr lang="zh-CN" altLang="en-US" sz="2400" dirty="0"/>
              <a:t>程序，而不是</a:t>
            </a:r>
            <a:r>
              <a:rPr lang="en-US" altLang="zh-CN" sz="2400" dirty="0"/>
              <a:t>C/S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编程语言是</a:t>
            </a: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本地安装，但是用户觉察不到安装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无网络也能工作</a:t>
            </a:r>
          </a:p>
        </p:txBody>
      </p:sp>
    </p:spTree>
    <p:extLst>
      <p:ext uri="{BB962C8B-B14F-4D97-AF65-F5344CB8AC3E}">
        <p14:creationId xmlns:p14="http://schemas.microsoft.com/office/powerpoint/2010/main" val="32184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程序需要发布管理员进行审核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开发准备工作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企业等可以申请微信小程序账号</a:t>
            </a:r>
            <a:endParaRPr lang="en-US" altLang="zh-CN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公测期间不能发布，目前还是公测期间</a:t>
            </a:r>
            <a:endParaRPr lang="en-US" altLang="zh-CN" sz="2400" dirty="0"/>
          </a:p>
          <a:p>
            <a:pPr lvl="3"/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个人不可以申请，但可以用无</a:t>
            </a:r>
            <a:r>
              <a:rPr lang="en-US" altLang="zh-CN" sz="2400" dirty="0" err="1"/>
              <a:t>AppID</a:t>
            </a:r>
            <a:r>
              <a:rPr lang="zh-CN" altLang="en-US" sz="2400" dirty="0"/>
              <a:t>方式进行开发</a:t>
            </a:r>
            <a:endParaRPr lang="en-US" altLang="zh-CN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不能发布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76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开发工具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微信小应用</a:t>
            </a:r>
            <a:r>
              <a:rPr lang="en-US" altLang="zh-CN" sz="2400" dirty="0"/>
              <a:t>IDE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53" y="2221616"/>
            <a:ext cx="7811089" cy="41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开发语言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不能对</a:t>
            </a:r>
            <a:r>
              <a:rPr lang="en-US" altLang="zh-CN" sz="2400" dirty="0"/>
              <a:t>DOM</a:t>
            </a:r>
            <a:r>
              <a:rPr lang="zh-CN" altLang="en-US" sz="2400" dirty="0"/>
              <a:t>进行操作， </a:t>
            </a:r>
            <a:r>
              <a:rPr lang="en-US" altLang="zh-CN" sz="2400" dirty="0"/>
              <a:t>window</a:t>
            </a:r>
            <a:r>
              <a:rPr lang="zh-CN" altLang="en-US" sz="2400" dirty="0"/>
              <a:t>不能用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所有用到</a:t>
            </a:r>
            <a:r>
              <a:rPr lang="en-US" altLang="zh-CN" sz="2400" dirty="0"/>
              <a:t>DOM</a:t>
            </a:r>
            <a:r>
              <a:rPr lang="zh-CN" altLang="en-US" sz="2400" dirty="0"/>
              <a:t>的第三方包通通不能用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不支持</a:t>
            </a:r>
            <a:r>
              <a:rPr lang="en-US" altLang="zh-CN" sz="2400" dirty="0"/>
              <a:t>NPM</a:t>
            </a:r>
            <a:r>
              <a:rPr lang="zh-CN" altLang="en-US" sz="2400" dirty="0"/>
              <a:t>安装，基本所有都是原生</a:t>
            </a:r>
            <a:r>
              <a:rPr lang="en-US" altLang="zh-CN" sz="2400" dirty="0" err="1"/>
              <a:t>js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6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数据驱动开发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类似</a:t>
            </a:r>
            <a:r>
              <a:rPr lang="en-US" altLang="zh-CN" sz="2400" dirty="0" err="1"/>
              <a:t>Vuejs</a:t>
            </a:r>
            <a:r>
              <a:rPr lang="zh-CN" altLang="en-US" sz="2400" dirty="0"/>
              <a:t>， </a:t>
            </a:r>
            <a:r>
              <a:rPr lang="en-US" altLang="zh-CN" sz="2400" dirty="0"/>
              <a:t>AngularJS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0" y="2413060"/>
            <a:ext cx="4127167" cy="397015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0" y="1971904"/>
            <a:ext cx="4044462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 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computed:{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window.user.provider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events:{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current-module'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methods:{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goto: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cur){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location.href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840"/>
            <a:ext cx="12192000" cy="772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38934" y="89826"/>
            <a:ext cx="909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开发建议知道的一些点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6330" y="1266092"/>
            <a:ext cx="10832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文件类型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*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*.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: 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*.</a:t>
            </a:r>
            <a:r>
              <a:rPr lang="en-US" altLang="zh-CN" sz="2400" dirty="0" err="1"/>
              <a:t>wxml</a:t>
            </a:r>
            <a:r>
              <a:rPr lang="en-US" altLang="zh-CN" sz="2400" dirty="0"/>
              <a:t>: page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*.</a:t>
            </a:r>
            <a:r>
              <a:rPr lang="en-US" altLang="zh-CN" sz="2400" dirty="0" err="1"/>
              <a:t>wxss</a:t>
            </a:r>
            <a:r>
              <a:rPr lang="en-US" altLang="zh-CN" sz="2400" dirty="0"/>
              <a:t>: CSS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39" y="1160584"/>
            <a:ext cx="7020110" cy="3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B2607ECC7D84E8B6C6F2212867888" ma:contentTypeVersion="0" ma:contentTypeDescription="Create a new document." ma:contentTypeScope="" ma:versionID="c29299ef5c7023afdc7d80d0e6c98f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EEA9A0-DEDD-49F7-8046-3B7DD9BF6DC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6F9544-351C-4E9B-8C20-BA7B5F45D2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9EA92-6771-429E-84D6-D2698E98A7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543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HelveticaNeue LT 65 Medium</vt:lpstr>
      <vt:lpstr>DengXian</vt:lpstr>
      <vt:lpstr>Arial</vt:lpstr>
      <vt:lpstr>Arial Narrow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LINGO</dc:creator>
  <cp:lastModifiedBy>LAMES ZENG (ADEV-DEV-CS/ZHA)</cp:lastModifiedBy>
  <cp:revision>104</cp:revision>
  <cp:lastPrinted>2016-05-14T16:54:13Z</cp:lastPrinted>
  <dcterms:created xsi:type="dcterms:W3CDTF">2016-05-14T14:08:23Z</dcterms:created>
  <dcterms:modified xsi:type="dcterms:W3CDTF">2016-12-01T06:32:00Z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0x01010005EB2607ECC7D84E8B6C6F2212867888</vt:lpwstr>
  </property>
</Properties>
</file>