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0" r:id="rId4"/>
    <p:sldId id="259" r:id="rId5"/>
    <p:sldId id="261" r:id="rId6"/>
    <p:sldId id="265" r:id="rId7"/>
    <p:sldId id="262" r:id="rId8"/>
    <p:sldId id="266" r:id="rId9"/>
    <p:sldId id="263" r:id="rId10"/>
    <p:sldId id="267" r:id="rId11"/>
    <p:sldId id="268" r:id="rId12"/>
    <p:sldId id="264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2e376d40fa7fbb0" providerId="LiveId" clId="{ED061C54-4236-44E7-B472-D0494AEFFC79}"/>
    <pc:docChg chg="undo custSel addSld modSld sldOrd">
      <pc:chgData name="" userId="c2e376d40fa7fbb0" providerId="LiveId" clId="{ED061C54-4236-44E7-B472-D0494AEFFC79}" dt="2025-01-21T17:48:09.907" v="166" actId="478"/>
      <pc:docMkLst>
        <pc:docMk/>
      </pc:docMkLst>
      <pc:sldChg chg="addSp delSp modSp add ord">
        <pc:chgData name="" userId="c2e376d40fa7fbb0" providerId="LiveId" clId="{ED061C54-4236-44E7-B472-D0494AEFFC79}" dt="2025-01-14T07:08:28.838" v="96"/>
        <pc:sldMkLst>
          <pc:docMk/>
          <pc:sldMk cId="4227157978" sldId="265"/>
        </pc:sldMkLst>
        <pc:spChg chg="mod">
          <ac:chgData name="" userId="c2e376d40fa7fbb0" providerId="LiveId" clId="{ED061C54-4236-44E7-B472-D0494AEFFC79}" dt="2025-01-14T07:08:13.380" v="95" actId="20577"/>
          <ac:spMkLst>
            <pc:docMk/>
            <pc:sldMk cId="4227157978" sldId="265"/>
            <ac:spMk id="2" creationId="{74853685-57F8-4F0A-B3A7-45D4ECFC40A1}"/>
          </ac:spMkLst>
        </pc:spChg>
        <pc:spChg chg="del mod">
          <ac:chgData name="" userId="c2e376d40fa7fbb0" providerId="LiveId" clId="{ED061C54-4236-44E7-B472-D0494AEFFC79}" dt="2025-01-14T06:55:00.889" v="2"/>
          <ac:spMkLst>
            <pc:docMk/>
            <pc:sldMk cId="4227157978" sldId="265"/>
            <ac:spMk id="3" creationId="{A1B43751-13C1-42EB-8E7F-7E1141619C61}"/>
          </ac:spMkLst>
        </pc:spChg>
        <pc:spChg chg="add mod">
          <ac:chgData name="" userId="c2e376d40fa7fbb0" providerId="LiveId" clId="{ED061C54-4236-44E7-B472-D0494AEFFC79}" dt="2025-01-14T07:07:59.072" v="80" actId="478"/>
          <ac:spMkLst>
            <pc:docMk/>
            <pc:sldMk cId="4227157978" sldId="265"/>
            <ac:spMk id="6" creationId="{8652DE74-4AEB-40B4-B58F-87444E647714}"/>
          </ac:spMkLst>
        </pc:spChg>
        <pc:picChg chg="add del mod">
          <ac:chgData name="" userId="c2e376d40fa7fbb0" providerId="LiveId" clId="{ED061C54-4236-44E7-B472-D0494AEFFC79}" dt="2025-01-14T07:07:59.072" v="80" actId="478"/>
          <ac:picMkLst>
            <pc:docMk/>
            <pc:sldMk cId="4227157978" sldId="265"/>
            <ac:picMk id="4" creationId="{071694FA-EF04-4AEE-A32E-7E6FA40F963E}"/>
          </ac:picMkLst>
        </pc:picChg>
        <pc:picChg chg="add mod">
          <ac:chgData name="" userId="c2e376d40fa7fbb0" providerId="LiveId" clId="{ED061C54-4236-44E7-B472-D0494AEFFC79}" dt="2025-01-14T07:08:06.110" v="83" actId="14100"/>
          <ac:picMkLst>
            <pc:docMk/>
            <pc:sldMk cId="4227157978" sldId="265"/>
            <ac:picMk id="7" creationId="{D063B8B6-A535-4711-8800-B2230A2F57A1}"/>
          </ac:picMkLst>
        </pc:picChg>
      </pc:sldChg>
      <pc:sldChg chg="add ord">
        <pc:chgData name="" userId="c2e376d40fa7fbb0" providerId="LiveId" clId="{ED061C54-4236-44E7-B472-D0494AEFFC79}" dt="2025-01-14T07:08:35.635" v="97"/>
        <pc:sldMkLst>
          <pc:docMk/>
          <pc:sldMk cId="4195905246" sldId="266"/>
        </pc:sldMkLst>
      </pc:sldChg>
      <pc:sldChg chg="addSp delSp modSp add ord">
        <pc:chgData name="" userId="c2e376d40fa7fbb0" providerId="LiveId" clId="{ED061C54-4236-44E7-B472-D0494AEFFC79}" dt="2025-01-21T17:48:09.907" v="166" actId="478"/>
        <pc:sldMkLst>
          <pc:docMk/>
          <pc:sldMk cId="1677827194" sldId="267"/>
        </pc:sldMkLst>
        <pc:spChg chg="mod">
          <ac:chgData name="" userId="c2e376d40fa7fbb0" providerId="LiveId" clId="{ED061C54-4236-44E7-B472-D0494AEFFC79}" dt="2025-01-14T06:55:39.376" v="35" actId="20577"/>
          <ac:spMkLst>
            <pc:docMk/>
            <pc:sldMk cId="1677827194" sldId="267"/>
            <ac:spMk id="2" creationId="{74853685-57F8-4F0A-B3A7-45D4ECFC40A1}"/>
          </ac:spMkLst>
        </pc:spChg>
        <pc:spChg chg="add del mod">
          <ac:chgData name="" userId="c2e376d40fa7fbb0" providerId="LiveId" clId="{ED061C54-4236-44E7-B472-D0494AEFFC79}" dt="2025-01-21T17:48:09.907" v="166" actId="478"/>
          <ac:spMkLst>
            <pc:docMk/>
            <pc:sldMk cId="1677827194" sldId="267"/>
            <ac:spMk id="5" creationId="{C54BC467-2C8E-4837-B0E8-E2C4C2FAD6E1}"/>
          </ac:spMkLst>
        </pc:spChg>
        <pc:picChg chg="del">
          <ac:chgData name="" userId="c2e376d40fa7fbb0" providerId="LiveId" clId="{ED061C54-4236-44E7-B472-D0494AEFFC79}" dt="2025-01-14T06:58:03.550" v="76" actId="478"/>
          <ac:picMkLst>
            <pc:docMk/>
            <pc:sldMk cId="1677827194" sldId="267"/>
            <ac:picMk id="4" creationId="{071694FA-EF04-4AEE-A32E-7E6FA40F963E}"/>
          </ac:picMkLst>
        </pc:picChg>
        <pc:picChg chg="add mod">
          <ac:chgData name="" userId="c2e376d40fa7fbb0" providerId="LiveId" clId="{ED061C54-4236-44E7-B472-D0494AEFFC79}" dt="2025-01-14T06:58:10.782" v="79" actId="14100"/>
          <ac:picMkLst>
            <pc:docMk/>
            <pc:sldMk cId="1677827194" sldId="267"/>
            <ac:picMk id="6" creationId="{CF7E16FA-7575-4680-BF00-970B41A1B670}"/>
          </ac:picMkLst>
        </pc:picChg>
      </pc:sldChg>
      <pc:sldChg chg="addSp delSp modSp add ord">
        <pc:chgData name="" userId="c2e376d40fa7fbb0" providerId="LiveId" clId="{ED061C54-4236-44E7-B472-D0494AEFFC79}" dt="2025-01-14T07:08:42.311" v="99"/>
        <pc:sldMkLst>
          <pc:docMk/>
          <pc:sldMk cId="2572509776" sldId="268"/>
        </pc:sldMkLst>
        <pc:spChg chg="mod">
          <ac:chgData name="" userId="c2e376d40fa7fbb0" providerId="LiveId" clId="{ED061C54-4236-44E7-B472-D0494AEFFC79}" dt="2025-01-14T06:56:47.441" v="66" actId="20577"/>
          <ac:spMkLst>
            <pc:docMk/>
            <pc:sldMk cId="2572509776" sldId="268"/>
            <ac:spMk id="2" creationId="{74853685-57F8-4F0A-B3A7-45D4ECFC40A1}"/>
          </ac:spMkLst>
        </pc:spChg>
        <pc:spChg chg="add mod">
          <ac:chgData name="" userId="c2e376d40fa7fbb0" providerId="LiveId" clId="{ED061C54-4236-44E7-B472-D0494AEFFC79}" dt="2025-01-14T06:56:49.619" v="67" actId="478"/>
          <ac:spMkLst>
            <pc:docMk/>
            <pc:sldMk cId="2572509776" sldId="268"/>
            <ac:spMk id="5" creationId="{6C755CFA-9234-4041-BD9B-7794C58EA27B}"/>
          </ac:spMkLst>
        </pc:spChg>
        <pc:picChg chg="del">
          <ac:chgData name="" userId="c2e376d40fa7fbb0" providerId="LiveId" clId="{ED061C54-4236-44E7-B472-D0494AEFFC79}" dt="2025-01-14T06:56:49.619" v="67" actId="478"/>
          <ac:picMkLst>
            <pc:docMk/>
            <pc:sldMk cId="2572509776" sldId="268"/>
            <ac:picMk id="4" creationId="{071694FA-EF04-4AEE-A32E-7E6FA40F963E}"/>
          </ac:picMkLst>
        </pc:picChg>
        <pc:picChg chg="add mod modCrop">
          <ac:chgData name="" userId="c2e376d40fa7fbb0" providerId="LiveId" clId="{ED061C54-4236-44E7-B472-D0494AEFFC79}" dt="2025-01-14T06:57:25.546" v="75" actId="14100"/>
          <ac:picMkLst>
            <pc:docMk/>
            <pc:sldMk cId="2572509776" sldId="268"/>
            <ac:picMk id="6" creationId="{771C5FAF-901D-4639-AD01-FD9BEC83AD49}"/>
          </ac:picMkLst>
        </pc:picChg>
      </pc:sldChg>
      <pc:sldChg chg="addSp delSp modSp add ord">
        <pc:chgData name="" userId="c2e376d40fa7fbb0" providerId="LiveId" clId="{ED061C54-4236-44E7-B472-D0494AEFFC79}" dt="2025-01-14T07:21:24.562" v="164" actId="1076"/>
        <pc:sldMkLst>
          <pc:docMk/>
          <pc:sldMk cId="1028249934" sldId="269"/>
        </pc:sldMkLst>
        <pc:spChg chg="mod">
          <ac:chgData name="" userId="c2e376d40fa7fbb0" providerId="LiveId" clId="{ED061C54-4236-44E7-B472-D0494AEFFC79}" dt="2025-01-14T07:09:01.548" v="128" actId="20577"/>
          <ac:spMkLst>
            <pc:docMk/>
            <pc:sldMk cId="1028249934" sldId="269"/>
            <ac:spMk id="2" creationId="{74853685-57F8-4F0A-B3A7-45D4ECFC40A1}"/>
          </ac:spMkLst>
        </pc:spChg>
        <pc:picChg chg="add del mod">
          <ac:chgData name="" userId="c2e376d40fa7fbb0" providerId="LiveId" clId="{ED061C54-4236-44E7-B472-D0494AEFFC79}" dt="2025-01-14T07:20:11.842" v="151" actId="478"/>
          <ac:picMkLst>
            <pc:docMk/>
            <pc:sldMk cId="1028249934" sldId="269"/>
            <ac:picMk id="3" creationId="{F4B4FE3F-0C63-4D4D-888F-A2AC13B8BD3A}"/>
          </ac:picMkLst>
        </pc:picChg>
        <pc:picChg chg="add del mod">
          <ac:chgData name="" userId="c2e376d40fa7fbb0" providerId="LiveId" clId="{ED061C54-4236-44E7-B472-D0494AEFFC79}" dt="2025-01-14T07:15:21.173" v="143" actId="478"/>
          <ac:picMkLst>
            <pc:docMk/>
            <pc:sldMk cId="1028249934" sldId="269"/>
            <ac:picMk id="4" creationId="{BCE8E266-FC0B-4D58-A46F-F36C33F6489E}"/>
          </ac:picMkLst>
        </pc:picChg>
        <pc:picChg chg="del">
          <ac:chgData name="" userId="c2e376d40fa7fbb0" providerId="LiveId" clId="{ED061C54-4236-44E7-B472-D0494AEFFC79}" dt="2025-01-14T07:09:04.051" v="129" actId="478"/>
          <ac:picMkLst>
            <pc:docMk/>
            <pc:sldMk cId="1028249934" sldId="269"/>
            <ac:picMk id="6" creationId="{771C5FAF-901D-4639-AD01-FD9BEC83AD49}"/>
          </ac:picMkLst>
        </pc:picChg>
        <pc:picChg chg="add mod modCrop">
          <ac:chgData name="" userId="c2e376d40fa7fbb0" providerId="LiveId" clId="{ED061C54-4236-44E7-B472-D0494AEFFC79}" dt="2025-01-14T07:21:24.562" v="164" actId="1076"/>
          <ac:picMkLst>
            <pc:docMk/>
            <pc:sldMk cId="1028249934" sldId="269"/>
            <ac:picMk id="7" creationId="{AEE47CF1-5743-44AF-A623-5FB0E1F197EB}"/>
          </ac:picMkLst>
        </pc:picChg>
      </pc:sldChg>
      <pc:sldChg chg="delSp modSp add">
        <pc:chgData name="" userId="c2e376d40fa7fbb0" providerId="LiveId" clId="{ED061C54-4236-44E7-B472-D0494AEFFC79}" dt="2025-01-14T07:15:45.867" v="149" actId="14100"/>
        <pc:sldMkLst>
          <pc:docMk/>
          <pc:sldMk cId="1993699958" sldId="270"/>
        </pc:sldMkLst>
        <pc:picChg chg="del">
          <ac:chgData name="" userId="c2e376d40fa7fbb0" providerId="LiveId" clId="{ED061C54-4236-44E7-B472-D0494AEFFC79}" dt="2025-01-14T07:15:37.319" v="146" actId="478"/>
          <ac:picMkLst>
            <pc:docMk/>
            <pc:sldMk cId="1993699958" sldId="270"/>
            <ac:picMk id="3" creationId="{F4B4FE3F-0C63-4D4D-888F-A2AC13B8BD3A}"/>
          </ac:picMkLst>
        </pc:picChg>
        <pc:picChg chg="mod">
          <ac:chgData name="" userId="c2e376d40fa7fbb0" providerId="LiveId" clId="{ED061C54-4236-44E7-B472-D0494AEFFC79}" dt="2025-01-14T07:15:45.867" v="149" actId="14100"/>
          <ac:picMkLst>
            <pc:docMk/>
            <pc:sldMk cId="1993699958" sldId="270"/>
            <ac:picMk id="4" creationId="{BCE8E266-FC0B-4D58-A46F-F36C33F6489E}"/>
          </ac:picMkLst>
        </pc:picChg>
      </pc:sldChg>
      <pc:sldChg chg="add">
        <pc:chgData name="" userId="c2e376d40fa7fbb0" providerId="LiveId" clId="{ED061C54-4236-44E7-B472-D0494AEFFC79}" dt="2025-01-14T07:20:05.454" v="150"/>
        <pc:sldMkLst>
          <pc:docMk/>
          <pc:sldMk cId="1901446462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1/21/2025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E517-148D-4739-9565-A5313689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PYTHON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9F647-42D1-49C1-83E8-5D3D5CEAC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429" y="3933107"/>
            <a:ext cx="7891272" cy="1069848"/>
          </a:xfrm>
        </p:spPr>
        <p:txBody>
          <a:bodyPr anchor="b"/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REYTA AKDENİZ</a:t>
            </a:r>
          </a:p>
        </p:txBody>
      </p:sp>
    </p:spTree>
    <p:extLst>
      <p:ext uri="{BB962C8B-B14F-4D97-AF65-F5344CB8AC3E}">
        <p14:creationId xmlns:p14="http://schemas.microsoft.com/office/powerpoint/2010/main" val="23266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3685-57F8-4F0A-B3A7-45D4ECFC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STANce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E16FA-7575-4680-BF00-970B41A1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93976"/>
            <a:ext cx="7760652" cy="41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2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3685-57F8-4F0A-B3A7-45D4ECFC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FAILURE VOL. 74398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55CFA-9234-4041-BD9B-7794C58EA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C5FAF-901D-4639-AD01-FD9BEC83A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39"/>
          <a:stretch/>
        </p:blipFill>
        <p:spPr>
          <a:xfrm>
            <a:off x="1063751" y="2093976"/>
            <a:ext cx="7361157" cy="436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0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3685-57F8-4F0A-B3A7-45D4ECFC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3751-13C1-42EB-8E7F-7E114161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LOGISTIC REGRESSION 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Convert variables to dummies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Replace True-False with 1-0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Check for multicollinearity, and other issues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Exclude variables with no valid cases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Run the analysis</a:t>
            </a:r>
          </a:p>
          <a:p>
            <a:pPr marL="274320" lvl="1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3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3685-57F8-4F0A-B3A7-45D4ECFC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Logıstıc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regression-report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55CFA-9234-4041-BD9B-7794C58EA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47CF1-5743-44AF-A623-5FB0E1F19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8" r="1955" b="2093"/>
          <a:stretch/>
        </p:blipFill>
        <p:spPr>
          <a:xfrm>
            <a:off x="1063752" y="1675200"/>
            <a:ext cx="6047262" cy="501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4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3685-57F8-4F0A-B3A7-45D4ECFC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Logıstıc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regression-report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55CFA-9234-4041-BD9B-7794C58EA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4FE3F-0C63-4D4D-888F-A2AC13B8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93976"/>
            <a:ext cx="6677576" cy="43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4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3685-57F8-4F0A-B3A7-45D4ECFC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Logıstıc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regression-report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55CFA-9234-4041-BD9B-7794C58EA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8E266-FC0B-4D58-A46F-F36C33F6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1" y="2093976"/>
            <a:ext cx="6016711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3685-57F8-4F0A-B3A7-45D4ECFC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Objectıves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3751-13C1-42EB-8E7F-7E114161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CLASSIFY TWEETS IN THE DATASET BASED ON THEIR STANCE TOWARD THE BOYCOTT.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MAKE A LOGISTIC REGRESSION TO UNDERSTAND WHICH SENTIMENTS/EMOTIONS PREDICTS THE BOYCOTT STANCE</a:t>
            </a:r>
          </a:p>
        </p:txBody>
      </p:sp>
    </p:spTree>
    <p:extLst>
      <p:ext uri="{BB962C8B-B14F-4D97-AF65-F5344CB8AC3E}">
        <p14:creationId xmlns:p14="http://schemas.microsoft.com/office/powerpoint/2010/main" val="299508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3685-57F8-4F0A-B3A7-45D4ECFC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Objectıves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3751-13C1-42EB-8E7F-7E114161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CLASSIFICATION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46114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3685-57F8-4F0A-B3A7-45D4ECFC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3751-13C1-42EB-8E7F-7E114161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CLASSIFICATION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Labeling;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Account type: personal vs. non-personal 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Relevance: relevant vs. irrelevant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Stance: pro-boycott, anti-boycott, neuter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Filtering: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Account type: personal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Relevance: relevant</a:t>
            </a:r>
          </a:p>
        </p:txBody>
      </p:sp>
    </p:spTree>
    <p:extLst>
      <p:ext uri="{BB962C8B-B14F-4D97-AF65-F5344CB8AC3E}">
        <p14:creationId xmlns:p14="http://schemas.microsoft.com/office/powerpoint/2010/main" val="240159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3685-57F8-4F0A-B3A7-45D4ECFC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3751-13C1-42EB-8E7F-7E114161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CLASSIFICATION -1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Extracted a 200 tweet data for testing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Label account type by hand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Label account type w/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gpt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Checked confusion matrix and hypermetrics for performance (Precision)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Fine-tune prompt if necessary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Filtered non-personal accounts out</a:t>
            </a:r>
          </a:p>
          <a:p>
            <a:pPr lvl="1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7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3685-57F8-4F0A-B3A7-45D4ECFC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Account type-report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2DE74-4AEB-40B4-B58F-87444E647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3B8B6-A535-4711-8800-B2230A2F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93975"/>
            <a:ext cx="9411898" cy="41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5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3685-57F8-4F0A-B3A7-45D4ECFC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3751-13C1-42EB-8E7F-7E114161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CLASSIFICATION -2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Label relevance by hand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Label relevance w/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gpt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Checked confusion matrix and hypermetrics for performance (Precision)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Fine-tune prompt if necessary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Filtered irrelevant tweets out</a:t>
            </a:r>
          </a:p>
          <a:p>
            <a:pPr lvl="1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5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3685-57F8-4F0A-B3A7-45D4ECFC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Relevance-report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1694FA-EF04-4AEE-A32E-7E6FA40F9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227141"/>
            <a:ext cx="8506310" cy="39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0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3685-57F8-4F0A-B3A7-45D4ECFC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3751-13C1-42EB-8E7F-7E114161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CLASSIFICATION -3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Label stance by hand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Label stance w/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gpt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Checked confusion matrix and hypermetrics for performance (F1)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Fine-tune prompt if necessary</a:t>
            </a:r>
          </a:p>
          <a:p>
            <a:pPr marL="274320" lvl="1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5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1215</TotalTime>
  <Words>208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Rockwell</vt:lpstr>
      <vt:lpstr>Rockwell Condensed</vt:lpstr>
      <vt:lpstr>Wingdings</vt:lpstr>
      <vt:lpstr>Wood Type</vt:lpstr>
      <vt:lpstr>PYTHON PROJECT</vt:lpstr>
      <vt:lpstr>Objectıves </vt:lpstr>
      <vt:lpstr>Objectıves </vt:lpstr>
      <vt:lpstr>TASKS</vt:lpstr>
      <vt:lpstr>PROCESS</vt:lpstr>
      <vt:lpstr>Account type-report</vt:lpstr>
      <vt:lpstr>PROCESS</vt:lpstr>
      <vt:lpstr>Relevance-report</vt:lpstr>
      <vt:lpstr>PROCESS</vt:lpstr>
      <vt:lpstr>STANce-report</vt:lpstr>
      <vt:lpstr>FAILURE VOL. 74398</vt:lpstr>
      <vt:lpstr>PROCESS</vt:lpstr>
      <vt:lpstr>Logıstıc regression-report</vt:lpstr>
      <vt:lpstr>Logıstıc regression-report</vt:lpstr>
      <vt:lpstr>Logıstıc regression-report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Reyta Akdeniz</dc:creator>
  <cp:lastModifiedBy>Reyta Akdeniz</cp:lastModifiedBy>
  <cp:revision>7</cp:revision>
  <dcterms:created xsi:type="dcterms:W3CDTF">2025-01-14T06:16:56Z</dcterms:created>
  <dcterms:modified xsi:type="dcterms:W3CDTF">2025-01-22T09:59:07Z</dcterms:modified>
</cp:coreProperties>
</file>