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82" r:id="rId3"/>
    <p:sldId id="257" r:id="rId4"/>
    <p:sldId id="305" r:id="rId5"/>
    <p:sldId id="306" r:id="rId6"/>
    <p:sldId id="307" r:id="rId7"/>
    <p:sldId id="284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  <p:embeddedFont>
      <p:font typeface="Josefin Sans" pitchFamily="2" charset="0"/>
      <p:regular r:id="rId19"/>
      <p:bold r:id="rId20"/>
    </p:embeddedFont>
    <p:embeddedFont>
      <p:font typeface="Josefin Sans Bold" pitchFamily="2" charset="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C7B254-73F9-4AEB-A109-59E1AF2449A4}">
  <a:tblStyle styleId="{FFC7B254-73F9-4AEB-A109-59E1AF2449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50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0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apa-itu-cod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cs.binus.ac.id/2020/07/02/teknik-dalam-white-box-dan-black-box-test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61970" y="2696199"/>
            <a:ext cx="3264300" cy="1100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dirty="0">
                <a:solidFill>
                  <a:srgbClr val="F7B4A7"/>
                </a:solidFill>
                <a:latin typeface="Josefin Sans Bold"/>
              </a:rPr>
              <a:t>TESTING DAN QA PERANGKAT LUNAK</a:t>
            </a:r>
            <a:br>
              <a:rPr lang="en-US" sz="2400" dirty="0">
                <a:solidFill>
                  <a:srgbClr val="F7B4A7"/>
                </a:solidFill>
                <a:latin typeface="Josefin Sans Bold"/>
              </a:rPr>
            </a:br>
            <a:endParaRPr lang="en-US" sz="2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95350" y="3338059"/>
            <a:ext cx="3264300" cy="82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solidFill>
                  <a:srgbClr val="94DDDE"/>
                </a:solidFill>
                <a:latin typeface="Josefin Sans"/>
              </a:rPr>
              <a:t>Muhamad Rayhan Fazri - 201011401375 07TPLE009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D007AE94-623C-3A9F-3ACA-EED4281E958D}"/>
              </a:ext>
            </a:extLst>
          </p:cNvPr>
          <p:cNvSpPr txBox="1"/>
          <p:nvPr/>
        </p:nvSpPr>
        <p:spPr>
          <a:xfrm>
            <a:off x="5244215" y="1630162"/>
            <a:ext cx="3788403" cy="361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pc="430" dirty="0">
                <a:solidFill>
                  <a:srgbClr val="94DDDE"/>
                </a:solidFill>
                <a:latin typeface="Josefin Sans"/>
              </a:rPr>
              <a:t>UJIAN TENGAH SEMESTER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WHITEBOX TESTING DAN UNIT TEST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6507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1802224" y="1135707"/>
            <a:ext cx="2675977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95060" y="1801272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Söhne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software testing yang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suatu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komponen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software Unit yang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dimaksud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berupa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prosedur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objek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tersendiri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..</a:t>
            </a:r>
            <a:endParaRPr dirty="0">
              <a:solidFill>
                <a:schemeClr val="tx1"/>
              </a:solidFill>
              <a:latin typeface="Söhne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1970907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Whitebox testing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pengujian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lunak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melibatkan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pemeriksaan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internal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sumber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struktur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internal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lunak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8706" y="1589017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UNIT TEST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1684135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WHITEBOX TESTING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2937" y="1397363"/>
            <a:ext cx="729239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2516" y="1329357"/>
            <a:ext cx="717081" cy="378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620644" y="338328"/>
            <a:ext cx="499974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Fjalla One" panose="02000506040000020004" pitchFamily="2" charset="0"/>
              </a:rPr>
              <a:t>CI/CD </a:t>
            </a:r>
            <a:r>
              <a:rPr lang="en-US" sz="1800" dirty="0">
                <a:solidFill>
                  <a:srgbClr val="000000"/>
                </a:solidFill>
                <a:latin typeface="Fjalla One" panose="02000506040000020004" pitchFamily="2" charset="0"/>
              </a:rPr>
              <a:t>Continuous Integration/Continuous Deployment</a:t>
            </a:r>
            <a:br>
              <a:rPr lang="en-US" sz="1800" dirty="0">
                <a:solidFill>
                  <a:srgbClr val="000000"/>
                </a:solidFill>
                <a:latin typeface="Fjalla One" panose="02000506040000020004" pitchFamily="2" charset="0"/>
              </a:rPr>
            </a:br>
            <a:r>
              <a:rPr lang="en-US" sz="1800" dirty="0">
                <a:latin typeface="Fjalla One" panose="02000506040000020004" pitchFamily="2" charset="0"/>
              </a:rPr>
              <a:t> </a:t>
            </a: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412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just">
              <a:lnSpc>
                <a:spcPts val="3836"/>
              </a:lnSpc>
              <a:buNone/>
            </a:pPr>
            <a:r>
              <a:rPr lang="en-US" dirty="0"/>
              <a:t>CI/CD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mengotomatisasi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CI/CD </a:t>
            </a:r>
            <a:r>
              <a:rPr lang="en-US" dirty="0" err="1"/>
              <a:t>adalah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punya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andal</a:t>
            </a:r>
            <a:r>
              <a:rPr lang="en-US" dirty="0"/>
              <a:t> dan minim bug.</a:t>
            </a:r>
          </a:p>
          <a:p>
            <a:pPr marL="152400" indent="0" algn="just">
              <a:lnSpc>
                <a:spcPts val="3836"/>
              </a:lnSpc>
              <a:buNone/>
            </a:pPr>
            <a:r>
              <a:rPr lang="en-US" dirty="0"/>
              <a:t>CI/CD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Integration, Continuous Delivery, dan Continuous Deployment. Pada CI/CD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software development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</a:t>
            </a:r>
          </a:p>
          <a:p>
            <a:pPr marL="152400" indent="0" algn="just">
              <a:lnSpc>
                <a:spcPts val="3836"/>
              </a:lnSpc>
              <a:buNone/>
            </a:pPr>
            <a:r>
              <a:rPr lang="en-US" dirty="0" err="1"/>
              <a:t>Dengan</a:t>
            </a:r>
            <a:r>
              <a:rPr lang="en-US" dirty="0"/>
              <a:t> CI/CD,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dirty="0">
                <a:hlinkClick r:id="rId3" tooltip="https://www.niagahoster.co.id/blog/apa-itu-coding/"/>
              </a:rPr>
              <a:t>coding</a:t>
            </a:r>
            <a:r>
              <a:rPr lang="en-US" dirty="0"/>
              <a:t>), </a:t>
            </a:r>
            <a:r>
              <a:rPr lang="en-US" dirty="0" err="1"/>
              <a:t>pengujian</a:t>
            </a:r>
            <a:r>
              <a:rPr lang="en-US" dirty="0"/>
              <a:t> (testing),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(deployment).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merilis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terbarunya</a:t>
            </a:r>
            <a:r>
              <a:rPr lang="en-US" dirty="0"/>
              <a:t>.</a:t>
            </a:r>
          </a:p>
          <a:p>
            <a:pPr algn="just">
              <a:lnSpc>
                <a:spcPts val="3836"/>
              </a:lnSpc>
              <a:spcBef>
                <a:spcPct val="0"/>
              </a:spcBef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17FB9-A758-2596-FF4C-9EA76088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" y="914326"/>
            <a:ext cx="3398781" cy="3695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090BD-A168-6584-C5BD-80C2D43EDDF4}"/>
              </a:ext>
            </a:extLst>
          </p:cNvPr>
          <p:cNvSpPr txBox="1"/>
          <p:nvPr/>
        </p:nvSpPr>
        <p:spPr>
          <a:xfrm>
            <a:off x="1174595" y="272335"/>
            <a:ext cx="53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Fjalla One" panose="02000506040000020004" pitchFamily="2" charset="0"/>
              </a:rPr>
              <a:t>Contoh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implementasi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unittest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dalam</a:t>
            </a:r>
            <a:r>
              <a:rPr lang="en-US" sz="1800" dirty="0">
                <a:latin typeface="Fjalla One" panose="02000506040000020004" pitchFamily="2" charset="0"/>
              </a:rPr>
              <a:t>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6E697-E0F5-0DE6-8DBE-98EC1CB7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64" y="1896532"/>
            <a:ext cx="4475356" cy="17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620644" y="338328"/>
            <a:ext cx="499974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Fjalla One" panose="02000506040000020004" pitchFamily="2" charset="0"/>
              </a:rPr>
              <a:t>Langkah-</a:t>
            </a:r>
            <a:r>
              <a:rPr lang="en-US" sz="1800" dirty="0" err="1">
                <a:latin typeface="Fjalla One" panose="02000506040000020004" pitchFamily="2" charset="0"/>
              </a:rPr>
              <a:t>langkah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konfigurasi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untuk</a:t>
            </a:r>
            <a:r>
              <a:rPr lang="en-US" sz="1800" dirty="0">
                <a:latin typeface="Fjalla One" panose="02000506040000020004" pitchFamily="2" charset="0"/>
              </a:rPr>
              <a:t> project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7C2A8-3DB7-E4F2-34C4-8E67AF8B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DE1B-8D9C-1C8D-9E3A-79A6B2B9A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8912" y="1265226"/>
            <a:ext cx="6727205" cy="317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1.Persiapan </a:t>
            </a:r>
            <a:r>
              <a:rPr lang="en-US" altLang="en-US" sz="1800" dirty="0" err="1"/>
              <a:t>Proyek</a:t>
            </a:r>
            <a:endParaRPr lang="en-US" altLang="en-US" sz="18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   </a:t>
            </a:r>
            <a:r>
              <a:rPr lang="en-US" altLang="en-US" sz="1800" dirty="0" err="1"/>
              <a:t>Pastikan</a:t>
            </a:r>
            <a:r>
              <a:rPr lang="en-US" altLang="en-US" sz="1800" dirty="0"/>
              <a:t> Anda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repositori</a:t>
            </a:r>
            <a:r>
              <a:rPr lang="en-US" altLang="en-US" sz="1800" dirty="0"/>
              <a:t> Git yang </a:t>
            </a:r>
            <a:r>
              <a:rPr lang="en-US" altLang="en-US" sz="1800" dirty="0" err="1"/>
              <a:t>berisi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proyek</a:t>
            </a:r>
            <a:r>
              <a:rPr lang="en-US" altLang="en-US" sz="1800" dirty="0"/>
              <a:t> Python Anda di  platform </a:t>
            </a:r>
            <a:r>
              <a:rPr lang="en-US" altLang="en-US" sz="1800" dirty="0" err="1"/>
              <a:t>seperti</a:t>
            </a:r>
            <a:r>
              <a:rPr lang="en-US" altLang="en-US" sz="1800" dirty="0"/>
              <a:t> GitHub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GitLab.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2.Konfigurasi Jenkins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    Install Jenkins di server yang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digunakan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CI/CD.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3.Konfigurasi </a:t>
            </a:r>
            <a:r>
              <a:rPr lang="en-US" altLang="en-US" sz="1800" dirty="0" err="1"/>
              <a:t>Jenkinsfile</a:t>
            </a:r>
            <a:endParaRPr lang="en-US" altLang="en-US" sz="18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   </a:t>
            </a:r>
            <a:r>
              <a:rPr lang="en-US" altLang="en-US" sz="1800" dirty="0" err="1"/>
              <a:t>Buat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Jenkinsfile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repositori</a:t>
            </a:r>
            <a:r>
              <a:rPr lang="en-US" altLang="en-US" sz="1800" dirty="0"/>
              <a:t> Anda. </a:t>
            </a:r>
            <a:r>
              <a:rPr lang="en-US" altLang="en-US" sz="1800" dirty="0" err="1"/>
              <a:t>Jenkinsfile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file yang </a:t>
            </a:r>
            <a:r>
              <a:rPr lang="en-US" altLang="en-US" sz="1800" dirty="0" err="1"/>
              <a:t>mendefinisikan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langkah-langkah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proses CI/CD.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107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090BD-A168-6584-C5BD-80C2D43EDDF4}"/>
              </a:ext>
            </a:extLst>
          </p:cNvPr>
          <p:cNvSpPr txBox="1"/>
          <p:nvPr/>
        </p:nvSpPr>
        <p:spPr>
          <a:xfrm>
            <a:off x="1174595" y="272335"/>
            <a:ext cx="53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Fjalla One" panose="02000506040000020004" pitchFamily="2" charset="0"/>
              </a:rPr>
              <a:t>Contoh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implementasi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unittest</a:t>
            </a:r>
            <a:r>
              <a:rPr lang="en-US" sz="1800" dirty="0">
                <a:latin typeface="Fjalla One" panose="02000506040000020004" pitchFamily="2" charset="0"/>
              </a:rPr>
              <a:t> </a:t>
            </a:r>
            <a:r>
              <a:rPr lang="en-US" sz="1800" dirty="0" err="1">
                <a:latin typeface="Fjalla One" panose="02000506040000020004" pitchFamily="2" charset="0"/>
              </a:rPr>
              <a:t>dalam</a:t>
            </a:r>
            <a:r>
              <a:rPr lang="en-US" sz="1800" dirty="0">
                <a:latin typeface="Fjalla One" panose="02000506040000020004" pitchFamily="2" charset="0"/>
              </a:rPr>
              <a:t> python</a:t>
            </a: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FEC23EB0-DF37-72A4-640A-54EF9C123226}"/>
              </a:ext>
            </a:extLst>
          </p:cNvPr>
          <p:cNvSpPr/>
          <p:nvPr/>
        </p:nvSpPr>
        <p:spPr>
          <a:xfrm>
            <a:off x="1294930" y="856712"/>
            <a:ext cx="3968446" cy="3430076"/>
          </a:xfrm>
          <a:custGeom>
            <a:avLst/>
            <a:gdLst/>
            <a:ahLst/>
            <a:cxnLst/>
            <a:rect l="l" t="t" r="r" b="b"/>
            <a:pathLst>
              <a:path w="8186154" h="7335563">
                <a:moveTo>
                  <a:pt x="0" y="0"/>
                </a:moveTo>
                <a:lnTo>
                  <a:pt x="8186154" y="0"/>
                </a:lnTo>
                <a:lnTo>
                  <a:pt x="8186154" y="7335563"/>
                </a:lnTo>
                <a:lnTo>
                  <a:pt x="0" y="7335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99" b="-1299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spc="-80" dirty="0">
                <a:solidFill>
                  <a:srgbClr val="2B4B82"/>
                </a:solidFill>
                <a:latin typeface="Josefin Sans Bold"/>
              </a:rPr>
              <a:t>DAFTAR PUSTAKA</a:t>
            </a:r>
            <a:br>
              <a:rPr lang="en-US" sz="2400" spc="-80" dirty="0">
                <a:solidFill>
                  <a:srgbClr val="2B4B82"/>
                </a:solidFill>
                <a:latin typeface="Josefin Sans Bold"/>
              </a:rPr>
            </a:br>
            <a:endParaRPr sz="2400" b="1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376028" y="1108537"/>
            <a:ext cx="4444737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Dicoding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 Blog. (2023, September 27).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Apa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Itu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 CI/CD? IT Developer Harus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Tau.https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://www.dicoding.com/blog/apa-itu-ci-cd/</a:t>
            </a:r>
          </a:p>
          <a:p>
            <a:pPr>
              <a:spcBef>
                <a:spcPct val="0"/>
              </a:spcBef>
            </a:pPr>
            <a:endParaRPr lang="en-US" sz="1100" dirty="0">
              <a:solidFill>
                <a:schemeClr val="tx1"/>
              </a:solidFill>
              <a:latin typeface="Josefin Sans Bold" pitchFamily="2" charset="0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UNIVERSITY, B. (2020,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july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). BINUS UNIVERSITY. Retrieved from Teknik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Josefin Sans Bold" pitchFamily="2" charset="0"/>
              </a:rPr>
              <a:t>whitebox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</a:rPr>
              <a:t> testing dan black testing: </a:t>
            </a:r>
            <a:r>
              <a:rPr lang="en-US" sz="1100" dirty="0">
                <a:solidFill>
                  <a:schemeClr val="tx1"/>
                </a:solidFill>
                <a:latin typeface="Josefin Sans Bold" pitchFamily="2" charset="0"/>
                <a:hlinkClick r:id="rId3"/>
              </a:rPr>
              <a:t>https://socs.binus.ac.id/2020/07/02/teknik-dalam-white-box-dan-black-box-testing/</a:t>
            </a:r>
            <a:endParaRPr lang="en-US" sz="1100" dirty="0">
              <a:solidFill>
                <a:schemeClr val="tx1"/>
              </a:solidFill>
              <a:latin typeface="Josefin Sans Bold" pitchFamily="2" charset="0"/>
            </a:endParaRPr>
          </a:p>
          <a:p>
            <a:pPr algn="just"/>
            <a:endParaRPr lang="en-US" sz="1100" dirty="0">
              <a:solidFill>
                <a:schemeClr val="tx1"/>
              </a:solidFill>
              <a:latin typeface="Josefin Sans Bold" pitchFamily="2" charset="0"/>
            </a:endParaRPr>
          </a:p>
          <a:p>
            <a:pPr algn="just">
              <a:spcBef>
                <a:spcPct val="0"/>
              </a:spcBef>
            </a:pP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Jaeni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, S., N. A., &amp; L., A. D. (2021). IMPLEMENTASI CONTINUOUS INTEGRATION / CONTINUOUS DELIVERY ( CI / CD ) PADA PERFORMANCE TESTING DEVOPS </a:t>
            </a: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Abstraksi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 Keywords : </a:t>
            </a: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Pendahuluan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Tinjauan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 Pustaka </a:t>
            </a: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Josefin Sans Bold" pitchFamily="2" charset="0"/>
              </a:rPr>
              <a:t>Penelitian</a:t>
            </a:r>
            <a:r>
              <a:rPr lang="en-US" sz="1200" dirty="0">
                <a:solidFill>
                  <a:schemeClr val="tx1"/>
                </a:solidFill>
                <a:latin typeface="Josefin Sans Bold" pitchFamily="2" charset="0"/>
              </a:rPr>
              <a:t>. 2, 1–5. </a:t>
            </a:r>
            <a:endParaRPr lang="en-US" sz="1100" dirty="0">
              <a:solidFill>
                <a:schemeClr val="tx1"/>
              </a:solidFill>
              <a:latin typeface="Josefin Sans Bold" pitchFamily="2" charset="0"/>
            </a:endParaRPr>
          </a:p>
          <a:p>
            <a:pPr>
              <a:spcBef>
                <a:spcPct val="0"/>
              </a:spcBef>
            </a:pPr>
            <a:endParaRPr lang="en-US" sz="1100" dirty="0">
              <a:solidFill>
                <a:schemeClr val="tx1"/>
              </a:solidFill>
              <a:latin typeface="Josefin Sans Bold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Josefin Sans</vt:lpstr>
      <vt:lpstr>Barlow Semi Condensed Medium</vt:lpstr>
      <vt:lpstr>Arial</vt:lpstr>
      <vt:lpstr>Barlow Semi Condensed</vt:lpstr>
      <vt:lpstr>Josefin Sans Bold</vt:lpstr>
      <vt:lpstr>Söhne</vt:lpstr>
      <vt:lpstr>Roboto Condensed Light</vt:lpstr>
      <vt:lpstr>Fjalla One</vt:lpstr>
      <vt:lpstr>Technology Consulting by Slidesgo</vt:lpstr>
      <vt:lpstr>TESTING DAN QA PERANGKAT LUNAK </vt:lpstr>
      <vt:lpstr>WHITEBOX TESTING DAN UNIT TEST</vt:lpstr>
      <vt:lpstr>CI/CD Continuous Integration/Continuous Deployment  </vt:lpstr>
      <vt:lpstr>PowerPoint Presentation</vt:lpstr>
      <vt:lpstr>Langkah-langkah konfigurasi untuk project python</vt:lpstr>
      <vt:lpstr>PowerPoint Presentation</vt:lpstr>
      <vt:lpstr>DAFTAR PUSTAKA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Lenovo</dc:creator>
  <cp:lastModifiedBy>rayhan fazri</cp:lastModifiedBy>
  <cp:revision>1</cp:revision>
  <dcterms:modified xsi:type="dcterms:W3CDTF">2023-11-04T17:12:28Z</dcterms:modified>
</cp:coreProperties>
</file>