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93" r:id="rId6"/>
    <p:sldId id="284" r:id="rId7"/>
    <p:sldId id="291" r:id="rId8"/>
    <p:sldId id="286" r:id="rId9"/>
    <p:sldId id="287" r:id="rId10"/>
    <p:sldId id="285" r:id="rId11"/>
    <p:sldId id="29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Kuchuk" userId="876ab49e16fcb7e8" providerId="LiveId" clId="{4EE491B7-776D-4F36-A40A-2746363267B7}"/>
    <pc:docChg chg="undo custSel modSld">
      <pc:chgData name="Yaroslav Kuchuk" userId="876ab49e16fcb7e8" providerId="LiveId" clId="{4EE491B7-776D-4F36-A40A-2746363267B7}" dt="2018-04-17T21:32:18.867" v="766" actId="5793"/>
      <pc:docMkLst>
        <pc:docMk/>
      </pc:docMkLst>
      <pc:sldChg chg="modSp">
        <pc:chgData name="Yaroslav Kuchuk" userId="876ab49e16fcb7e8" providerId="LiveId" clId="{4EE491B7-776D-4F36-A40A-2746363267B7}" dt="2018-04-17T20:30:13.044" v="19" actId="20577"/>
        <pc:sldMkLst>
          <pc:docMk/>
          <pc:sldMk cId="4042002836" sldId="256"/>
        </pc:sldMkLst>
        <pc:spChg chg="mod">
          <ac:chgData name="Yaroslav Kuchuk" userId="876ab49e16fcb7e8" providerId="LiveId" clId="{4EE491B7-776D-4F36-A40A-2746363267B7}" dt="2018-04-17T20:30:13.044" v="19" actId="20577"/>
          <ac:spMkLst>
            <pc:docMk/>
            <pc:sldMk cId="4042002836" sldId="256"/>
            <ac:spMk id="3" creationId="{CE464002-FB2A-431E-A293-52B038104E3D}"/>
          </ac:spMkLst>
        </pc:spChg>
      </pc:sldChg>
      <pc:sldChg chg="modSp">
        <pc:chgData name="Yaroslav Kuchuk" userId="876ab49e16fcb7e8" providerId="LiveId" clId="{4EE491B7-776D-4F36-A40A-2746363267B7}" dt="2018-04-17T20:39:29.738" v="108" actId="255"/>
        <pc:sldMkLst>
          <pc:docMk/>
          <pc:sldMk cId="1958098155" sldId="257"/>
        </pc:sldMkLst>
        <pc:spChg chg="mod">
          <ac:chgData name="Yaroslav Kuchuk" userId="876ab49e16fcb7e8" providerId="LiveId" clId="{4EE491B7-776D-4F36-A40A-2746363267B7}" dt="2018-04-17T20:38:57.110" v="57" actId="20577"/>
          <ac:spMkLst>
            <pc:docMk/>
            <pc:sldMk cId="1958098155" sldId="257"/>
            <ac:spMk id="2" creationId="{D6683A71-6F55-404D-B070-123F8D109C65}"/>
          </ac:spMkLst>
        </pc:spChg>
        <pc:spChg chg="mod">
          <ac:chgData name="Yaroslav Kuchuk" userId="876ab49e16fcb7e8" providerId="LiveId" clId="{4EE491B7-776D-4F36-A40A-2746363267B7}" dt="2018-04-17T20:39:29.738" v="108" actId="255"/>
          <ac:spMkLst>
            <pc:docMk/>
            <pc:sldMk cId="1958098155" sldId="257"/>
            <ac:spMk id="4" creationId="{073973A7-E812-4882-896A-0A3E6856F25F}"/>
          </ac:spMkLst>
        </pc:spChg>
      </pc:sldChg>
      <pc:sldChg chg="modSp">
        <pc:chgData name="Yaroslav Kuchuk" userId="876ab49e16fcb7e8" providerId="LiveId" clId="{4EE491B7-776D-4F36-A40A-2746363267B7}" dt="2018-04-17T20:45:55.722" v="268" actId="20577"/>
        <pc:sldMkLst>
          <pc:docMk/>
          <pc:sldMk cId="3921336771" sldId="259"/>
        </pc:sldMkLst>
        <pc:spChg chg="mod">
          <ac:chgData name="Yaroslav Kuchuk" userId="876ab49e16fcb7e8" providerId="LiveId" clId="{4EE491B7-776D-4F36-A40A-2746363267B7}" dt="2018-04-17T20:40:44.671" v="129" actId="20577"/>
          <ac:spMkLst>
            <pc:docMk/>
            <pc:sldMk cId="3921336771" sldId="259"/>
            <ac:spMk id="2" creationId="{937F38FA-DE23-4488-B22E-9F2827EC1D9A}"/>
          </ac:spMkLst>
        </pc:spChg>
        <pc:spChg chg="mod">
          <ac:chgData name="Yaroslav Kuchuk" userId="876ab49e16fcb7e8" providerId="LiveId" clId="{4EE491B7-776D-4F36-A40A-2746363267B7}" dt="2018-04-17T20:45:55.722" v="268" actId="20577"/>
          <ac:spMkLst>
            <pc:docMk/>
            <pc:sldMk cId="3921336771" sldId="259"/>
            <ac:spMk id="4" creationId="{C00E099E-447A-48C9-BDB3-584909D224D3}"/>
          </ac:spMkLst>
        </pc:spChg>
      </pc:sldChg>
      <pc:sldChg chg="modSp">
        <pc:chgData name="Yaroslav Kuchuk" userId="876ab49e16fcb7e8" providerId="LiveId" clId="{4EE491B7-776D-4F36-A40A-2746363267B7}" dt="2018-04-17T21:23:06.001" v="700" actId="20577"/>
        <pc:sldMkLst>
          <pc:docMk/>
          <pc:sldMk cId="3399500997" sldId="261"/>
        </pc:sldMkLst>
        <pc:spChg chg="mod">
          <ac:chgData name="Yaroslav Kuchuk" userId="876ab49e16fcb7e8" providerId="LiveId" clId="{4EE491B7-776D-4F36-A40A-2746363267B7}" dt="2018-04-17T21:23:06.001" v="700" actId="20577"/>
          <ac:spMkLst>
            <pc:docMk/>
            <pc:sldMk cId="3399500997" sldId="261"/>
            <ac:spMk id="3" creationId="{D2B11B0F-6C6E-472C-9746-7822456FAE02}"/>
          </ac:spMkLst>
        </pc:spChg>
      </pc:sldChg>
      <pc:sldChg chg="modSp">
        <pc:chgData name="Yaroslav Kuchuk" userId="876ab49e16fcb7e8" providerId="LiveId" clId="{4EE491B7-776D-4F36-A40A-2746363267B7}" dt="2018-04-17T21:02:58.334" v="383" actId="20577"/>
        <pc:sldMkLst>
          <pc:docMk/>
          <pc:sldMk cId="910567935" sldId="284"/>
        </pc:sldMkLst>
        <pc:spChg chg="mod">
          <ac:chgData name="Yaroslav Kuchuk" userId="876ab49e16fcb7e8" providerId="LiveId" clId="{4EE491B7-776D-4F36-A40A-2746363267B7}" dt="2018-04-17T20:54:44.776" v="379" actId="20577"/>
          <ac:spMkLst>
            <pc:docMk/>
            <pc:sldMk cId="910567935" sldId="284"/>
            <ac:spMk id="2" creationId="{00DFE721-D496-4B47-92E0-A56680BB16D2}"/>
          </ac:spMkLst>
        </pc:spChg>
        <pc:spChg chg="mod">
          <ac:chgData name="Yaroslav Kuchuk" userId="876ab49e16fcb7e8" providerId="LiveId" clId="{4EE491B7-776D-4F36-A40A-2746363267B7}" dt="2018-04-17T21:02:58.334" v="383" actId="20577"/>
          <ac:spMkLst>
            <pc:docMk/>
            <pc:sldMk cId="910567935" sldId="284"/>
            <ac:spMk id="4" creationId="{A2B9D376-E529-4B9E-9EAC-EF6641103AEC}"/>
          </ac:spMkLst>
        </pc:spChg>
      </pc:sldChg>
      <pc:sldChg chg="modSp">
        <pc:chgData name="Yaroslav Kuchuk" userId="876ab49e16fcb7e8" providerId="LiveId" clId="{4EE491B7-776D-4F36-A40A-2746363267B7}" dt="2018-04-17T21:32:18.867" v="766" actId="5793"/>
        <pc:sldMkLst>
          <pc:docMk/>
          <pc:sldMk cId="3000951998" sldId="285"/>
        </pc:sldMkLst>
        <pc:spChg chg="mod">
          <ac:chgData name="Yaroslav Kuchuk" userId="876ab49e16fcb7e8" providerId="LiveId" clId="{4EE491B7-776D-4F36-A40A-2746363267B7}" dt="2018-04-17T21:22:47.816" v="696" actId="20577"/>
          <ac:spMkLst>
            <pc:docMk/>
            <pc:sldMk cId="3000951998" sldId="285"/>
            <ac:spMk id="2" creationId="{711C18C1-A548-4DCC-B144-148AA6011682}"/>
          </ac:spMkLst>
        </pc:spChg>
        <pc:spChg chg="mod">
          <ac:chgData name="Yaroslav Kuchuk" userId="876ab49e16fcb7e8" providerId="LiveId" clId="{4EE491B7-776D-4F36-A40A-2746363267B7}" dt="2018-04-17T21:32:18.867" v="766" actId="5793"/>
          <ac:spMkLst>
            <pc:docMk/>
            <pc:sldMk cId="3000951998" sldId="285"/>
            <ac:spMk id="5" creationId="{7E4E6EF4-7F5E-4D24-9B75-FC9132F1C4C9}"/>
          </ac:spMkLst>
        </pc:spChg>
      </pc:sldChg>
      <pc:sldChg chg="modSp">
        <pc:chgData name="Yaroslav Kuchuk" userId="876ab49e16fcb7e8" providerId="LiveId" clId="{4EE491B7-776D-4F36-A40A-2746363267B7}" dt="2018-04-17T21:09:30.228" v="544" actId="255"/>
        <pc:sldMkLst>
          <pc:docMk/>
          <pc:sldMk cId="89255408" sldId="286"/>
        </pc:sldMkLst>
        <pc:spChg chg="mod">
          <ac:chgData name="Yaroslav Kuchuk" userId="876ab49e16fcb7e8" providerId="LiveId" clId="{4EE491B7-776D-4F36-A40A-2746363267B7}" dt="2018-04-17T21:09:03.775" v="491" actId="20577"/>
          <ac:spMkLst>
            <pc:docMk/>
            <pc:sldMk cId="89255408" sldId="286"/>
            <ac:spMk id="2" creationId="{6883C77B-93E3-47EB-B14F-AC7A40259139}"/>
          </ac:spMkLst>
        </pc:spChg>
        <pc:spChg chg="mod">
          <ac:chgData name="Yaroslav Kuchuk" userId="876ab49e16fcb7e8" providerId="LiveId" clId="{4EE491B7-776D-4F36-A40A-2746363267B7}" dt="2018-04-17T21:09:30.228" v="544" actId="255"/>
          <ac:spMkLst>
            <pc:docMk/>
            <pc:sldMk cId="89255408" sldId="286"/>
            <ac:spMk id="5" creationId="{7C669AC9-4497-44C4-98C8-F008562C0AEB}"/>
          </ac:spMkLst>
        </pc:spChg>
      </pc:sldChg>
      <pc:sldChg chg="modSp">
        <pc:chgData name="Yaroslav Kuchuk" userId="876ab49e16fcb7e8" providerId="LiveId" clId="{4EE491B7-776D-4F36-A40A-2746363267B7}" dt="2018-04-17T21:22:25.814" v="654" actId="5793"/>
        <pc:sldMkLst>
          <pc:docMk/>
          <pc:sldMk cId="1896484990" sldId="287"/>
        </pc:sldMkLst>
        <pc:spChg chg="mod">
          <ac:chgData name="Yaroslav Kuchuk" userId="876ab49e16fcb7e8" providerId="LiveId" clId="{4EE491B7-776D-4F36-A40A-2746363267B7}" dt="2018-04-17T21:22:25.814" v="654" actId="5793"/>
          <ac:spMkLst>
            <pc:docMk/>
            <pc:sldMk cId="1896484990" sldId="287"/>
            <ac:spMk id="4" creationId="{84034F8F-7C4E-426C-BA4E-334D00EFFB45}"/>
          </ac:spMkLst>
        </pc:spChg>
      </pc:sldChg>
      <pc:sldChg chg="modSp">
        <pc:chgData name="Yaroslav Kuchuk" userId="876ab49e16fcb7e8" providerId="LiveId" clId="{4EE491B7-776D-4F36-A40A-2746363267B7}" dt="2018-04-17T21:07:02.937" v="458" actId="20577"/>
        <pc:sldMkLst>
          <pc:docMk/>
          <pc:sldMk cId="622625568" sldId="291"/>
        </pc:sldMkLst>
        <pc:spChg chg="mod">
          <ac:chgData name="Yaroslav Kuchuk" userId="876ab49e16fcb7e8" providerId="LiveId" clId="{4EE491B7-776D-4F36-A40A-2746363267B7}" dt="2018-04-17T21:03:20.943" v="408" actId="20577"/>
          <ac:spMkLst>
            <pc:docMk/>
            <pc:sldMk cId="622625568" sldId="291"/>
            <ac:spMk id="2" creationId="{0E73170D-568C-4DF0-BD87-1F6EA521C703}"/>
          </ac:spMkLst>
        </pc:spChg>
        <pc:spChg chg="mod">
          <ac:chgData name="Yaroslav Kuchuk" userId="876ab49e16fcb7e8" providerId="LiveId" clId="{4EE491B7-776D-4F36-A40A-2746363267B7}" dt="2018-04-17T21:07:02.937" v="458" actId="20577"/>
          <ac:spMkLst>
            <pc:docMk/>
            <pc:sldMk cId="622625568" sldId="291"/>
            <ac:spMk id="5" creationId="{C4E85235-4808-417F-B04A-3508D87B7FD1}"/>
          </ac:spMkLst>
        </pc:spChg>
      </pc:sldChg>
      <pc:sldChg chg="addSp delSp modSp setBg">
        <pc:chgData name="Yaroslav Kuchuk" userId="876ab49e16fcb7e8" providerId="LiveId" clId="{4EE491B7-776D-4F36-A40A-2746363267B7}" dt="2018-04-17T20:48:31.491" v="358" actId="20577"/>
        <pc:sldMkLst>
          <pc:docMk/>
          <pc:sldMk cId="2937010089" sldId="293"/>
        </pc:sldMkLst>
        <pc:spChg chg="mod">
          <ac:chgData name="Yaroslav Kuchuk" userId="876ab49e16fcb7e8" providerId="LiveId" clId="{4EE491B7-776D-4F36-A40A-2746363267B7}" dt="2018-04-17T20:47:15.819" v="285" actId="20577"/>
          <ac:spMkLst>
            <pc:docMk/>
            <pc:sldMk cId="2937010089" sldId="293"/>
            <ac:spMk id="2" creationId="{404E5B23-FB20-4EA0-8A54-36596A151B3C}"/>
          </ac:spMkLst>
        </pc:spChg>
        <pc:spChg chg="add del">
          <ac:chgData name="Yaroslav Kuchuk" userId="876ab49e16fcb7e8" providerId="LiveId" clId="{4EE491B7-776D-4F36-A40A-2746363267B7}" dt="2018-04-17T20:47:36.127" v="287" actId="20577"/>
          <ac:spMkLst>
            <pc:docMk/>
            <pc:sldMk cId="2937010089" sldId="293"/>
            <ac:spMk id="3" creationId="{2F8F5574-D466-4835-B725-C76BD85C14D8}"/>
          </ac:spMkLst>
        </pc:spChg>
        <pc:spChg chg="mod">
          <ac:chgData name="Yaroslav Kuchuk" userId="876ab49e16fcb7e8" providerId="LiveId" clId="{4EE491B7-776D-4F36-A40A-2746363267B7}" dt="2018-04-17T20:48:31.491" v="358" actId="20577"/>
          <ac:spMkLst>
            <pc:docMk/>
            <pc:sldMk cId="2937010089" sldId="293"/>
            <ac:spMk id="4" creationId="{0C097326-0E7D-4106-B17C-C9C1F953C4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essorweb.ru/my/csharp/charp_theory/level12/12_8.php" TargetMode="External"/><Relationship Id="rId2" Type="http://schemas.openxmlformats.org/officeDocument/2006/relationships/hyperlink" Target="https://professorweb.ru/my/csharp/charp_theory/level12/12_11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38.php" TargetMode="External"/><Relationship Id="rId2" Type="http://schemas.openxmlformats.org/officeDocument/2006/relationships/hyperlink" Target="https://metanit.com/sharp/tutorial/3.12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ru-ru/dotnet/standard/generics/collections" TargetMode="External"/><Relationship Id="rId4" Type="http://schemas.openxmlformats.org/officeDocument/2006/relationships/hyperlink" Target="https://metanit.com/sharp/tutorial/3.39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256E-0E92-4F6B-80C1-655609C88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Урок </a:t>
            </a:r>
            <a:r>
              <a:rPr lang="en-US" dirty="0"/>
              <a:t>#16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64002-FB2A-431E-A293-52B038104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Обобщения/</a:t>
            </a:r>
            <a:r>
              <a:rPr lang="en-US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404200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C18C1-A548-4DCC-B144-148AA601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Только универсальные коллекции</a:t>
            </a:r>
            <a:endParaRPr lang="en-US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7E4E6EF4-7F5E-4D24-9B75-FC9132F1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SortedDictionary</a:t>
            </a:r>
            <a:r>
              <a:rPr lang="en-US" sz="2400" dirty="0"/>
              <a:t>&lt;</a:t>
            </a:r>
            <a:r>
              <a:rPr lang="en-US" sz="2400" dirty="0" err="1"/>
              <a:t>TKey</a:t>
            </a:r>
            <a:r>
              <a:rPr lang="en-US" sz="2400" dirty="0"/>
              <a:t>, TValue&gt;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IComparer</a:t>
            </a:r>
            <a:r>
              <a:rPr lang="en-US" dirty="0"/>
              <a:t>&lt;</a:t>
            </a:r>
            <a:r>
              <a:rPr lang="en-US" dirty="0" err="1"/>
              <a:t>TKey</a:t>
            </a:r>
            <a:r>
              <a:rPr lang="en-US" dirty="0"/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hlinkClick r:id="rId2"/>
              </a:rPr>
              <a:t>https://professorweb.ru/my/csharp/charp_theory/level12/12_11.php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LinkedList&lt;T&gt;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hlinkClick r:id="rId3"/>
              </a:rPr>
              <a:t>https://professorweb.ru/my/csharp/charp_theory/level12/12_8.php</a:t>
            </a:r>
            <a:endParaRPr lang="en-US" sz="2200" dirty="0"/>
          </a:p>
          <a:p>
            <a:pPr marL="457200" lvl="1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00095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73B82-1DB0-43C6-B288-BE7A0033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8D4F0A4-4780-4E06-8901-B4508A9D1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  <a:endParaRPr lang="en-US" dirty="0"/>
          </a:p>
          <a:p>
            <a:r>
              <a:rPr lang="ru-RU" dirty="0"/>
              <a:t>Структура классов</a:t>
            </a:r>
            <a:endParaRPr lang="en-US" dirty="0"/>
          </a:p>
          <a:p>
            <a:r>
              <a:rPr lang="en-US" dirty="0"/>
              <a:t>Initial commit</a:t>
            </a:r>
            <a:endParaRPr lang="ru-RU" dirty="0"/>
          </a:p>
          <a:p>
            <a:r>
              <a:rPr lang="ru-RU" dirty="0"/>
              <a:t>Заполнение коллекции с клавиатуры</a:t>
            </a:r>
          </a:p>
          <a:p>
            <a:r>
              <a:rPr lang="ru-RU"/>
              <a:t>События и делегаты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7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0BCA-A2B1-4D78-A36F-027468D9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1B0F-6C6E-472C-9746-7822456F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https://metanit.com/sharp/tutorial/3.12.php</a:t>
            </a:r>
            <a:endParaRPr lang="en-US" b="1" dirty="0"/>
          </a:p>
          <a:p>
            <a:r>
              <a:rPr lang="en-US" b="1" dirty="0">
                <a:hlinkClick r:id="rId3"/>
              </a:rPr>
              <a:t>https://metanit.com/sharp/tutorial/3.38.php</a:t>
            </a:r>
            <a:endParaRPr lang="en-US" b="1" dirty="0"/>
          </a:p>
          <a:p>
            <a:r>
              <a:rPr lang="en-US" b="1" dirty="0">
                <a:hlinkClick r:id="rId4"/>
              </a:rPr>
              <a:t>https://metanit.com/sharp/tutorial/3.39.php</a:t>
            </a:r>
            <a:endParaRPr lang="ru-RU" b="1" dirty="0"/>
          </a:p>
          <a:p>
            <a:r>
              <a:rPr lang="en-US" b="1" dirty="0">
                <a:hlinkClick r:id="rId5"/>
              </a:rPr>
              <a:t>https://docs.microsoft.com/ru-ru/dotnet/standard/generics/collections</a:t>
            </a:r>
            <a:endParaRPr lang="ru-RU" b="1" dirty="0"/>
          </a:p>
          <a:p>
            <a:endParaRPr lang="en-US" b="1" dirty="0"/>
          </a:p>
          <a:p>
            <a:endParaRPr lang="ru-RU" b="1" dirty="0"/>
          </a:p>
          <a:p>
            <a:endParaRPr lang="en-US" b="1" dirty="0"/>
          </a:p>
          <a:p>
            <a:endParaRPr lang="en-US" b="1" dirty="0"/>
          </a:p>
          <a:p>
            <a:endParaRPr lang="ru-RU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3A71-6F55-404D-B070-123F8D10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</a:t>
            </a:r>
            <a:r>
              <a:rPr lang="ru-RU" dirty="0" err="1"/>
              <a:t>нетипизированных</a:t>
            </a:r>
            <a:r>
              <a:rPr lang="ru-RU" dirty="0"/>
              <a:t> классов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73973A7-E812-4882-896A-0A3E6856F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Boxing/unboxing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Небезопасность приведения типов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809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38FA-DE23-4488-B22E-9F2827EC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Значения по умолчанию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00E099E-447A-48C9-BDB3-584909D2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 _field = default(T);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Ссылочные типы – </a:t>
            </a:r>
            <a:r>
              <a:rPr lang="en-US" sz="2400" dirty="0"/>
              <a:t>null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Значимые – 0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Статические поля создаются для каждого конкретного типа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33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E5B23-FB20-4EA0-8A54-36596A15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методы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C097326-0E7D-4106-B17C-C9C1F953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double </a:t>
            </a:r>
            <a:r>
              <a:rPr lang="en-US" dirty="0" err="1"/>
              <a:t>GetSumm</a:t>
            </a:r>
            <a:r>
              <a:rPr lang="en-US" dirty="0"/>
              <a:t>&lt;T&gt; (T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T </a:t>
            </a:r>
            <a:r>
              <a:rPr lang="en-US" dirty="0" err="1"/>
              <a:t>GetSumm</a:t>
            </a:r>
            <a:r>
              <a:rPr lang="en-US" dirty="0"/>
              <a:t>&lt;T&gt; 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1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FE721-D496-4B47-92E0-A56680BB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интерфейсы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2B9D376-E529-4B9E-9EAC-EF664110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IBook</a:t>
            </a:r>
            <a:r>
              <a:rPr lang="en-US" dirty="0"/>
              <a:t>&lt;T&gt;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6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3170D-568C-4DF0-BD87-1F6EA521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обобщений</a:t>
            </a:r>
            <a:endParaRPr lang="en-US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C4E85235-4808-417F-B04A-3508D87B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class Book&lt;T&gt; : </a:t>
            </a:r>
            <a:r>
              <a:rPr lang="en-US" dirty="0" err="1"/>
              <a:t>IBook</a:t>
            </a:r>
            <a:r>
              <a:rPr lang="en-US" dirty="0"/>
              <a:t>&lt;T&gt; where T : </a:t>
            </a:r>
            <a:r>
              <a:rPr lang="en-US" dirty="0" err="1"/>
              <a:t>Book_obj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where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struct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new()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262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3C77B-93E3-47EB-B14F-AC7A4025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обобщенных классов</a:t>
            </a:r>
            <a:endParaRPr lang="en-US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7C669AC9-4497-44C4-98C8-F008562C0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Одинаковая типизация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Строгая типизация предка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BF333-C228-4EEC-9896-14B1A32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Универсальные коллекции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4034F8F-7C4E-426C-BA4E-334D00EFF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Строго типизированы во время компиляции</a:t>
            </a:r>
          </a:p>
          <a:p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ArrayList</a:t>
            </a:r>
            <a:r>
              <a:rPr lang="en-US" dirty="0"/>
              <a:t> =&gt; List&lt;T&gt;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HashTable</a:t>
            </a:r>
            <a:r>
              <a:rPr lang="en-US" dirty="0"/>
              <a:t> =&gt; Dictionary&lt;T, U&gt;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Stack =&gt; Stack&lt;T&gt;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Queue =&gt; Queue&lt;T&gt;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484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5132</TotalTime>
  <Words>265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Урок #16</vt:lpstr>
      <vt:lpstr>Links</vt:lpstr>
      <vt:lpstr>Проблемы нетипизированных классов</vt:lpstr>
      <vt:lpstr>Значения по умолчанию</vt:lpstr>
      <vt:lpstr>Обобщенные методы</vt:lpstr>
      <vt:lpstr>Обобщенные интерфейсы</vt:lpstr>
      <vt:lpstr>Ограничения обобщений</vt:lpstr>
      <vt:lpstr>Наследование обобщенных классов</vt:lpstr>
      <vt:lpstr>Универсальные коллекции</vt:lpstr>
      <vt:lpstr>Только универсальные коллекции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#2</dc:title>
  <dc:creator>Yaroslav Kuchuk</dc:creator>
  <cp:lastModifiedBy>Yaroslav Kuchuk</cp:lastModifiedBy>
  <cp:revision>84</cp:revision>
  <dcterms:created xsi:type="dcterms:W3CDTF">2018-02-21T08:56:49Z</dcterms:created>
  <dcterms:modified xsi:type="dcterms:W3CDTF">2018-04-19T09:02:00Z</dcterms:modified>
</cp:coreProperties>
</file>