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93" r:id="rId6"/>
    <p:sldId id="295" r:id="rId7"/>
    <p:sldId id="296" r:id="rId8"/>
    <p:sldId id="284" r:id="rId9"/>
    <p:sldId id="297" r:id="rId10"/>
    <p:sldId id="291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4EE491B7-776D-4F36-A40A-2746363267B7}"/>
    <pc:docChg chg="undo custSel addSld delSld modSld">
      <pc:chgData name="Yaroslav Kuchuk" userId="876ab49e16fcb7e8" providerId="LiveId" clId="{4EE491B7-776D-4F36-A40A-2746363267B7}" dt="2018-04-21T23:44:31.155" v="716" actId="2696"/>
      <pc:docMkLst>
        <pc:docMk/>
      </pc:docMkLst>
      <pc:sldChg chg="modSp">
        <pc:chgData name="Yaroslav Kuchuk" userId="876ab49e16fcb7e8" providerId="LiveId" clId="{4EE491B7-776D-4F36-A40A-2746363267B7}" dt="2018-04-21T23:05:08.159" v="24" actId="20577"/>
        <pc:sldMkLst>
          <pc:docMk/>
          <pc:sldMk cId="4042002836" sldId="256"/>
        </pc:sldMkLst>
        <pc:spChg chg="mod">
          <ac:chgData name="Yaroslav Kuchuk" userId="876ab49e16fcb7e8" providerId="LiveId" clId="{4EE491B7-776D-4F36-A40A-2746363267B7}" dt="2018-04-21T23:04:56.904" v="1" actId="20577"/>
          <ac:spMkLst>
            <pc:docMk/>
            <pc:sldMk cId="4042002836" sldId="256"/>
            <ac:spMk id="2" creationId="{201A256E-0E92-4F6B-80C1-655609C88451}"/>
          </ac:spMkLst>
        </pc:spChg>
        <pc:spChg chg="mod">
          <ac:chgData name="Yaroslav Kuchuk" userId="876ab49e16fcb7e8" providerId="LiveId" clId="{4EE491B7-776D-4F36-A40A-2746363267B7}" dt="2018-04-21T23:05:08.159" v="24" actId="20577"/>
          <ac:spMkLst>
            <pc:docMk/>
            <pc:sldMk cId="4042002836" sldId="256"/>
            <ac:spMk id="3" creationId="{CE464002-FB2A-431E-A293-52B038104E3D}"/>
          </ac:spMkLst>
        </pc:spChg>
      </pc:sldChg>
      <pc:sldChg chg="modSp">
        <pc:chgData name="Yaroslav Kuchuk" userId="876ab49e16fcb7e8" providerId="LiveId" clId="{4EE491B7-776D-4F36-A40A-2746363267B7}" dt="2018-04-21T23:11:25.995" v="113" actId="20577"/>
        <pc:sldMkLst>
          <pc:docMk/>
          <pc:sldMk cId="1958098155" sldId="257"/>
        </pc:sldMkLst>
        <pc:spChg chg="mod">
          <ac:chgData name="Yaroslav Kuchuk" userId="876ab49e16fcb7e8" providerId="LiveId" clId="{4EE491B7-776D-4F36-A40A-2746363267B7}" dt="2018-04-21T23:10:57.430" v="44" actId="20577"/>
          <ac:spMkLst>
            <pc:docMk/>
            <pc:sldMk cId="1958098155" sldId="257"/>
            <ac:spMk id="2" creationId="{D6683A71-6F55-404D-B070-123F8D109C65}"/>
          </ac:spMkLst>
        </pc:spChg>
        <pc:spChg chg="mod">
          <ac:chgData name="Yaroslav Kuchuk" userId="876ab49e16fcb7e8" providerId="LiveId" clId="{4EE491B7-776D-4F36-A40A-2746363267B7}" dt="2018-04-21T23:11:25.995" v="113" actId="20577"/>
          <ac:spMkLst>
            <pc:docMk/>
            <pc:sldMk cId="1958098155" sldId="257"/>
            <ac:spMk id="4" creationId="{073973A7-E812-4882-896A-0A3E6856F25F}"/>
          </ac:spMkLst>
        </pc:spChg>
      </pc:sldChg>
      <pc:sldChg chg="modSp">
        <pc:chgData name="Yaroslav Kuchuk" userId="876ab49e16fcb7e8" providerId="LiveId" clId="{4EE491B7-776D-4F36-A40A-2746363267B7}" dt="2018-04-21T23:13:08.129" v="193" actId="255"/>
        <pc:sldMkLst>
          <pc:docMk/>
          <pc:sldMk cId="3921336771" sldId="259"/>
        </pc:sldMkLst>
        <pc:spChg chg="mod">
          <ac:chgData name="Yaroslav Kuchuk" userId="876ab49e16fcb7e8" providerId="LiveId" clId="{4EE491B7-776D-4F36-A40A-2746363267B7}" dt="2018-04-21T23:12:18.185" v="160" actId="20577"/>
          <ac:spMkLst>
            <pc:docMk/>
            <pc:sldMk cId="3921336771" sldId="259"/>
            <ac:spMk id="2" creationId="{937F38FA-DE23-4488-B22E-9F2827EC1D9A}"/>
          </ac:spMkLst>
        </pc:spChg>
        <pc:spChg chg="mod">
          <ac:chgData name="Yaroslav Kuchuk" userId="876ab49e16fcb7e8" providerId="LiveId" clId="{4EE491B7-776D-4F36-A40A-2746363267B7}" dt="2018-04-21T23:13:08.129" v="193" actId="255"/>
          <ac:spMkLst>
            <pc:docMk/>
            <pc:sldMk cId="3921336771" sldId="259"/>
            <ac:spMk id="4" creationId="{C00E099E-447A-48C9-BDB3-584909D224D3}"/>
          </ac:spMkLst>
        </pc:spChg>
      </pc:sldChg>
      <pc:sldChg chg="modSp">
        <pc:chgData name="Yaroslav Kuchuk" userId="876ab49e16fcb7e8" providerId="LiveId" clId="{4EE491B7-776D-4F36-A40A-2746363267B7}" dt="2018-04-21T23:10:47.520" v="27" actId="2696"/>
        <pc:sldMkLst>
          <pc:docMk/>
          <pc:sldMk cId="3399500997" sldId="261"/>
        </pc:sldMkLst>
        <pc:spChg chg="mod">
          <ac:chgData name="Yaroslav Kuchuk" userId="876ab49e16fcb7e8" providerId="LiveId" clId="{4EE491B7-776D-4F36-A40A-2746363267B7}" dt="2018-04-21T23:10:47.520" v="27" actId="2696"/>
          <ac:spMkLst>
            <pc:docMk/>
            <pc:sldMk cId="3399500997" sldId="261"/>
            <ac:spMk id="3" creationId="{D2B11B0F-6C6E-472C-9746-7822456FAE02}"/>
          </ac:spMkLst>
        </pc:spChg>
      </pc:sldChg>
      <pc:sldChg chg="modSp">
        <pc:chgData name="Yaroslav Kuchuk" userId="876ab49e16fcb7e8" providerId="LiveId" clId="{4EE491B7-776D-4F36-A40A-2746363267B7}" dt="2018-04-21T23:33:48.571" v="448" actId="113"/>
        <pc:sldMkLst>
          <pc:docMk/>
          <pc:sldMk cId="910567935" sldId="284"/>
        </pc:sldMkLst>
        <pc:spChg chg="mod">
          <ac:chgData name="Yaroslav Kuchuk" userId="876ab49e16fcb7e8" providerId="LiveId" clId="{4EE491B7-776D-4F36-A40A-2746363267B7}" dt="2018-04-21T23:31:47.480" v="373" actId="20577"/>
          <ac:spMkLst>
            <pc:docMk/>
            <pc:sldMk cId="910567935" sldId="284"/>
            <ac:spMk id="2" creationId="{00DFE721-D496-4B47-92E0-A56680BB16D2}"/>
          </ac:spMkLst>
        </pc:spChg>
        <pc:spChg chg="mod">
          <ac:chgData name="Yaroslav Kuchuk" userId="876ab49e16fcb7e8" providerId="LiveId" clId="{4EE491B7-776D-4F36-A40A-2746363267B7}" dt="2018-04-21T23:33:48.571" v="448" actId="113"/>
          <ac:spMkLst>
            <pc:docMk/>
            <pc:sldMk cId="910567935" sldId="284"/>
            <ac:spMk id="4" creationId="{A2B9D376-E529-4B9E-9EAC-EF6641103AEC}"/>
          </ac:spMkLst>
        </pc:spChg>
      </pc:sldChg>
      <pc:sldChg chg="modSp">
        <pc:chgData name="Yaroslav Kuchuk" userId="876ab49e16fcb7e8" providerId="LiveId" clId="{4EE491B7-776D-4F36-A40A-2746363267B7}" dt="2018-04-21T23:38:19.134" v="566" actId="113"/>
        <pc:sldMkLst>
          <pc:docMk/>
          <pc:sldMk cId="89255408" sldId="286"/>
        </pc:sldMkLst>
        <pc:spChg chg="mod">
          <ac:chgData name="Yaroslav Kuchuk" userId="876ab49e16fcb7e8" providerId="LiveId" clId="{4EE491B7-776D-4F36-A40A-2746363267B7}" dt="2018-04-21T23:37:11.878" v="519" actId="113"/>
          <ac:spMkLst>
            <pc:docMk/>
            <pc:sldMk cId="89255408" sldId="286"/>
            <ac:spMk id="2" creationId="{6883C77B-93E3-47EB-B14F-AC7A40259139}"/>
          </ac:spMkLst>
        </pc:spChg>
        <pc:spChg chg="mod">
          <ac:chgData name="Yaroslav Kuchuk" userId="876ab49e16fcb7e8" providerId="LiveId" clId="{4EE491B7-776D-4F36-A40A-2746363267B7}" dt="2018-04-21T23:38:19.134" v="566" actId="113"/>
          <ac:spMkLst>
            <pc:docMk/>
            <pc:sldMk cId="89255408" sldId="286"/>
            <ac:spMk id="5" creationId="{7C669AC9-4497-44C4-98C8-F008562C0AEB}"/>
          </ac:spMkLst>
        </pc:spChg>
      </pc:sldChg>
      <pc:sldChg chg="modSp del">
        <pc:chgData name="Yaroslav Kuchuk" userId="876ab49e16fcb7e8" providerId="LiveId" clId="{4EE491B7-776D-4F36-A40A-2746363267B7}" dt="2018-04-21T23:44:31.155" v="716" actId="2696"/>
        <pc:sldMkLst>
          <pc:docMk/>
          <pc:sldMk cId="1896484990" sldId="287"/>
        </pc:sldMkLst>
        <pc:spChg chg="mod">
          <ac:chgData name="Yaroslav Kuchuk" userId="876ab49e16fcb7e8" providerId="LiveId" clId="{4EE491B7-776D-4F36-A40A-2746363267B7}" dt="2018-04-21T23:38:52.639" v="577" actId="20577"/>
          <ac:spMkLst>
            <pc:docMk/>
            <pc:sldMk cId="1896484990" sldId="287"/>
            <ac:spMk id="2" creationId="{2C1BF333-C228-4EEC-9896-14B1A321A515}"/>
          </ac:spMkLst>
        </pc:spChg>
        <pc:spChg chg="mod">
          <ac:chgData name="Yaroslav Kuchuk" userId="876ab49e16fcb7e8" providerId="LiveId" clId="{4EE491B7-776D-4F36-A40A-2746363267B7}" dt="2018-04-21T23:39:06.888" v="602" actId="20577"/>
          <ac:spMkLst>
            <pc:docMk/>
            <pc:sldMk cId="1896484990" sldId="287"/>
            <ac:spMk id="4" creationId="{84034F8F-7C4E-426C-BA4E-334D00EFFB45}"/>
          </ac:spMkLst>
        </pc:spChg>
      </pc:sldChg>
      <pc:sldChg chg="modSp">
        <pc:chgData name="Yaroslav Kuchuk" userId="876ab49e16fcb7e8" providerId="LiveId" clId="{4EE491B7-776D-4F36-A40A-2746363267B7}" dt="2018-04-21T23:36:29.289" v="518" actId="113"/>
        <pc:sldMkLst>
          <pc:docMk/>
          <pc:sldMk cId="622625568" sldId="291"/>
        </pc:sldMkLst>
        <pc:spChg chg="mod">
          <ac:chgData name="Yaroslav Kuchuk" userId="876ab49e16fcb7e8" providerId="LiveId" clId="{4EE491B7-776D-4F36-A40A-2746363267B7}" dt="2018-04-21T23:34:07.783" v="449" actId="113"/>
          <ac:spMkLst>
            <pc:docMk/>
            <pc:sldMk cId="622625568" sldId="291"/>
            <ac:spMk id="2" creationId="{0E73170D-568C-4DF0-BD87-1F6EA521C703}"/>
          </ac:spMkLst>
        </pc:spChg>
        <pc:spChg chg="mod">
          <ac:chgData name="Yaroslav Kuchuk" userId="876ab49e16fcb7e8" providerId="LiveId" clId="{4EE491B7-776D-4F36-A40A-2746363267B7}" dt="2018-04-21T23:36:29.289" v="518" actId="113"/>
          <ac:spMkLst>
            <pc:docMk/>
            <pc:sldMk cId="622625568" sldId="291"/>
            <ac:spMk id="5" creationId="{C4E85235-4808-417F-B04A-3508D87B7FD1}"/>
          </ac:spMkLst>
        </pc:spChg>
      </pc:sldChg>
      <pc:sldChg chg="modSp">
        <pc:chgData name="Yaroslav Kuchuk" userId="876ab49e16fcb7e8" providerId="LiveId" clId="{4EE491B7-776D-4F36-A40A-2746363267B7}" dt="2018-04-21T23:31:15.257" v="362" actId="20577"/>
        <pc:sldMkLst>
          <pc:docMk/>
          <pc:sldMk cId="2937010089" sldId="293"/>
        </pc:sldMkLst>
        <pc:spChg chg="mod">
          <ac:chgData name="Yaroslav Kuchuk" userId="876ab49e16fcb7e8" providerId="LiveId" clId="{4EE491B7-776D-4F36-A40A-2746363267B7}" dt="2018-04-21T23:29:37.117" v="223" actId="20577"/>
          <ac:spMkLst>
            <pc:docMk/>
            <pc:sldMk cId="2937010089" sldId="293"/>
            <ac:spMk id="2" creationId="{404E5B23-FB20-4EA0-8A54-36596A151B3C}"/>
          </ac:spMkLst>
        </pc:spChg>
        <pc:spChg chg="mod">
          <ac:chgData name="Yaroslav Kuchuk" userId="876ab49e16fcb7e8" providerId="LiveId" clId="{4EE491B7-776D-4F36-A40A-2746363267B7}" dt="2018-04-21T23:31:15.257" v="362" actId="20577"/>
          <ac:spMkLst>
            <pc:docMk/>
            <pc:sldMk cId="2937010089" sldId="293"/>
            <ac:spMk id="4" creationId="{0C097326-0E7D-4106-B17C-C9C1F953C482}"/>
          </ac:spMkLst>
        </pc:spChg>
      </pc:sldChg>
      <pc:sldChg chg="modSp add">
        <pc:chgData name="Yaroslav Kuchuk" userId="876ab49e16fcb7e8" providerId="LiveId" clId="{4EE491B7-776D-4F36-A40A-2746363267B7}" dt="2018-04-21T23:41:30.142" v="642" actId="27636"/>
        <pc:sldMkLst>
          <pc:docMk/>
          <pc:sldMk cId="3471658806" sldId="295"/>
        </pc:sldMkLst>
        <pc:spChg chg="mod">
          <ac:chgData name="Yaroslav Kuchuk" userId="876ab49e16fcb7e8" providerId="LiveId" clId="{4EE491B7-776D-4F36-A40A-2746363267B7}" dt="2018-04-21T23:41:01.138" v="614" actId="20577"/>
          <ac:spMkLst>
            <pc:docMk/>
            <pc:sldMk cId="3471658806" sldId="295"/>
            <ac:spMk id="2" creationId="{39AF99E2-6C90-4804-8F9F-9B284ADEC8A8}"/>
          </ac:spMkLst>
        </pc:spChg>
        <pc:spChg chg="mod">
          <ac:chgData name="Yaroslav Kuchuk" userId="876ab49e16fcb7e8" providerId="LiveId" clId="{4EE491B7-776D-4F36-A40A-2746363267B7}" dt="2018-04-21T23:41:30.142" v="642" actId="27636"/>
          <ac:spMkLst>
            <pc:docMk/>
            <pc:sldMk cId="3471658806" sldId="295"/>
            <ac:spMk id="3" creationId="{D1679880-F59D-43F6-AB24-69C7FE3FF8F3}"/>
          </ac:spMkLst>
        </pc:spChg>
      </pc:sldChg>
      <pc:sldChg chg="modSp add">
        <pc:chgData name="Yaroslav Kuchuk" userId="876ab49e16fcb7e8" providerId="LiveId" clId="{4EE491B7-776D-4F36-A40A-2746363267B7}" dt="2018-04-21T23:43:50.141" v="693" actId="113"/>
        <pc:sldMkLst>
          <pc:docMk/>
          <pc:sldMk cId="2727495018" sldId="296"/>
        </pc:sldMkLst>
        <pc:spChg chg="mod">
          <ac:chgData name="Yaroslav Kuchuk" userId="876ab49e16fcb7e8" providerId="LiveId" clId="{4EE491B7-776D-4F36-A40A-2746363267B7}" dt="2018-04-21T23:41:50.316" v="654" actId="20577"/>
          <ac:spMkLst>
            <pc:docMk/>
            <pc:sldMk cId="2727495018" sldId="296"/>
            <ac:spMk id="2" creationId="{5F37525D-113E-4B44-B6B6-D864354C5233}"/>
          </ac:spMkLst>
        </pc:spChg>
        <pc:spChg chg="mod">
          <ac:chgData name="Yaroslav Kuchuk" userId="876ab49e16fcb7e8" providerId="LiveId" clId="{4EE491B7-776D-4F36-A40A-2746363267B7}" dt="2018-04-21T23:43:50.141" v="693" actId="113"/>
          <ac:spMkLst>
            <pc:docMk/>
            <pc:sldMk cId="2727495018" sldId="296"/>
            <ac:spMk id="3" creationId="{17536B70-29B2-4C7E-B86B-20DB28002E3A}"/>
          </ac:spMkLst>
        </pc:spChg>
      </pc:sldChg>
      <pc:sldChg chg="modSp add">
        <pc:chgData name="Yaroslav Kuchuk" userId="876ab49e16fcb7e8" providerId="LiveId" clId="{4EE491B7-776D-4F36-A40A-2746363267B7}" dt="2018-04-21T23:44:21.924" v="715" actId="113"/>
        <pc:sldMkLst>
          <pc:docMk/>
          <pc:sldMk cId="3668797073" sldId="297"/>
        </pc:sldMkLst>
        <pc:spChg chg="mod">
          <ac:chgData name="Yaroslav Kuchuk" userId="876ab49e16fcb7e8" providerId="LiveId" clId="{4EE491B7-776D-4F36-A40A-2746363267B7}" dt="2018-04-21T23:44:21.924" v="715" actId="113"/>
          <ac:spMkLst>
            <pc:docMk/>
            <pc:sldMk cId="3668797073" sldId="297"/>
            <ac:spMk id="3" creationId="{1737DBC4-B098-41BA-B260-9CBD5E9410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sharp/tutorial/15.1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LINQ/</a:t>
            </a:r>
            <a:r>
              <a:rPr lang="ru-RU" dirty="0"/>
              <a:t>События и делегаты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170D-568C-4DF0-BD87-1F6EA52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LINQ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C4E85235-4808-417F-B04A-3508D87B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TakeWhile</a:t>
            </a:r>
            <a:r>
              <a:rPr lang="ru-RU" sz="1600" dirty="0"/>
              <a:t>: возвращает цепочку элементов последовательности, до тех пор, пока условие истинно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SkipWhile</a:t>
            </a:r>
            <a:r>
              <a:rPr lang="ru-RU" sz="1600" dirty="0"/>
              <a:t>: пропускает элементы в последовательности, пока они удовлетворяют заданному условию, и затем возвращает оставшиеся элементы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Concat</a:t>
            </a:r>
            <a:r>
              <a:rPr lang="ru-RU" sz="1600" dirty="0"/>
              <a:t>: объединяет две коллекции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Zip</a:t>
            </a:r>
            <a:r>
              <a:rPr lang="ru-RU" sz="1600" dirty="0"/>
              <a:t>: объединяет две коллекции в соответствии с определенным условием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First</a:t>
            </a:r>
            <a:r>
              <a:rPr lang="ru-RU" sz="1600" dirty="0"/>
              <a:t>: выбирает первый элемент коллекции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FirstOrDefault</a:t>
            </a:r>
            <a:r>
              <a:rPr lang="ru-RU" sz="1600" dirty="0"/>
              <a:t>: выбирает первый элемент коллекции или возвращает значение по умолчанию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Single</a:t>
            </a:r>
            <a:r>
              <a:rPr lang="ru-RU" sz="1600" dirty="0"/>
              <a:t>: выбирает единственный элемент коллекции, если коллекция </a:t>
            </a:r>
            <a:r>
              <a:rPr lang="ru-RU" sz="1600" dirty="0" err="1"/>
              <a:t>содердит</a:t>
            </a:r>
            <a:r>
              <a:rPr lang="ru-RU" sz="1600" dirty="0"/>
              <a:t> больше или меньше одного элемента, то генерируется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62262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C77B-93E3-47EB-B14F-AC7A4025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LINQ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C669AC9-4497-44C4-98C8-F008562C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SingleOrDefault</a:t>
            </a:r>
            <a:r>
              <a:rPr lang="ru-RU" dirty="0"/>
              <a:t>: выбирает первый элемент коллекции или возвращает значение по умолчанию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ElementAt</a:t>
            </a:r>
            <a:r>
              <a:rPr lang="ru-RU" dirty="0"/>
              <a:t>: выбирает элемент последовательности по определенному индексу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ElementAtOrDefault</a:t>
            </a:r>
            <a:r>
              <a:rPr lang="ru-RU" dirty="0"/>
              <a:t>: выбирает элемент коллекции по определенному индексу или возвращает значение по умолчанию, если индекс вне допустимого диапазона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Last</a:t>
            </a:r>
            <a:r>
              <a:rPr lang="ru-RU" dirty="0"/>
              <a:t>: выбирает последний элемент коллекции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LastOrDefault</a:t>
            </a:r>
            <a:r>
              <a:rPr lang="ru-RU" dirty="0"/>
              <a:t>: выбирает последний элемент коллекции или возвращает значение по умолчанию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https://metanit.com/sharp/tutorial/15.1.php</a:t>
            </a:r>
            <a:endParaRPr lang="ru-RU" b="1" dirty="0"/>
          </a:p>
          <a:p>
            <a:r>
              <a:rPr lang="en-US" b="1" dirty="0"/>
              <a:t>https://msdn.microsoft.com/ru-ru/library/bb397676(v=vs.120).aspx</a:t>
            </a:r>
            <a:endParaRPr lang="ru-RU" b="1" dirty="0"/>
          </a:p>
          <a:p>
            <a:endParaRPr lang="en-US" b="1" dirty="0"/>
          </a:p>
          <a:p>
            <a:endParaRPr lang="en-US" b="1" dirty="0"/>
          </a:p>
          <a:p>
            <a:endParaRPr lang="ru-RU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расширений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73973A7-E812-4882-896A-0A3E685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Что это и зачем?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Пример метода расширения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Разновидности </a:t>
            </a:r>
            <a:r>
              <a:rPr lang="uk-UA" dirty="0"/>
              <a:t> </a:t>
            </a:r>
            <a:r>
              <a:rPr lang="en-US" dirty="0"/>
              <a:t>LINQ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00E099E-447A-48C9-BDB3-584909D2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LINQ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Objects</a:t>
            </a:r>
            <a:r>
              <a:rPr lang="ru-RU" sz="2400" dirty="0"/>
              <a:t>: применяется для работы с массивами и коллекциями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/>
              <a:t>Parallel</a:t>
            </a:r>
            <a:r>
              <a:rPr lang="ru-RU" sz="2400" dirty="0"/>
              <a:t> LINQ (PLINQ): используется для выполнения параллельной запросов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E5B23-FB20-4EA0-8A54-36596A1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097326-0E7D-4106-B17C-C9C1F953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Получить распределение компаний по странам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Получить только номера компаний из Швеции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Получить последнюю компанию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1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F99E2-6C90-4804-8F9F-9B284AD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LINQ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1679880-F59D-43F6-AB24-69C7FE3F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Select</a:t>
            </a:r>
            <a:r>
              <a:rPr lang="ru-RU" dirty="0"/>
              <a:t>: определяет проекцию выбранных значений</a:t>
            </a:r>
          </a:p>
          <a:p>
            <a:r>
              <a:rPr lang="ru-RU" b="1" dirty="0" err="1"/>
              <a:t>Where</a:t>
            </a:r>
            <a:r>
              <a:rPr lang="ru-RU" dirty="0"/>
              <a:t>: определяет фильтр выборки</a:t>
            </a:r>
          </a:p>
          <a:p>
            <a:r>
              <a:rPr lang="ru-RU" b="1" dirty="0" err="1"/>
              <a:t>OrderBy</a:t>
            </a:r>
            <a:r>
              <a:rPr lang="ru-RU" dirty="0"/>
              <a:t>: упорядочивает элементы по возрастанию</a:t>
            </a:r>
          </a:p>
          <a:p>
            <a:r>
              <a:rPr lang="ru-RU" b="1" dirty="0" err="1"/>
              <a:t>OrderByDescending</a:t>
            </a:r>
            <a:r>
              <a:rPr lang="ru-RU" dirty="0"/>
              <a:t>: упорядочивает элементы по убыванию</a:t>
            </a:r>
          </a:p>
          <a:p>
            <a:r>
              <a:rPr lang="ru-RU" b="1" dirty="0" err="1"/>
              <a:t>ThenBy</a:t>
            </a:r>
            <a:r>
              <a:rPr lang="ru-RU" dirty="0"/>
              <a:t>: задает дополнительные критерии для упорядочивания элементов возрастанию</a:t>
            </a:r>
          </a:p>
          <a:p>
            <a:r>
              <a:rPr lang="ru-RU" b="1" dirty="0" err="1"/>
              <a:t>ThenByDescending</a:t>
            </a:r>
            <a:r>
              <a:rPr lang="ru-RU" dirty="0"/>
              <a:t>: задает дополнительные критерии для упорядочивания элементов по убыванию</a:t>
            </a:r>
          </a:p>
          <a:p>
            <a:r>
              <a:rPr lang="ru-RU" b="1" dirty="0" err="1"/>
              <a:t>Join</a:t>
            </a:r>
            <a:r>
              <a:rPr lang="ru-RU" dirty="0"/>
              <a:t>: соединяет две коллекции по определенному признаку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525D-113E-4B44-B6B6-D864354C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LINQ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536B70-29B2-4C7E-B86B-20DB2800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GroupBy</a:t>
            </a:r>
            <a:r>
              <a:rPr lang="ru-RU" dirty="0"/>
              <a:t>: группирует элементы по ключу</a:t>
            </a:r>
          </a:p>
          <a:p>
            <a:r>
              <a:rPr lang="ru-RU" b="1" dirty="0" err="1"/>
              <a:t>ToLookup</a:t>
            </a:r>
            <a:r>
              <a:rPr lang="ru-RU" dirty="0"/>
              <a:t>: группирует элементы по ключу, при этом все элементы добавляются в словарь</a:t>
            </a:r>
          </a:p>
          <a:p>
            <a:r>
              <a:rPr lang="ru-RU" b="1" dirty="0" err="1"/>
              <a:t>GroupJoin</a:t>
            </a:r>
            <a:r>
              <a:rPr lang="ru-RU" dirty="0"/>
              <a:t>: выполняет одновременно соединение коллекций и группировку элементов по ключу</a:t>
            </a:r>
          </a:p>
          <a:p>
            <a:r>
              <a:rPr lang="ru-RU" b="1" dirty="0" err="1"/>
              <a:t>Reverse</a:t>
            </a:r>
            <a:r>
              <a:rPr lang="ru-RU" dirty="0"/>
              <a:t>: располагает элементы в обратном порядке</a:t>
            </a:r>
            <a:endParaRPr lang="en-US" dirty="0"/>
          </a:p>
          <a:p>
            <a:r>
              <a:rPr lang="ru-RU" b="1" dirty="0" err="1"/>
              <a:t>All</a:t>
            </a:r>
            <a:r>
              <a:rPr lang="ru-RU" dirty="0"/>
              <a:t>: определяет, все ли элементы коллекции </a:t>
            </a:r>
            <a:r>
              <a:rPr lang="ru-RU" dirty="0" err="1"/>
              <a:t>удовлятворяют</a:t>
            </a:r>
            <a:r>
              <a:rPr lang="ru-RU" dirty="0"/>
              <a:t> определенному условию</a:t>
            </a:r>
          </a:p>
          <a:p>
            <a:r>
              <a:rPr lang="ru-RU" b="1" dirty="0" err="1"/>
              <a:t>Any</a:t>
            </a:r>
            <a:r>
              <a:rPr lang="ru-RU" dirty="0"/>
              <a:t>: определяет, удовлетворяет хотя бы один элемент коллекции определенному условию</a:t>
            </a:r>
          </a:p>
        </p:txBody>
      </p:sp>
    </p:spTree>
    <p:extLst>
      <p:ext uri="{BB962C8B-B14F-4D97-AF65-F5344CB8AC3E}">
        <p14:creationId xmlns:p14="http://schemas.microsoft.com/office/powerpoint/2010/main" val="27274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E721-D496-4B47-92E0-A56680BB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LINQ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2B9D376-E529-4B9E-9EAC-EF6641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4400" b="1" dirty="0" err="1"/>
              <a:t>Count</a:t>
            </a:r>
            <a:r>
              <a:rPr lang="ru-RU" sz="4400" dirty="0"/>
              <a:t>: подсчитывает количество элементов коллекции, которые удовлетворяют определенному условию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400" b="1" dirty="0" err="1"/>
              <a:t>Sum</a:t>
            </a:r>
            <a:r>
              <a:rPr lang="ru-RU" sz="4400" dirty="0"/>
              <a:t>: подсчитывает сумму числовых значений в коллекции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400" b="1" dirty="0" err="1"/>
              <a:t>Average</a:t>
            </a:r>
            <a:r>
              <a:rPr lang="ru-RU" sz="4400" dirty="0"/>
              <a:t>: подсчитывает </a:t>
            </a:r>
            <a:r>
              <a:rPr lang="ru-RU" sz="4400" dirty="0" err="1"/>
              <a:t>cреднее</a:t>
            </a:r>
            <a:r>
              <a:rPr lang="ru-RU" sz="4400" dirty="0"/>
              <a:t> значение числовых значений в коллекции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400" b="1" dirty="0" err="1"/>
              <a:t>Min</a:t>
            </a:r>
            <a:r>
              <a:rPr lang="ru-RU" sz="4400" dirty="0"/>
              <a:t>: находит минимальное значение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400" b="1" dirty="0" err="1"/>
              <a:t>Max</a:t>
            </a:r>
            <a:r>
              <a:rPr lang="ru-RU" sz="4400" dirty="0"/>
              <a:t>: находит максимальное значение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400" b="1" dirty="0" err="1"/>
              <a:t>Take</a:t>
            </a:r>
            <a:r>
              <a:rPr lang="ru-RU" sz="4400" dirty="0"/>
              <a:t>: выбирает определенное количество элементов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400" b="1" dirty="0" err="1"/>
              <a:t>Skip</a:t>
            </a:r>
            <a:r>
              <a:rPr lang="ru-RU" sz="4400" dirty="0"/>
              <a:t>: пропускает определенное количество элементов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6BF7-DB91-4671-ABD7-CACD7BC7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37DBC4-B098-41BA-B260-9CBD5E94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Contains</a:t>
            </a:r>
            <a:r>
              <a:rPr lang="ru-RU" dirty="0"/>
              <a:t>: определяет, содержит ли коллекция определенный элемент</a:t>
            </a:r>
          </a:p>
          <a:p>
            <a:r>
              <a:rPr lang="ru-RU" b="1" dirty="0" err="1"/>
              <a:t>Distinct</a:t>
            </a:r>
            <a:r>
              <a:rPr lang="ru-RU" dirty="0"/>
              <a:t>: удаляет </a:t>
            </a:r>
            <a:r>
              <a:rPr lang="ru-RU" dirty="0" err="1"/>
              <a:t>дублирующиеся</a:t>
            </a:r>
            <a:r>
              <a:rPr lang="ru-RU" dirty="0"/>
              <a:t> элементы из коллекции</a:t>
            </a:r>
          </a:p>
          <a:p>
            <a:r>
              <a:rPr lang="ru-RU" b="1" dirty="0" err="1"/>
              <a:t>Except</a:t>
            </a:r>
            <a:r>
              <a:rPr lang="ru-RU" dirty="0"/>
              <a:t>: возвращает разность двух коллекцию, то есть те элементы, которые </a:t>
            </a:r>
            <a:r>
              <a:rPr lang="ru-RU" dirty="0" err="1"/>
              <a:t>содератся</a:t>
            </a:r>
            <a:r>
              <a:rPr lang="ru-RU" dirty="0"/>
              <a:t> только в одной коллекции</a:t>
            </a:r>
          </a:p>
          <a:p>
            <a:r>
              <a:rPr lang="ru-RU" b="1" dirty="0" err="1"/>
              <a:t>Union</a:t>
            </a:r>
            <a:r>
              <a:rPr lang="ru-RU" dirty="0"/>
              <a:t>: объединяет две однородные коллекции</a:t>
            </a:r>
          </a:p>
          <a:p>
            <a:r>
              <a:rPr lang="ru-RU" b="1" dirty="0" err="1"/>
              <a:t>Intersect</a:t>
            </a:r>
            <a:r>
              <a:rPr lang="ru-RU" dirty="0"/>
              <a:t>: возвращает пересечение двух коллекций, то есть те элементы, которые встречаются в обоих коллекциях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9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5171</TotalTime>
  <Words>457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Урок #17</vt:lpstr>
      <vt:lpstr>Links</vt:lpstr>
      <vt:lpstr>Методы расширений</vt:lpstr>
      <vt:lpstr>Разновидности  LINQ</vt:lpstr>
      <vt:lpstr>Задачи</vt:lpstr>
      <vt:lpstr>Методы LINQ</vt:lpstr>
      <vt:lpstr>Методы LINQ</vt:lpstr>
      <vt:lpstr>Методы LINQ</vt:lpstr>
      <vt:lpstr>PowerPoint Presentation</vt:lpstr>
      <vt:lpstr>Методы LINQ</vt:lpstr>
      <vt:lpstr>Методы LINQ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83</cp:revision>
  <dcterms:created xsi:type="dcterms:W3CDTF">2018-02-21T08:56:49Z</dcterms:created>
  <dcterms:modified xsi:type="dcterms:W3CDTF">2018-04-23T11:46:12Z</dcterms:modified>
</cp:coreProperties>
</file>