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93" r:id="rId6"/>
    <p:sldId id="295" r:id="rId7"/>
    <p:sldId id="296" r:id="rId8"/>
    <p:sldId id="284" r:id="rId9"/>
    <p:sldId id="297" r:id="rId10"/>
    <p:sldId id="291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Kuchuk" userId="876ab49e16fcb7e8" providerId="LiveId" clId="{A6906406-F79B-4613-B55B-96602BB0FD4D}"/>
    <pc:docChg chg="custSel modSld">
      <pc:chgData name="Yaroslav Kuchuk" userId="876ab49e16fcb7e8" providerId="LiveId" clId="{A6906406-F79B-4613-B55B-96602BB0FD4D}" dt="2018-04-25T23:09:34.431" v="363" actId="5793"/>
      <pc:docMkLst>
        <pc:docMk/>
      </pc:docMkLst>
      <pc:sldChg chg="modSp">
        <pc:chgData name="Yaroslav Kuchuk" userId="876ab49e16fcb7e8" providerId="LiveId" clId="{A6906406-F79B-4613-B55B-96602BB0FD4D}" dt="2018-04-25T22:34:27.176" v="18" actId="20577"/>
        <pc:sldMkLst>
          <pc:docMk/>
          <pc:sldMk cId="4042002836" sldId="256"/>
        </pc:sldMkLst>
        <pc:spChg chg="mod">
          <ac:chgData name="Yaroslav Kuchuk" userId="876ab49e16fcb7e8" providerId="LiveId" clId="{A6906406-F79B-4613-B55B-96602BB0FD4D}" dt="2018-04-25T22:34:27.176" v="18" actId="20577"/>
          <ac:spMkLst>
            <pc:docMk/>
            <pc:sldMk cId="4042002836" sldId="256"/>
            <ac:spMk id="3" creationId="{CE464002-FB2A-431E-A293-52B038104E3D}"/>
          </ac:spMkLst>
        </pc:spChg>
      </pc:sldChg>
      <pc:sldChg chg="modSp">
        <pc:chgData name="Yaroslav Kuchuk" userId="876ab49e16fcb7e8" providerId="LiveId" clId="{A6906406-F79B-4613-B55B-96602BB0FD4D}" dt="2018-04-25T22:41:35.918" v="74" actId="5793"/>
        <pc:sldMkLst>
          <pc:docMk/>
          <pc:sldMk cId="1958098155" sldId="257"/>
        </pc:sldMkLst>
        <pc:spChg chg="mod">
          <ac:chgData name="Yaroslav Kuchuk" userId="876ab49e16fcb7e8" providerId="LiveId" clId="{A6906406-F79B-4613-B55B-96602BB0FD4D}" dt="2018-04-25T22:38:48.294" v="34" actId="20577"/>
          <ac:spMkLst>
            <pc:docMk/>
            <pc:sldMk cId="1958098155" sldId="257"/>
            <ac:spMk id="2" creationId="{D6683A71-6F55-404D-B070-123F8D109C65}"/>
          </ac:spMkLst>
        </pc:spChg>
        <pc:spChg chg="mod">
          <ac:chgData name="Yaroslav Kuchuk" userId="876ab49e16fcb7e8" providerId="LiveId" clId="{A6906406-F79B-4613-B55B-96602BB0FD4D}" dt="2018-04-25T22:41:35.918" v="74" actId="5793"/>
          <ac:spMkLst>
            <pc:docMk/>
            <pc:sldMk cId="1958098155" sldId="257"/>
            <ac:spMk id="4" creationId="{073973A7-E812-4882-896A-0A3E6856F25F}"/>
          </ac:spMkLst>
        </pc:spChg>
      </pc:sldChg>
      <pc:sldChg chg="modSp">
        <pc:chgData name="Yaroslav Kuchuk" userId="876ab49e16fcb7e8" providerId="LiveId" clId="{A6906406-F79B-4613-B55B-96602BB0FD4D}" dt="2018-04-25T22:54:36.490" v="204" actId="20577"/>
        <pc:sldMkLst>
          <pc:docMk/>
          <pc:sldMk cId="3921336771" sldId="259"/>
        </pc:sldMkLst>
        <pc:spChg chg="mod">
          <ac:chgData name="Yaroslav Kuchuk" userId="876ab49e16fcb7e8" providerId="LiveId" clId="{A6906406-F79B-4613-B55B-96602BB0FD4D}" dt="2018-04-25T22:41:56.749" v="87" actId="20577"/>
          <ac:spMkLst>
            <pc:docMk/>
            <pc:sldMk cId="3921336771" sldId="259"/>
            <ac:spMk id="2" creationId="{937F38FA-DE23-4488-B22E-9F2827EC1D9A}"/>
          </ac:spMkLst>
        </pc:spChg>
        <pc:spChg chg="mod">
          <ac:chgData name="Yaroslav Kuchuk" userId="876ab49e16fcb7e8" providerId="LiveId" clId="{A6906406-F79B-4613-B55B-96602BB0FD4D}" dt="2018-04-25T22:54:36.490" v="204" actId="20577"/>
          <ac:spMkLst>
            <pc:docMk/>
            <pc:sldMk cId="3921336771" sldId="259"/>
            <ac:spMk id="4" creationId="{C00E099E-447A-48C9-BDB3-584909D224D3}"/>
          </ac:spMkLst>
        </pc:spChg>
      </pc:sldChg>
      <pc:sldChg chg="modSp">
        <pc:chgData name="Yaroslav Kuchuk" userId="876ab49e16fcb7e8" providerId="LiveId" clId="{A6906406-F79B-4613-B55B-96602BB0FD4D}" dt="2018-04-25T23:04:08.078" v="282" actId="5793"/>
        <pc:sldMkLst>
          <pc:docMk/>
          <pc:sldMk cId="3399500997" sldId="261"/>
        </pc:sldMkLst>
        <pc:spChg chg="mod">
          <ac:chgData name="Yaroslav Kuchuk" userId="876ab49e16fcb7e8" providerId="LiveId" clId="{A6906406-F79B-4613-B55B-96602BB0FD4D}" dt="2018-04-25T23:04:08.078" v="282" actId="5793"/>
          <ac:spMkLst>
            <pc:docMk/>
            <pc:sldMk cId="3399500997" sldId="261"/>
            <ac:spMk id="3" creationId="{D2B11B0F-6C6E-472C-9746-7822456FAE02}"/>
          </ac:spMkLst>
        </pc:spChg>
      </pc:sldChg>
      <pc:sldChg chg="addSp delSp modSp">
        <pc:chgData name="Yaroslav Kuchuk" userId="876ab49e16fcb7e8" providerId="LiveId" clId="{A6906406-F79B-4613-B55B-96602BB0FD4D}" dt="2018-04-25T23:08:18.430" v="344" actId="5793"/>
        <pc:sldMkLst>
          <pc:docMk/>
          <pc:sldMk cId="2937010089" sldId="293"/>
        </pc:sldMkLst>
        <pc:spChg chg="mod">
          <ac:chgData name="Yaroslav Kuchuk" userId="876ab49e16fcb7e8" providerId="LiveId" clId="{A6906406-F79B-4613-B55B-96602BB0FD4D}" dt="2018-04-25T22:57:05.150" v="211" actId="20577"/>
          <ac:spMkLst>
            <pc:docMk/>
            <pc:sldMk cId="2937010089" sldId="293"/>
            <ac:spMk id="2" creationId="{404E5B23-FB20-4EA0-8A54-36596A151B3C}"/>
          </ac:spMkLst>
        </pc:spChg>
        <pc:spChg chg="add del">
          <ac:chgData name="Yaroslav Kuchuk" userId="876ab49e16fcb7e8" providerId="LiveId" clId="{A6906406-F79B-4613-B55B-96602BB0FD4D}" dt="2018-04-25T22:59:36.216" v="278" actId="5793"/>
          <ac:spMkLst>
            <pc:docMk/>
            <pc:sldMk cId="2937010089" sldId="293"/>
            <ac:spMk id="3" creationId="{DB73B912-8C1F-4075-99FE-95C56CB0B375}"/>
          </ac:spMkLst>
        </pc:spChg>
        <pc:spChg chg="mod">
          <ac:chgData name="Yaroslav Kuchuk" userId="876ab49e16fcb7e8" providerId="LiveId" clId="{A6906406-F79B-4613-B55B-96602BB0FD4D}" dt="2018-04-25T23:08:18.430" v="344" actId="5793"/>
          <ac:spMkLst>
            <pc:docMk/>
            <pc:sldMk cId="2937010089" sldId="293"/>
            <ac:spMk id="4" creationId="{0C097326-0E7D-4106-B17C-C9C1F953C482}"/>
          </ac:spMkLst>
        </pc:spChg>
        <pc:spChg chg="add del">
          <ac:chgData name="Yaroslav Kuchuk" userId="876ab49e16fcb7e8" providerId="LiveId" clId="{A6906406-F79B-4613-B55B-96602BB0FD4D}" dt="2018-04-25T22:59:47.723" v="280" actId="5793"/>
          <ac:spMkLst>
            <pc:docMk/>
            <pc:sldMk cId="2937010089" sldId="293"/>
            <ac:spMk id="5" creationId="{477097C1-7005-40B8-914A-E5245ECDA23A}"/>
          </ac:spMkLst>
        </pc:spChg>
      </pc:sldChg>
      <pc:sldChg chg="modSp">
        <pc:chgData name="Yaroslav Kuchuk" userId="876ab49e16fcb7e8" providerId="LiveId" clId="{A6906406-F79B-4613-B55B-96602BB0FD4D}" dt="2018-04-25T23:09:34.431" v="363" actId="5793"/>
        <pc:sldMkLst>
          <pc:docMk/>
          <pc:sldMk cId="3471658806" sldId="295"/>
        </pc:sldMkLst>
        <pc:spChg chg="mod">
          <ac:chgData name="Yaroslav Kuchuk" userId="876ab49e16fcb7e8" providerId="LiveId" clId="{A6906406-F79B-4613-B55B-96602BB0FD4D}" dt="2018-04-25T23:08:30.160" v="351" actId="20577"/>
          <ac:spMkLst>
            <pc:docMk/>
            <pc:sldMk cId="3471658806" sldId="295"/>
            <ac:spMk id="2" creationId="{39AF99E2-6C90-4804-8F9F-9B284ADEC8A8}"/>
          </ac:spMkLst>
        </pc:spChg>
        <pc:spChg chg="mod">
          <ac:chgData name="Yaroslav Kuchuk" userId="876ab49e16fcb7e8" providerId="LiveId" clId="{A6906406-F79B-4613-B55B-96602BB0FD4D}" dt="2018-04-25T23:09:34.431" v="363" actId="5793"/>
          <ac:spMkLst>
            <pc:docMk/>
            <pc:sldMk cId="3471658806" sldId="295"/>
            <ac:spMk id="3" creationId="{D1679880-F59D-43F6-AB24-69C7FE3FF8F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6kac2kdh(v=vs.10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3.php" TargetMode="External"/><Relationship Id="rId7" Type="http://schemas.openxmlformats.org/officeDocument/2006/relationships/hyperlink" Target="https://msdn.microsoft.com/ru-ru/library/6kac2kdh(v=vs.100).aspx" TargetMode="External"/><Relationship Id="rId2" Type="http://schemas.openxmlformats.org/officeDocument/2006/relationships/hyperlink" Target="https://habr.com/post/19869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tutorial/18.1.php" TargetMode="External"/><Relationship Id="rId5" Type="http://schemas.openxmlformats.org/officeDocument/2006/relationships/hyperlink" Target="https://habr.com/post/213809/" TargetMode="External"/><Relationship Id="rId4" Type="http://schemas.openxmlformats.org/officeDocument/2006/relationships/hyperlink" Target="https://msdn.microsoft.com/en-us/library/ms235237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#18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События и делегаты</a:t>
            </a:r>
            <a:r>
              <a:rPr lang="en-US" dirty="0"/>
              <a:t>/</a:t>
            </a:r>
            <a:r>
              <a:rPr lang="ru-RU" dirty="0"/>
              <a:t>потоки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170D-568C-4DF0-BD87-1F6EA521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потоков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C4E85235-4808-417F-B04A-3508D87B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системные ресурсы (последовательные порты);</a:t>
            </a:r>
          </a:p>
          <a:p>
            <a:r>
              <a:rPr lang="ru-RU" dirty="0"/>
              <a:t>ресурсы, используемые несколькими процессами (дескрипторы файлов);</a:t>
            </a:r>
          </a:p>
          <a:p>
            <a:r>
              <a:rPr lang="ru-RU" dirty="0"/>
              <a:t>ресурсы отдельного домена приложения (глобальные, статические поля или поля экземпляров), к которым обращаются несколько потоков.</a:t>
            </a:r>
          </a:p>
          <a:p>
            <a:pPr marL="0" indent="0">
              <a:buNone/>
            </a:pPr>
            <a:endParaRPr lang="ru-RU" sz="16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1AAED09-96D3-4D7F-9CC0-B9DD8B0FA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116407"/>
              </p:ext>
            </p:extLst>
          </p:nvPr>
        </p:nvGraphicFramePr>
        <p:xfrm>
          <a:off x="98425" y="98425"/>
          <a:ext cx="1244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ackager Shell Object" showAsIcon="1" r:id="rId3" imgW="1244880" imgH="439560" progId="Package">
                  <p:embed/>
                </p:oleObj>
              </mc:Choice>
              <mc:Fallback>
                <p:oleObj name="Packager Shell Object" showAsIcon="1" r:id="rId3" imgW="12448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244600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A0F08E4-5A7D-4BE1-9457-F97232019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48093"/>
              </p:ext>
            </p:extLst>
          </p:nvPr>
        </p:nvGraphicFramePr>
        <p:xfrm>
          <a:off x="196850" y="196850"/>
          <a:ext cx="10969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ckager Shell Object" showAsIcon="1" r:id="rId5" imgW="1096560" imgH="439560" progId="Package">
                  <p:embed/>
                </p:oleObj>
              </mc:Choice>
              <mc:Fallback>
                <p:oleObj name="Packager Shell Object" showAsIcon="1" r:id="rId5" imgW="1096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850" y="196850"/>
                        <a:ext cx="1096963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262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3C77B-93E3-47EB-B14F-AC7A4025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7C669AC9-4497-44C4-98C8-F008562C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https://msdn.microsoft.com/ru-ru/library/6kac2kdh(v=vs.100).aspx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http://www.electronick.org.ua/articles/sobytiya_i_delegaty_v_yazyke_csharp/</a:t>
            </a:r>
            <a:endParaRPr lang="ru-RU" b="1" dirty="0">
              <a:hlinkClick r:id="rId2"/>
            </a:endParaRPr>
          </a:p>
          <a:p>
            <a:r>
              <a:rPr lang="en-US" b="1" dirty="0">
                <a:hlinkClick r:id="rId2"/>
              </a:rPr>
              <a:t>https://habr.com/post/198694/</a:t>
            </a:r>
            <a:endParaRPr lang="ru-RU" b="1" dirty="0"/>
          </a:p>
          <a:p>
            <a:r>
              <a:rPr lang="en-US" b="1" dirty="0">
                <a:hlinkClick r:id="rId3"/>
              </a:rPr>
              <a:t>https://metanit.com/sharp/tutorial/3.13.php</a:t>
            </a:r>
            <a:endParaRPr lang="ru-RU" b="1" dirty="0"/>
          </a:p>
          <a:p>
            <a:r>
              <a:rPr lang="en-US" b="1" dirty="0">
                <a:hlinkClick r:id="rId4"/>
              </a:rPr>
              <a:t>https://msdn.microsoft.com/en-us/library/ms235237.aspx</a:t>
            </a:r>
            <a:endParaRPr lang="ru-RU" b="1" dirty="0"/>
          </a:p>
          <a:p>
            <a:r>
              <a:rPr lang="en-US" b="1" dirty="0">
                <a:hlinkClick r:id="rId5"/>
              </a:rPr>
              <a:t>https://habr.com/post/213809/</a:t>
            </a:r>
            <a:endParaRPr lang="ru-RU" b="1" dirty="0"/>
          </a:p>
          <a:p>
            <a:r>
              <a:rPr lang="en-US" b="1" dirty="0">
                <a:hlinkClick r:id="rId6"/>
              </a:rPr>
              <a:t>https://metanit.com/sharp/tutorial/18.1.php</a:t>
            </a:r>
            <a:endParaRPr lang="ru-RU" b="1" dirty="0"/>
          </a:p>
          <a:p>
            <a:r>
              <a:rPr lang="en-US" b="1" dirty="0">
                <a:hlinkClick r:id="rId7"/>
              </a:rPr>
              <a:t>https://msdn.microsoft.com/ru-ru/library/6kac2kdh(v=vs.100).aspx</a:t>
            </a:r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en-US" b="1" dirty="0"/>
          </a:p>
          <a:p>
            <a:endParaRPr lang="en-US" b="1" dirty="0"/>
          </a:p>
          <a:p>
            <a:endParaRPr lang="ru-RU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A71-6F55-404D-B070-123F8D1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Делегат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73973A7-E812-4882-896A-0A3E6856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Класс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Указатель на функцию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dirty="0"/>
              <a:t>public delegate string </a:t>
            </a:r>
            <a:r>
              <a:rPr lang="en-US" dirty="0" err="1"/>
              <a:t>FirstDelegate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x);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FirstDelegate</a:t>
            </a:r>
            <a:r>
              <a:rPr lang="en-US" dirty="0"/>
              <a:t> d1 = new </a:t>
            </a:r>
            <a:r>
              <a:rPr lang="en-US" dirty="0" err="1"/>
              <a:t>FirstDelegate</a:t>
            </a:r>
            <a:r>
              <a:rPr lang="en-US" dirty="0"/>
              <a:t>(</a:t>
            </a:r>
            <a:r>
              <a:rPr lang="en-US" dirty="0" err="1"/>
              <a:t>DelegateTest.StaticMethod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 (d1(10));</a:t>
            </a:r>
            <a:endParaRPr lang="ru-RU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80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8FA-DE23-4488-B22E-9F2827E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00E099E-447A-48C9-BDB3-584909D2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Строгое соответствие сигнатуры делегата и сигнатуры функции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Не может быть </a:t>
            </a:r>
            <a:r>
              <a:rPr lang="en-US" sz="2400" dirty="0"/>
              <a:t>static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Invoke </a:t>
            </a:r>
            <a:r>
              <a:rPr lang="ru-RU" sz="2400" dirty="0"/>
              <a:t>для вызова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Не наследуются!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3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E5B23-FB20-4EA0-8A54-36596A15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Событие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097326-0E7D-4106-B17C-C9C1F953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Примеры событий в приложениях?</a:t>
            </a:r>
          </a:p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Объявляем делегат</a:t>
            </a:r>
          </a:p>
          <a:p>
            <a:pPr marL="0" indent="0">
              <a:buNone/>
            </a:pPr>
            <a:r>
              <a:rPr lang="en-US" dirty="0"/>
              <a:t>public delegate void </a:t>
            </a:r>
            <a:r>
              <a:rPr lang="en-US" dirty="0" err="1"/>
              <a:t>SelectDateEventHandler</a:t>
            </a:r>
            <a:r>
              <a:rPr lang="en-US" dirty="0"/>
              <a:t>(object sender, </a:t>
            </a:r>
            <a:r>
              <a:rPr lang="en-US" dirty="0" err="1"/>
              <a:t>DateSelectEventArgs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);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Объявляем событие (экземпляр делегата)</a:t>
            </a:r>
          </a:p>
          <a:p>
            <a:pPr marL="0" indent="0">
              <a:buNone/>
            </a:pPr>
            <a:r>
              <a:rPr lang="en-US" dirty="0"/>
              <a:t>public event </a:t>
            </a:r>
            <a:r>
              <a:rPr lang="en-US" dirty="0" err="1"/>
              <a:t>SelectDateEventHandler</a:t>
            </a:r>
            <a:r>
              <a:rPr lang="en-US" dirty="0"/>
              <a:t> </a:t>
            </a:r>
            <a:r>
              <a:rPr lang="en-US" dirty="0" err="1"/>
              <a:t>SelectDateMsg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>
              <a:buAutoNum type="arabicParenR"/>
            </a:pPr>
            <a:endParaRPr lang="ru-RU" dirty="0"/>
          </a:p>
          <a:p>
            <a:pPr>
              <a:buAutoNum type="arabicParenR"/>
            </a:pPr>
            <a:endParaRPr lang="ru-RU" dirty="0"/>
          </a:p>
          <a:p>
            <a:pPr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1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F99E2-6C90-4804-8F9F-9B284ADE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Событие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1679880-F59D-43F6-AB24-69C7FE3F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OnSelectDate</a:t>
            </a:r>
            <a:r>
              <a:rPr lang="en-US" dirty="0"/>
              <a:t>(</a:t>
            </a:r>
            <a:r>
              <a:rPr lang="en-US" dirty="0" err="1"/>
              <a:t>DateSelectEventArgs</a:t>
            </a:r>
            <a:r>
              <a:rPr lang="en-US" dirty="0"/>
              <a:t> e)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SimulateSelectDate</a:t>
            </a:r>
            <a:r>
              <a:rPr lang="en-US" dirty="0"/>
              <a:t>()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5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7525D-113E-4B44-B6B6-D864354C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и процессы</a:t>
            </a:r>
            <a:endParaRPr lang="en-US" dirty="0"/>
          </a:p>
        </p:txBody>
      </p:sp>
      <p:pic>
        <p:nvPicPr>
          <p:cNvPr id="1026" name="Picture 2" descr="ÐÐ°ÑÑÐ¸Ð½ÐºÐ¸ Ð¿Ð¾ Ð·Ð°Ð¿ÑÐ¾ÑÑ Ð¿Ð¾ÑÐ¾ÐºÐ¸ Ð¸ Ð¿ÑÐ¾ÑÐµÑÑÑ">
            <a:extLst>
              <a:ext uri="{FF2B5EF4-FFF2-40B4-BE49-F238E27FC236}">
                <a16:creationId xmlns:a16="http://schemas.microsoft.com/office/drawing/2014/main" id="{752C0F8F-5572-403C-8861-E708B58B31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211" y="2603500"/>
            <a:ext cx="5229891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49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FE721-D496-4B47-92E0-A56680BB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Достинства потоков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2B9D376-E529-4B9E-9EAC-EF664110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Взаимодействие по сети с веб-сервером и базой данных.</a:t>
            </a:r>
          </a:p>
          <a:p>
            <a:r>
              <a:rPr lang="ru-RU" dirty="0"/>
              <a:t>Выполнение операций, занимающих много времени.</a:t>
            </a:r>
          </a:p>
          <a:p>
            <a:r>
              <a:rPr lang="ru-RU" dirty="0"/>
              <a:t>Разделение задач по приоритетам. Например, поток с высоким приоритетом отвечает за срочные задачи, с низким приоритетом — за все остальные.</a:t>
            </a:r>
          </a:p>
          <a:p>
            <a:r>
              <a:rPr lang="ru-RU" dirty="0"/>
              <a:t>Сохранение возможности ответа для интерфейса пользователя при выделении времени для фоновой задачи.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6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F6BF7-DB91-4671-ABD7-CACD7BC7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потоков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737DBC4-B098-41BA-B260-9CBD5E94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Память, используемая системой для обработки контекстных данных, необходимых в процессах, объектах </a:t>
            </a:r>
            <a:r>
              <a:rPr lang="ru-RU" b="1" dirty="0"/>
              <a:t>AppDomain </a:t>
            </a:r>
            <a:r>
              <a:rPr lang="ru-RU" dirty="0"/>
              <a:t>и потоках.Поэтому количество создаваемых процессов, объектов </a:t>
            </a:r>
            <a:r>
              <a:rPr lang="ru-RU" b="1" dirty="0"/>
              <a:t>AppDomain </a:t>
            </a:r>
            <a:r>
              <a:rPr lang="ru-RU" dirty="0"/>
              <a:t>и потоков ограничено объемом доступной памяти.</a:t>
            </a:r>
          </a:p>
          <a:p>
            <a:r>
              <a:rPr lang="ru-RU" dirty="0"/>
              <a:t>Время процессора, используемое для отслеживания количества потоков. Если количество потоков велико, большинство из них не будет работать должным образом. Если большинство текущих потоков находится в одном процессе, потоки других процессов планируются реже.</a:t>
            </a:r>
          </a:p>
          <a:p>
            <a:r>
              <a:rPr lang="ru-RU" dirty="0"/>
              <a:t>Контроль выполнения кода с большим количеством потоков достаточно сложен и может являться причиной ошибок.</a:t>
            </a:r>
          </a:p>
          <a:p>
            <a:r>
              <a:rPr lang="ru-RU" dirty="0"/>
              <a:t>При уничтожении потоков необходимо учитывать возможные проблемы и предусмотреть способы их решения.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97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8525</TotalTime>
  <Words>303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Package</vt:lpstr>
      <vt:lpstr>Урок #18</vt:lpstr>
      <vt:lpstr>Links</vt:lpstr>
      <vt:lpstr>Делегат</vt:lpstr>
      <vt:lpstr>Ограничения</vt:lpstr>
      <vt:lpstr>Событие</vt:lpstr>
      <vt:lpstr>Событие</vt:lpstr>
      <vt:lpstr>Потоки и процессы</vt:lpstr>
      <vt:lpstr>Достинства потоков</vt:lpstr>
      <vt:lpstr>Недостатки потоков</vt:lpstr>
      <vt:lpstr>Синхронизация потоков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#2</dc:title>
  <dc:creator>Yaroslav Kuchuk</dc:creator>
  <cp:lastModifiedBy>Yaroslav Kuchuk</cp:lastModifiedBy>
  <cp:revision>90</cp:revision>
  <dcterms:created xsi:type="dcterms:W3CDTF">2018-02-21T08:56:49Z</dcterms:created>
  <dcterms:modified xsi:type="dcterms:W3CDTF">2018-04-26T09:40:19Z</dcterms:modified>
</cp:coreProperties>
</file>