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83" r:id="rId4"/>
    <p:sldId id="281" r:id="rId5"/>
    <p:sldId id="282" r:id="rId6"/>
    <p:sldId id="257" r:id="rId7"/>
    <p:sldId id="259" r:id="rId8"/>
    <p:sldId id="258" r:id="rId9"/>
    <p:sldId id="260" r:id="rId10"/>
    <p:sldId id="262" r:id="rId11"/>
    <p:sldId id="273" r:id="rId12"/>
    <p:sldId id="276" r:id="rId13"/>
    <p:sldId id="274" r:id="rId14"/>
    <p:sldId id="275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92F6C-CB70-4E0B-8F24-C13C9D4DB07E}" v="174" dt="2018-07-25T20:10:08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tour-of-csharp/classes-and-objects" TargetMode="External"/><Relationship Id="rId7" Type="http://schemas.openxmlformats.org/officeDocument/2006/relationships/hyperlink" Target="https://docs.microsoft.com/en-us/dotnet/csharp/programming-guide/classes-and-structs/partial-classes-and-methods" TargetMode="External"/><Relationship Id="rId2" Type="http://schemas.openxmlformats.org/officeDocument/2006/relationships/hyperlink" Target="https://docs.microsoft.com/ru-ru/dotnet/csharp/programming-guide/classes-and-structs/class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csharp/csharp_encapsulation.htm" TargetMode="External"/><Relationship Id="rId5" Type="http://schemas.openxmlformats.org/officeDocument/2006/relationships/hyperlink" Target="https://docs.microsoft.com/en-us/dotnet/csharp/programming-guide/classes-and-structs/properties" TargetMode="External"/><Relationship Id="rId4" Type="http://schemas.openxmlformats.org/officeDocument/2006/relationships/hyperlink" Target="https://metanit.com/sharp/tutorial/3.1.ph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256E-0E92-4F6B-80C1-655609C88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Урок </a:t>
            </a:r>
            <a:r>
              <a:rPr lang="en-US" dirty="0"/>
              <a:t>#</a:t>
            </a:r>
            <a:r>
              <a:rPr lang="ru-RU" dirty="0"/>
              <a:t>10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64002-FB2A-431E-A293-52B038104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Классы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00D00-63D5-4060-8E48-7A966D52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ООП принципы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3E6CCC3-A2F2-470E-9F7D-815CF9A09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318859"/>
            <a:ext cx="6443180" cy="422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1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2B0E-585E-42B3-A390-46B9DAE4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8D77-D622-4B72-A600-F5A33CDA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308533"/>
            <a:ext cx="8825659" cy="34163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Изоляция чего-либо от внешнего мира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Упаковка данных и функций в единый компонент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Сокрытие данных и действий от внешнего воздействия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6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96C7-D474-45E6-A405-8D4D6C55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Видимость и инкапсуляция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B1E78-4991-4160-AEE6-F10B78EFF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Модификатор доступа </a:t>
            </a:r>
            <a:r>
              <a:rPr lang="en-US" b="1" dirty="0"/>
              <a:t>private</a:t>
            </a:r>
          </a:p>
          <a:p>
            <a:r>
              <a:rPr lang="ru-RU" dirty="0"/>
              <a:t>Скрываем поля, открываем методы</a:t>
            </a:r>
          </a:p>
          <a:p>
            <a:r>
              <a:rPr lang="en-US" dirty="0"/>
              <a:t>Setter </a:t>
            </a:r>
            <a:r>
              <a:rPr lang="ru-RU" dirty="0"/>
              <a:t>в </a:t>
            </a:r>
            <a:r>
              <a:rPr lang="ru-RU" dirty="0" err="1"/>
              <a:t>проперти</a:t>
            </a:r>
            <a:r>
              <a:rPr lang="ru-RU" dirty="0"/>
              <a:t>, не только инициализируем переменную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88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9148-3BE7-438B-8B6E-CB562A70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en-US" dirty="0"/>
              <a:t># property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E5929979-0CA7-42B1-AE60-A70C0F8C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Auto-implemented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double Price {</a:t>
            </a:r>
            <a:r>
              <a:rPr lang="en-US" dirty="0" err="1"/>
              <a:t>get;set</a:t>
            </a:r>
            <a:r>
              <a:rPr lang="en-US" dirty="0"/>
              <a:t>;}</a:t>
            </a:r>
          </a:p>
          <a:p>
            <a:endParaRPr lang="en-US" dirty="0"/>
          </a:p>
          <a:p>
            <a:r>
              <a:rPr lang="en-US" dirty="0"/>
              <a:t>Canonical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double Price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get {return _price;}</a:t>
            </a:r>
          </a:p>
          <a:p>
            <a:pPr marL="0" indent="0">
              <a:buNone/>
            </a:pPr>
            <a:r>
              <a:rPr lang="en-US" dirty="0"/>
              <a:t>	set {_price = value;}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60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B608-6FB8-473A-8646-FF833FBE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  <a:endParaRPr lang="en-US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9DC8CDDA-7752-4E26-AF05-0A3F8D31D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Расширить предыдущий пример валидацией ввода. Инкапсулировать получение скидки, доступ к методу только внутри сборки.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67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86A1-0557-4DF2-A7CB-52CE228F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B7B50-F0C4-4F27-BCF0-4B0F1E06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Кодогенерация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Разделение логики/работы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08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EFF8-96F9-4545-BA66-B43579BD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D2A6-764F-4201-BD40-594DAA42B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Разделить определение данных и методы по разным файлам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28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8151-9F3D-4635-9EE4-A2523CB7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9BF7-DCEA-48CD-B46D-2C5A7EC12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Начать работать над автоматизацией учебного процесса. Есть группы, в них учатся студенты, занятия ведут преподаватели. Создать структуру классов для данной предметной области.</a:t>
            </a:r>
          </a:p>
          <a:p>
            <a:r>
              <a:rPr lang="ru-RU" dirty="0"/>
              <a:t>Подготовить данные со списком студентов, преподов, групп.</a:t>
            </a:r>
            <a:endParaRPr lang="en-US" dirty="0"/>
          </a:p>
          <a:p>
            <a:r>
              <a:rPr lang="en-US" b="1" dirty="0"/>
              <a:t>Extra</a:t>
            </a:r>
            <a:r>
              <a:rPr lang="en-US" dirty="0"/>
              <a:t>. </a:t>
            </a:r>
            <a:r>
              <a:rPr lang="ru-RU" dirty="0"/>
              <a:t>Каждой группе присваиваются студенты. Есть следующие типы преподавателей – доцент, лектор, ассистент. У доцента в группе может быть 20 человек, у лектора – 15, у ассистента – 5. Распределить студентов по группам, курируемым преподавателями. Сообщать об ошибке и продолжать добавление студентов в другие группы в случае </a:t>
            </a:r>
            <a:r>
              <a:rPr lang="ru-RU" dirty="0" err="1"/>
              <a:t>оверлода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Теория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7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0BCA-A2B1-4D78-A36F-027468D9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курса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1B0F-6C6E-472C-9746-7822456F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Занятие 1. Классы, члены класса. Инкапсуляция</a:t>
            </a:r>
          </a:p>
          <a:p>
            <a:r>
              <a:rPr lang="ru-RU" dirty="0"/>
              <a:t>Занятие 2. Наследование. Интерфейсы.</a:t>
            </a:r>
          </a:p>
          <a:p>
            <a:r>
              <a:rPr lang="ru-RU" dirty="0"/>
              <a:t>Занятие 3 Статические классы, запечатанные классы, абстрактные классы. Структуры и методы расширения.</a:t>
            </a:r>
            <a:r>
              <a:rPr lang="en-US" dirty="0"/>
              <a:t> </a:t>
            </a:r>
            <a:r>
              <a:rPr lang="ru-RU" dirty="0"/>
              <a:t>Управление памятью. </a:t>
            </a:r>
            <a:r>
              <a:rPr lang="en-US" dirty="0"/>
              <a:t>Garbage Collector.</a:t>
            </a:r>
            <a:endParaRPr lang="ru-RU" dirty="0"/>
          </a:p>
          <a:p>
            <a:r>
              <a:rPr lang="ru-RU" dirty="0"/>
              <a:t>Занятие 4. </a:t>
            </a:r>
            <a:r>
              <a:rPr lang="ru-RU" dirty="0" err="1"/>
              <a:t>Саммари</a:t>
            </a:r>
            <a:r>
              <a:rPr lang="ru-RU" dirty="0"/>
              <a:t>. Практическое занятие. Подготовка к модулю.</a:t>
            </a:r>
          </a:p>
          <a:p>
            <a:r>
              <a:rPr lang="ru-RU" dirty="0"/>
              <a:t>Занятие 5. Модуль.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0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0BCA-A2B1-4D78-A36F-027468D9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1B0F-6C6E-472C-9746-7822456F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https://docs.microsoft.com/en-us/dotnet/csharp/programming-guide/concepts/object-oriented-programming</a:t>
            </a:r>
          </a:p>
          <a:p>
            <a:r>
              <a:rPr lang="en-US" dirty="0">
                <a:hlinkClick r:id="rId2"/>
              </a:rPr>
              <a:t>https://docs.microsoft.com/ru-ru/dotnet/csharp/programming-guide/classes-and-structs/classes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https://docs.microsoft.com/ru-ru/dotnet/csharp/tour-of-csharp/classes-and-objects</a:t>
            </a:r>
            <a:endParaRPr lang="en-US" dirty="0"/>
          </a:p>
          <a:p>
            <a:r>
              <a:rPr lang="en-US" dirty="0">
                <a:hlinkClick r:id="rId4"/>
              </a:rPr>
              <a:t>https://metanit.com/sharp/tutorial/3.1.php</a:t>
            </a:r>
            <a:endParaRPr lang="ru-RU" dirty="0"/>
          </a:p>
          <a:p>
            <a:r>
              <a:rPr lang="en-US" dirty="0">
                <a:hlinkClick r:id="rId5"/>
              </a:rPr>
              <a:t>https://docs.microsoft.com/en-us/dotnet/csharp/programming-guide/classes-and-structs/properties</a:t>
            </a:r>
            <a:endParaRPr lang="ru-RU" dirty="0"/>
          </a:p>
          <a:p>
            <a:r>
              <a:rPr lang="en-US" dirty="0">
                <a:hlinkClick r:id="rId6"/>
              </a:rPr>
              <a:t>https://www.tutorialspoint.com/csharp/csharp_encapsulation.htm</a:t>
            </a:r>
            <a:endParaRPr lang="en-US" dirty="0"/>
          </a:p>
          <a:p>
            <a:r>
              <a:rPr lang="en-US" dirty="0">
                <a:hlinkClick r:id="rId7"/>
              </a:rPr>
              <a:t>https://docs.microsoft.com/en-us/dotnet/csharp/programming-guide/classes-and-structs</a:t>
            </a:r>
            <a:r>
              <a:rPr lang="en-US">
                <a:hlinkClick r:id="rId7"/>
              </a:rPr>
              <a:t>/partial-classes-and-methods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1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6DA9A-C9E8-47EF-A297-71ABEDDA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программа?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D369323-5EBB-408D-9157-E85C4298A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Данные</a:t>
            </a:r>
          </a:p>
          <a:p>
            <a:r>
              <a:rPr lang="ru-RU" sz="2800" dirty="0"/>
              <a:t>Операции с данными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946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B995A-1FAD-41C7-9C09-AC9D08A1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Разные парадигмы программирования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3B9B1B3-BC04-4746-AE7E-38F7033A1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Процедурное</a:t>
            </a:r>
            <a:r>
              <a:rPr lang="ru-RU" dirty="0"/>
              <a:t> – действия планируются до описания данных</a:t>
            </a:r>
          </a:p>
          <a:p>
            <a:r>
              <a:rPr lang="ru-RU" b="1" dirty="0"/>
              <a:t>Объектно-ориентированное</a:t>
            </a:r>
            <a:r>
              <a:rPr lang="ru-RU" dirty="0"/>
              <a:t> – </a:t>
            </a:r>
            <a:r>
              <a:rPr lang="en-US" sz="3200"/>
              <a:t>data first</a:t>
            </a:r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384241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3A71-6F55-404D-B070-123F8D10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</a:t>
            </a:r>
            <a:endParaRPr lang="en-US" dirty="0"/>
          </a:p>
        </p:txBody>
      </p:sp>
      <p:pic>
        <p:nvPicPr>
          <p:cNvPr id="1026" name="Picture 2" descr="ÐÐ°ÑÑÐ¸Ð½ÐºÐ¸ Ð¿Ð¾ Ð·Ð°Ð¿ÑÐ¾ÑÑ object oriented programming">
            <a:extLst>
              <a:ext uri="{FF2B5EF4-FFF2-40B4-BE49-F238E27FC236}">
                <a16:creationId xmlns:a16="http://schemas.microsoft.com/office/drawing/2014/main" id="{99D792E0-2B40-4492-B5EF-2434E50846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216" y="2603500"/>
            <a:ext cx="4885881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09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38FA-DE23-4488-B22E-9F2827EC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класса</a:t>
            </a:r>
            <a:endParaRPr lang="en-US" dirty="0"/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B50DAF57-F501-4296-AFAA-8AF44C85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Действия</a:t>
            </a:r>
          </a:p>
          <a:p>
            <a:pPr lvl="1"/>
            <a:r>
              <a:rPr lang="ru-RU" dirty="0"/>
              <a:t>Методы</a:t>
            </a:r>
          </a:p>
          <a:p>
            <a:pPr lvl="1"/>
            <a:r>
              <a:rPr lang="ru-RU" dirty="0"/>
              <a:t>Свойства</a:t>
            </a:r>
          </a:p>
          <a:p>
            <a:r>
              <a:rPr lang="ru-RU" dirty="0"/>
              <a:t>Данные</a:t>
            </a:r>
          </a:p>
          <a:p>
            <a:pPr lvl="1"/>
            <a:r>
              <a:rPr lang="ru-RU" dirty="0"/>
              <a:t>Поля</a:t>
            </a:r>
          </a:p>
          <a:p>
            <a:pPr lvl="1"/>
            <a:r>
              <a:rPr lang="ru-RU" dirty="0"/>
              <a:t>Свойства</a:t>
            </a:r>
          </a:p>
        </p:txBody>
      </p:sp>
    </p:spTree>
    <p:extLst>
      <p:ext uri="{BB962C8B-B14F-4D97-AF65-F5344CB8AC3E}">
        <p14:creationId xmlns:p14="http://schemas.microsoft.com/office/powerpoint/2010/main" val="392133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CD81-1B7C-4136-8317-39588176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Модификаторы доступа</a:t>
            </a:r>
            <a:endParaRPr lang="en-US" dirty="0"/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700C7C67-A8DD-4933-9B2A-5D3E3A4A7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private</a:t>
            </a:r>
          </a:p>
          <a:p>
            <a:r>
              <a:rPr lang="en-US" dirty="0"/>
              <a:t>protected</a:t>
            </a:r>
          </a:p>
          <a:p>
            <a:r>
              <a:rPr lang="en-US" b="1" dirty="0"/>
              <a:t>public</a:t>
            </a:r>
          </a:p>
          <a:p>
            <a:r>
              <a:rPr lang="en-US" b="1" dirty="0"/>
              <a:t>internal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2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23E9-544D-47E9-A9CE-22F3C76E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9F7C6CE0-AE51-4F7E-ABEF-1AD75BE3A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Ассортимент магазина автомобилей. Вводится с клавиатуры, показывается также с клавиатуры.</a:t>
            </a:r>
          </a:p>
          <a:p>
            <a:pPr marL="0" indent="0">
              <a:buNone/>
            </a:pPr>
            <a:r>
              <a:rPr lang="ru-RU" dirty="0"/>
              <a:t>Параметры автомобиля: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Цена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Цвет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Название</a:t>
            </a:r>
          </a:p>
          <a:p>
            <a:pPr marL="0" indent="0">
              <a:buNone/>
            </a:pPr>
            <a:r>
              <a:rPr lang="ru-RU" dirty="0"/>
              <a:t>Есть метод позволяющий получить скидку. </a:t>
            </a:r>
          </a:p>
          <a:p>
            <a:pPr marL="0" indent="0">
              <a:buNone/>
            </a:pPr>
            <a:r>
              <a:rPr lang="ru-RU" b="1" dirty="0"/>
              <a:t>Сделать ввод трех автомобилей с клавиатуры. Запушить изменения и создать </a:t>
            </a:r>
            <a:r>
              <a:rPr lang="ru-RU" b="1" dirty="0" err="1"/>
              <a:t>пулл</a:t>
            </a:r>
            <a:r>
              <a:rPr lang="ru-RU" b="1" dirty="0"/>
              <a:t> </a:t>
            </a:r>
            <a:r>
              <a:rPr lang="ru-RU" b="1" dirty="0" err="1"/>
              <a:t>реквест</a:t>
            </a:r>
            <a:r>
              <a:rPr lang="ru-RU" b="1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2811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454</Words>
  <Application>Microsoft Office PowerPoint</Application>
  <PresentationFormat>Широкий екран</PresentationFormat>
  <Paragraphs>78</Paragraphs>
  <Slides>17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Урок #10</vt:lpstr>
      <vt:lpstr>Структура курса</vt:lpstr>
      <vt:lpstr>Links</vt:lpstr>
      <vt:lpstr>Что такое программа?</vt:lpstr>
      <vt:lpstr>Разные парадигмы программирования</vt:lpstr>
      <vt:lpstr>Классы и объекты</vt:lpstr>
      <vt:lpstr>Структура класса</vt:lpstr>
      <vt:lpstr>Модификаторы доступа</vt:lpstr>
      <vt:lpstr>Задание</vt:lpstr>
      <vt:lpstr>ООП принципы</vt:lpstr>
      <vt:lpstr>Инкапсуляция</vt:lpstr>
      <vt:lpstr>Видимость и инкапсуляция</vt:lpstr>
      <vt:lpstr>С# property</vt:lpstr>
      <vt:lpstr>Задание</vt:lpstr>
      <vt:lpstr>Partial classes</vt:lpstr>
      <vt:lpstr>Задание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#10</dc:title>
  <dc:creator>Yaroslav Kuchuk</dc:creator>
  <cp:lastModifiedBy>Yaroslav Kuchuk</cp:lastModifiedBy>
  <cp:revision>1</cp:revision>
  <dcterms:created xsi:type="dcterms:W3CDTF">2018-07-21T18:52:29Z</dcterms:created>
  <dcterms:modified xsi:type="dcterms:W3CDTF">2018-07-25T20:10:08Z</dcterms:modified>
</cp:coreProperties>
</file>