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59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BE1DB-1B1A-4EA7-86EE-EC4E3D2B65EC}" v="401" dt="2018-08-04T22:07:56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Kuchuk" userId="876ab49e16fcb7e8" providerId="LiveId" clId="{804030D9-0B73-4920-897B-C6DC1F4DD6DE}"/>
    <pc:docChg chg="custSel addSld delSld modSld">
      <pc:chgData name="Yaroslav Kuchuk" userId="876ab49e16fcb7e8" providerId="LiveId" clId="{804030D9-0B73-4920-897B-C6DC1F4DD6DE}" dt="2018-08-04T22:07:56.815" v="397" actId="20577"/>
      <pc:docMkLst>
        <pc:docMk/>
      </pc:docMkLst>
      <pc:sldChg chg="del">
        <pc:chgData name="Yaroslav Kuchuk" userId="876ab49e16fcb7e8" providerId="LiveId" clId="{804030D9-0B73-4920-897B-C6DC1F4DD6DE}" dt="2018-08-04T21:38:34.846" v="0" actId="2696"/>
        <pc:sldMkLst>
          <pc:docMk/>
          <pc:sldMk cId="2342811412" sldId="260"/>
        </pc:sldMkLst>
      </pc:sldChg>
      <pc:sldChg chg="modSp">
        <pc:chgData name="Yaroslav Kuchuk" userId="876ab49e16fcb7e8" providerId="LiveId" clId="{804030D9-0B73-4920-897B-C6DC1F4DD6DE}" dt="2018-08-04T22:07:56.815" v="397" actId="20577"/>
        <pc:sldMkLst>
          <pc:docMk/>
          <pc:sldMk cId="3399500997" sldId="261"/>
        </pc:sldMkLst>
        <pc:spChg chg="mod">
          <ac:chgData name="Yaroslav Kuchuk" userId="876ab49e16fcb7e8" providerId="LiveId" clId="{804030D9-0B73-4920-897B-C6DC1F4DD6DE}" dt="2018-08-04T22:07:56.815" v="397" actId="20577"/>
          <ac:spMkLst>
            <pc:docMk/>
            <pc:sldMk cId="3399500997" sldId="261"/>
            <ac:spMk id="3" creationId="{D2B11B0F-6C6E-472C-9746-7822456FAE02}"/>
          </ac:spMkLst>
        </pc:spChg>
      </pc:sldChg>
      <pc:sldChg chg="modSp add">
        <pc:chgData name="Yaroslav Kuchuk" userId="876ab49e16fcb7e8" providerId="LiveId" clId="{804030D9-0B73-4920-897B-C6DC1F4DD6DE}" dt="2018-08-04T21:39:53.850" v="82" actId="20577"/>
        <pc:sldMkLst>
          <pc:docMk/>
          <pc:sldMk cId="1577128334" sldId="262"/>
        </pc:sldMkLst>
        <pc:spChg chg="mod">
          <ac:chgData name="Yaroslav Kuchuk" userId="876ab49e16fcb7e8" providerId="LiveId" clId="{804030D9-0B73-4920-897B-C6DC1F4DD6DE}" dt="2018-08-04T21:39:31.054" v="15" actId="20577"/>
          <ac:spMkLst>
            <pc:docMk/>
            <pc:sldMk cId="1577128334" sldId="262"/>
            <ac:spMk id="2" creationId="{9A5256F7-698B-49DC-A5BE-4E0EE515F6F0}"/>
          </ac:spMkLst>
        </pc:spChg>
        <pc:spChg chg="mod">
          <ac:chgData name="Yaroslav Kuchuk" userId="876ab49e16fcb7e8" providerId="LiveId" clId="{804030D9-0B73-4920-897B-C6DC1F4DD6DE}" dt="2018-08-04T21:39:53.850" v="82" actId="20577"/>
          <ac:spMkLst>
            <pc:docMk/>
            <pc:sldMk cId="1577128334" sldId="262"/>
            <ac:spMk id="3" creationId="{B5854032-C478-44B3-B9BD-B839440CEA20}"/>
          </ac:spMkLst>
        </pc:spChg>
      </pc:sldChg>
      <pc:sldChg chg="del">
        <pc:chgData name="Yaroslav Kuchuk" userId="876ab49e16fcb7e8" providerId="LiveId" clId="{804030D9-0B73-4920-897B-C6DC1F4DD6DE}" dt="2018-08-04T21:38:34.879" v="1" actId="2696"/>
        <pc:sldMkLst>
          <pc:docMk/>
          <pc:sldMk cId="2309813555" sldId="262"/>
        </pc:sldMkLst>
      </pc:sldChg>
      <pc:sldChg chg="modSp add">
        <pc:chgData name="Yaroslav Kuchuk" userId="876ab49e16fcb7e8" providerId="LiveId" clId="{804030D9-0B73-4920-897B-C6DC1F4DD6DE}" dt="2018-08-04T21:53:15.583" v="274" actId="20577"/>
        <pc:sldMkLst>
          <pc:docMk/>
          <pc:sldMk cId="3507446218" sldId="263"/>
        </pc:sldMkLst>
        <pc:spChg chg="mod">
          <ac:chgData name="Yaroslav Kuchuk" userId="876ab49e16fcb7e8" providerId="LiveId" clId="{804030D9-0B73-4920-897B-C6DC1F4DD6DE}" dt="2018-08-04T21:40:30.596" v="87" actId="20577"/>
          <ac:spMkLst>
            <pc:docMk/>
            <pc:sldMk cId="3507446218" sldId="263"/>
            <ac:spMk id="2" creationId="{7ED33C60-1B0E-464B-9352-C96F08AD222C}"/>
          </ac:spMkLst>
        </pc:spChg>
        <pc:spChg chg="mod">
          <ac:chgData name="Yaroslav Kuchuk" userId="876ab49e16fcb7e8" providerId="LiveId" clId="{804030D9-0B73-4920-897B-C6DC1F4DD6DE}" dt="2018-08-04T21:53:15.583" v="274" actId="20577"/>
          <ac:spMkLst>
            <pc:docMk/>
            <pc:sldMk cId="3507446218" sldId="263"/>
            <ac:spMk id="3" creationId="{63D18F17-BC02-46A9-A397-47EEB90E404B}"/>
          </ac:spMkLst>
        </pc:spChg>
      </pc:sldChg>
      <pc:sldChg chg="modSp add">
        <pc:chgData name="Yaroslav Kuchuk" userId="876ab49e16fcb7e8" providerId="LiveId" clId="{804030D9-0B73-4920-897B-C6DC1F4DD6DE}" dt="2018-08-04T21:54:53.218" v="368" actId="20577"/>
        <pc:sldMkLst>
          <pc:docMk/>
          <pc:sldMk cId="2299027955" sldId="264"/>
        </pc:sldMkLst>
        <pc:spChg chg="mod">
          <ac:chgData name="Yaroslav Kuchuk" userId="876ab49e16fcb7e8" providerId="LiveId" clId="{804030D9-0B73-4920-897B-C6DC1F4DD6DE}" dt="2018-08-04T21:41:05.531" v="164" actId="20577"/>
          <ac:spMkLst>
            <pc:docMk/>
            <pc:sldMk cId="2299027955" sldId="264"/>
            <ac:spMk id="2" creationId="{CE1E7F88-AE87-4870-AF32-58D037F86243}"/>
          </ac:spMkLst>
        </pc:spChg>
        <pc:spChg chg="mod">
          <ac:chgData name="Yaroslav Kuchuk" userId="876ab49e16fcb7e8" providerId="LiveId" clId="{804030D9-0B73-4920-897B-C6DC1F4DD6DE}" dt="2018-08-04T21:54:53.218" v="368" actId="20577"/>
          <ac:spMkLst>
            <pc:docMk/>
            <pc:sldMk cId="2299027955" sldId="264"/>
            <ac:spMk id="3" creationId="{2BDCB0E8-D5A4-4BAC-ADDA-CE217B08444E}"/>
          </ac:spMkLst>
        </pc:spChg>
      </pc:sldChg>
      <pc:sldChg chg="modSp add">
        <pc:chgData name="Yaroslav Kuchuk" userId="876ab49e16fcb7e8" providerId="LiveId" clId="{804030D9-0B73-4920-897B-C6DC1F4DD6DE}" dt="2018-08-04T22:06:39.198" v="394" actId="20577"/>
        <pc:sldMkLst>
          <pc:docMk/>
          <pc:sldMk cId="4235424163" sldId="265"/>
        </pc:sldMkLst>
        <pc:spChg chg="mod">
          <ac:chgData name="Yaroslav Kuchuk" userId="876ab49e16fcb7e8" providerId="LiveId" clId="{804030D9-0B73-4920-897B-C6DC1F4DD6DE}" dt="2018-08-04T22:06:33.888" v="388" actId="20577"/>
          <ac:spMkLst>
            <pc:docMk/>
            <pc:sldMk cId="4235424163" sldId="265"/>
            <ac:spMk id="2" creationId="{2EE20F0D-1FC8-4F74-A0A9-6DF460EE7807}"/>
          </ac:spMkLst>
        </pc:spChg>
        <pc:spChg chg="mod">
          <ac:chgData name="Yaroslav Kuchuk" userId="876ab49e16fcb7e8" providerId="LiveId" clId="{804030D9-0B73-4920-897B-C6DC1F4DD6DE}" dt="2018-08-04T22:06:39.198" v="394" actId="20577"/>
          <ac:spMkLst>
            <pc:docMk/>
            <pc:sldMk cId="4235424163" sldId="265"/>
            <ac:spMk id="3" creationId="{1D46A380-80B0-402A-BC71-DE0E76048CBC}"/>
          </ac:spMkLst>
        </pc:spChg>
      </pc:sldChg>
      <pc:sldChg chg="del">
        <pc:chgData name="Yaroslav Kuchuk" userId="876ab49e16fcb7e8" providerId="LiveId" clId="{804030D9-0B73-4920-897B-C6DC1F4DD6DE}" dt="2018-08-04T21:38:34.907" v="2" actId="2696"/>
        <pc:sldMkLst>
          <pc:docMk/>
          <pc:sldMk cId="779569019" sldId="273"/>
        </pc:sldMkLst>
      </pc:sldChg>
      <pc:sldChg chg="del">
        <pc:chgData name="Yaroslav Kuchuk" userId="876ab49e16fcb7e8" providerId="LiveId" clId="{804030D9-0B73-4920-897B-C6DC1F4DD6DE}" dt="2018-08-04T21:38:34.986" v="5" actId="2696"/>
        <pc:sldMkLst>
          <pc:docMk/>
          <pc:sldMk cId="4004160422" sldId="274"/>
        </pc:sldMkLst>
      </pc:sldChg>
      <pc:sldChg chg="del">
        <pc:chgData name="Yaroslav Kuchuk" userId="876ab49e16fcb7e8" providerId="LiveId" clId="{804030D9-0B73-4920-897B-C6DC1F4DD6DE}" dt="2018-08-04T21:38:35.011" v="6" actId="2696"/>
        <pc:sldMkLst>
          <pc:docMk/>
          <pc:sldMk cId="3588067104" sldId="275"/>
        </pc:sldMkLst>
      </pc:sldChg>
      <pc:sldChg chg="del">
        <pc:chgData name="Yaroslav Kuchuk" userId="876ab49e16fcb7e8" providerId="LiveId" clId="{804030D9-0B73-4920-897B-C6DC1F4DD6DE}" dt="2018-08-04T21:38:34.926" v="3" actId="2696"/>
        <pc:sldMkLst>
          <pc:docMk/>
          <pc:sldMk cId="3379488543" sldId="276"/>
        </pc:sldMkLst>
      </pc:sldChg>
      <pc:sldChg chg="del">
        <pc:chgData name="Yaroslav Kuchuk" userId="876ab49e16fcb7e8" providerId="LiveId" clId="{804030D9-0B73-4920-897B-C6DC1F4DD6DE}" dt="2018-08-04T21:38:34.969" v="4" actId="2696"/>
        <pc:sldMkLst>
          <pc:docMk/>
          <pc:sldMk cId="1484008819" sldId="277"/>
        </pc:sldMkLst>
      </pc:sldChg>
      <pc:sldChg chg="del">
        <pc:chgData name="Yaroslav Kuchuk" userId="876ab49e16fcb7e8" providerId="LiveId" clId="{804030D9-0B73-4920-897B-C6DC1F4DD6DE}" dt="2018-08-04T21:38:35.120" v="10" actId="2696"/>
        <pc:sldMkLst>
          <pc:docMk/>
          <pc:sldMk cId="3372837046" sldId="280"/>
        </pc:sldMkLst>
      </pc:sldChg>
      <pc:sldChg chg="del">
        <pc:chgData name="Yaroslav Kuchuk" userId="876ab49e16fcb7e8" providerId="LiveId" clId="{804030D9-0B73-4920-897B-C6DC1F4DD6DE}" dt="2018-08-04T21:38:35.044" v="7" actId="2696"/>
        <pc:sldMkLst>
          <pc:docMk/>
          <pc:sldMk cId="301837526" sldId="281"/>
        </pc:sldMkLst>
      </pc:sldChg>
      <pc:sldChg chg="del">
        <pc:chgData name="Yaroslav Kuchuk" userId="876ab49e16fcb7e8" providerId="LiveId" clId="{804030D9-0B73-4920-897B-C6DC1F4DD6DE}" dt="2018-08-04T21:38:35.070" v="8" actId="2696"/>
        <pc:sldMkLst>
          <pc:docMk/>
          <pc:sldMk cId="1470206365" sldId="282"/>
        </pc:sldMkLst>
      </pc:sldChg>
      <pc:sldChg chg="del">
        <pc:chgData name="Yaroslav Kuchuk" userId="876ab49e16fcb7e8" providerId="LiveId" clId="{804030D9-0B73-4920-897B-C6DC1F4DD6DE}" dt="2018-08-04T21:38:35.104" v="9" actId="2696"/>
        <pc:sldMkLst>
          <pc:docMk/>
          <pc:sldMk cId="2411421425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10.1.php" TargetMode="External"/><Relationship Id="rId2" Type="http://schemas.openxmlformats.org/officeDocument/2006/relationships/hyperlink" Target="https://docs.microsoft.com/ru-ru/dotnet/standard/garbage-collec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dotnet/framework/app-domains/assembly-manifest" TargetMode="External"/><Relationship Id="rId4" Type="http://schemas.openxmlformats.org/officeDocument/2006/relationships/hyperlink" Target="https://habr.com/post/125968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256E-0E92-4F6B-80C1-655609C88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Урок </a:t>
            </a:r>
            <a:r>
              <a:rPr lang="en-US" dirty="0"/>
              <a:t>#</a:t>
            </a:r>
            <a:r>
              <a:rPr lang="ru-RU"/>
              <a:t>1</a:t>
            </a:r>
            <a:r>
              <a:rPr lang="uk-UA"/>
              <a:t>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64002-FB2A-431E-A293-52B038104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0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0BCA-A2B1-4D78-A36F-027468D9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1B0F-6C6E-472C-9746-7822456F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Сборка мусора</a:t>
            </a:r>
            <a:r>
              <a:rPr lang="ru-RU" dirty="0"/>
              <a:t> - </a:t>
            </a:r>
            <a:r>
              <a:rPr lang="en-US" dirty="0">
                <a:hlinkClick r:id="rId2"/>
              </a:rPr>
              <a:t>https://docs.microsoft.com/ru-ru/dotnet/standard/garbage-collection/</a:t>
            </a:r>
            <a:endParaRPr lang="ru-RU" dirty="0"/>
          </a:p>
          <a:p>
            <a:r>
              <a:rPr lang="ru-RU" b="1" dirty="0"/>
              <a:t>Структура сборки в </a:t>
            </a:r>
            <a:r>
              <a:rPr lang="en-US" b="1" dirty="0"/>
              <a:t>.NET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https://metanit.com/sharp/tutorial/10.1.php</a:t>
            </a:r>
            <a:endParaRPr lang="ru-RU" dirty="0"/>
          </a:p>
          <a:p>
            <a:r>
              <a:rPr lang="en-US" dirty="0">
                <a:hlinkClick r:id="rId4"/>
              </a:rPr>
              <a:t>https://habr.com/post/125968/</a:t>
            </a:r>
            <a:endParaRPr lang="en-US" dirty="0"/>
          </a:p>
          <a:p>
            <a:r>
              <a:rPr lang="en-US" dirty="0">
                <a:hlinkClick r:id="rId5"/>
              </a:rPr>
              <a:t>https://docs.microsoft.com/en-us/dotnet/framework/app-domains/assembly-manifest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3A71-6F55-404D-B070-123F8D10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 приложения в памяти</a:t>
            </a:r>
            <a:endParaRPr lang="en-US" dirty="0"/>
          </a:p>
        </p:txBody>
      </p:sp>
      <p:pic>
        <p:nvPicPr>
          <p:cNvPr id="1026" name="Picture 2" descr="Картинки по запросу .NET STack memory">
            <a:extLst>
              <a:ext uri="{FF2B5EF4-FFF2-40B4-BE49-F238E27FC236}">
                <a16:creationId xmlns:a16="http://schemas.microsoft.com/office/drawing/2014/main" id="{CF18E9A6-6588-47DB-B5BE-7641B2810C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581" y="2197510"/>
            <a:ext cx="8472403" cy="326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09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5256F7-698B-49DC-A5BE-4E0EE515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5854032-C478-44B3-B9BD-B839440CE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происходит очищение памяти в стеке?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2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33C60-1B0E-464B-9352-C96F08AD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Куча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3D18F17-BC02-46A9-A397-47EEB90E4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 же как и со стеком</a:t>
            </a:r>
          </a:p>
          <a:p>
            <a:r>
              <a:rPr lang="ru-RU" dirty="0"/>
              <a:t>Нет ссылок – очищаем кучу</a:t>
            </a:r>
          </a:p>
          <a:p>
            <a:r>
              <a:rPr lang="ru-RU" dirty="0"/>
              <a:t>Куча не фрагментирована, фрагментация после очистки</a:t>
            </a:r>
          </a:p>
          <a:p>
            <a:r>
              <a:rPr lang="ru-RU" dirty="0"/>
              <a:t>Отдельная куча для больших объектов (больше 85000 байт)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4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E7F88-AE87-4870-AF32-58D037F8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Поколения сборщика мусора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BDCB0E8-D5A4-4BAC-ADDA-CE217B08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Поколение 0 – новые объекты, еще не проходившие сборки мусора</a:t>
            </a:r>
          </a:p>
          <a:p>
            <a:r>
              <a:rPr lang="ru-RU" dirty="0"/>
              <a:t>Поколение 1</a:t>
            </a:r>
          </a:p>
          <a:p>
            <a:r>
              <a:rPr lang="ru-RU" dirty="0"/>
              <a:t>Поколение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2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38FA-DE23-4488-B22E-9F2827EC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мусора</a:t>
            </a:r>
            <a:endParaRPr lang="en-US" dirty="0"/>
          </a:p>
        </p:txBody>
      </p:sp>
      <p:pic>
        <p:nvPicPr>
          <p:cNvPr id="2050" name="Picture 2" descr="Картинки по запросу .NET garbage collector">
            <a:extLst>
              <a:ext uri="{FF2B5EF4-FFF2-40B4-BE49-F238E27FC236}">
                <a16:creationId xmlns:a16="http://schemas.microsoft.com/office/drawing/2014/main" id="{53284B0B-FCBC-41B6-AA20-226B5201A5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92" y="2315496"/>
            <a:ext cx="9421729" cy="403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33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CD81-1B7C-4136-8317-39588176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сборки (</a:t>
            </a:r>
            <a:r>
              <a:rPr lang="en-US" dirty="0"/>
              <a:t>assembly)</a:t>
            </a:r>
          </a:p>
        </p:txBody>
      </p:sp>
      <p:pic>
        <p:nvPicPr>
          <p:cNvPr id="3074" name="Picture 2" descr="Картинки по запросу .NET структура сборки">
            <a:extLst>
              <a:ext uri="{FF2B5EF4-FFF2-40B4-BE49-F238E27FC236}">
                <a16:creationId xmlns:a16="http://schemas.microsoft.com/office/drawing/2014/main" id="{5EC75F3C-FEE8-4050-9688-106AB38A10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620" y="1680632"/>
            <a:ext cx="6162495" cy="479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2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20F0D-1FC8-4F74-A0A9-6DF460EE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D46A380-80B0-402A-BC71-DE0E7604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Теория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24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464</TotalTime>
  <Words>139</Words>
  <Application>Microsoft Office PowerPoint</Application>
  <PresentationFormat>Широкий екран</PresentationFormat>
  <Paragraphs>23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Урок #13</vt:lpstr>
      <vt:lpstr>Links</vt:lpstr>
      <vt:lpstr>Фрагмент приложения в памяти</vt:lpstr>
      <vt:lpstr>Стек</vt:lpstr>
      <vt:lpstr>Куча</vt:lpstr>
      <vt:lpstr>Поколения сборщика мусора</vt:lpstr>
      <vt:lpstr>Сборка мусора</vt:lpstr>
      <vt:lpstr>Структура сборки (assembly)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#2</dc:title>
  <dc:creator>Yaroslav Kuchuk</dc:creator>
  <cp:lastModifiedBy>Yaroslav Kuchuk</cp:lastModifiedBy>
  <cp:revision>66</cp:revision>
  <dcterms:created xsi:type="dcterms:W3CDTF">2018-02-21T08:56:49Z</dcterms:created>
  <dcterms:modified xsi:type="dcterms:W3CDTF">2018-08-06T09:57:59Z</dcterms:modified>
</cp:coreProperties>
</file>