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83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EFC38-F030-4071-8219-FCDA59DBC1ED}" v="1831" dt="2018-08-01T12:19:3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GBH/pbucore/wiki/Contributing-to-the-project-through-Github-web-interface" TargetMode="External"/><Relationship Id="rId2" Type="http://schemas.openxmlformats.org/officeDocument/2006/relationships/hyperlink" Target="https://help.github.com/articles/create-a-rep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Appendix-A%3A-Git-in-Other-Environments-Git-in-Visual-Stud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я работаю с </a:t>
            </a:r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Туториал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Дважды кликаем на названии репозитория в списке локальных репозиториев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BC36EC-DFFE-4D72-BAEF-E3525F1A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3556000"/>
            <a:ext cx="3419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8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 доступных опциях можно почитать в ссылке про </a:t>
            </a:r>
            <a:r>
              <a:rPr lang="uk-UA" dirty="0"/>
              <a:t> </a:t>
            </a:r>
            <a:r>
              <a:rPr lang="en-US" dirty="0"/>
              <a:t>Git </a:t>
            </a:r>
            <a:r>
              <a:rPr lang="ru-RU" dirty="0"/>
              <a:t>и </a:t>
            </a:r>
            <a:r>
              <a:rPr lang="en-US" dirty="0"/>
              <a:t>Visual Studio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6208BD-74B7-43D5-A7DC-E4832AB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67062"/>
            <a:ext cx="335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Когда работа закончена (или </a:t>
            </a:r>
            <a:r>
              <a:rPr lang="ru-RU" dirty="0" err="1"/>
              <a:t>ооочень</a:t>
            </a:r>
            <a:r>
              <a:rPr lang="ru-RU" dirty="0"/>
              <a:t> нужно стороннее мнение) и вы вполне довольны тем, что получилось, опция </a:t>
            </a:r>
            <a:r>
              <a:rPr lang="en-US" b="1" dirty="0"/>
              <a:t>Changes </a:t>
            </a:r>
            <a:r>
              <a:rPr lang="ru-RU" dirty="0"/>
              <a:t>покажет</a:t>
            </a:r>
            <a:r>
              <a:rPr lang="ru-RU" b="1" dirty="0"/>
              <a:t> </a:t>
            </a:r>
            <a:r>
              <a:rPr lang="ru-RU" dirty="0"/>
              <a:t>изменения и оттуда же можно их </a:t>
            </a:r>
            <a:r>
              <a:rPr lang="ru-RU" dirty="0" err="1"/>
              <a:t>закоммитить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81648-77A6-4C87-B6E0-9216623C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95" y="3533567"/>
            <a:ext cx="3352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Commit message – </a:t>
            </a:r>
            <a:r>
              <a:rPr lang="ru-RU" dirty="0"/>
              <a:t>полигон для фантазии, точно опишите ваши изменения. Также я советую использовать следующий формат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uk-UA" b="1" dirty="0"/>
              <a:t> </a:t>
            </a:r>
            <a:r>
              <a:rPr lang="en-US" b="1" dirty="0"/>
              <a:t>{branch-name}: {description}</a:t>
            </a: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5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Проверить изменения – </a:t>
            </a:r>
            <a:r>
              <a:rPr lang="ru-RU" dirty="0"/>
              <a:t>правой кнопкой га файле, затем </a:t>
            </a:r>
            <a:r>
              <a:rPr lang="en-US" b="1" dirty="0"/>
              <a:t>Compare with Unmodified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9943AF-6B5B-4D73-81E3-ACFD159B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8" y="3655482"/>
            <a:ext cx="3409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DAB63-F8A9-4D75-92D7-345FC182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64" y="2603500"/>
            <a:ext cx="5405438" cy="3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633F7FB0-90D2-4664-88CD-26BC8BA4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 забудьте запушить ваши изменения на сервер после </a:t>
            </a:r>
            <a:r>
              <a:rPr lang="ru-RU" b="1" dirty="0" err="1"/>
              <a:t>коммита</a:t>
            </a:r>
            <a:r>
              <a:rPr lang="ru-RU" b="1" dirty="0"/>
              <a:t>!!!!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Sync -&gt; Outgoing commits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10DDD0-60E4-4C71-A9CB-D4711E32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3738562"/>
            <a:ext cx="3276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7724C-49F3-49AB-A3BE-B299FB24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пулл</a:t>
            </a:r>
            <a:r>
              <a:rPr lang="ru-RU" dirty="0"/>
              <a:t> </a:t>
            </a:r>
            <a:r>
              <a:rPr lang="ru-RU" dirty="0" err="1"/>
              <a:t>реквеста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2D53354-8FA5-44AF-B165-86356998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DD3A2D32-492E-49A7-9F73-3BA4A923380C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Возвращаемся на </a:t>
            </a:r>
            <a:r>
              <a:rPr lang="en-US" dirty="0"/>
              <a:t>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new pull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забудьте установить </a:t>
            </a:r>
            <a:r>
              <a:rPr lang="en-US" b="1" dirty="0"/>
              <a:t>Assignee</a:t>
            </a:r>
            <a:endParaRPr lang="ru-RU" b="1" dirty="0"/>
          </a:p>
          <a:p>
            <a:pPr marL="0" indent="0">
              <a:buFont typeface="Wingdings 3" charset="2"/>
              <a:buNone/>
            </a:pPr>
            <a:endParaRPr lang="ru-RU" b="1" dirty="0"/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B5F049-091A-4CC9-8A48-0EE916F4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83" y="3429000"/>
            <a:ext cx="5400675" cy="28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Все указанное в данной презентации есть субъективным мнением и субъективным подходом. Он работает, но рекомендуется также ознакомится с ссылками!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Prerequisites: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* Visual Studio 2017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24346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https://help.github.com/articles/create-a-repo/</a:t>
            </a:r>
            <a:endParaRPr lang="en-US" dirty="0"/>
          </a:p>
          <a:p>
            <a:r>
              <a:rPr lang="en-US" dirty="0">
                <a:hlinkClick r:id="rId3"/>
              </a:rPr>
              <a:t>https://github.com/WGBH/pbucore/wiki/Contributing-to-the-project-through-Github-web-interface</a:t>
            </a:r>
            <a:endParaRPr lang="ru-RU" dirty="0"/>
          </a:p>
          <a:p>
            <a:r>
              <a:rPr lang="en-US" dirty="0">
                <a:hlinkClick r:id="rId4"/>
              </a:rPr>
              <a:t>https://git-scm.com/book/en/v2/Appendix-A%3A-Git-in-Other-Environments-Git-in-Visual-Studio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1EB80-7689-4F31-8B62-2D6716CE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4496FA-5F48-4FDE-8953-90B130F2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Захожу на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НЕОБЯЗАТЕЛЬНО! </a:t>
            </a:r>
            <a:r>
              <a:rPr lang="ru-RU" dirty="0"/>
              <a:t>Убеждаюсь, что я в правильном контексте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10E695-D2BE-44D0-9360-829A05B6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71" y="3307835"/>
            <a:ext cx="6228522" cy="33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3A59-E0CD-4D7D-994D-92B38A45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4FDDC2E8-8170-49D5-B7E4-440786B0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НЕОБЯЗАТЕЛЬНО.</a:t>
            </a:r>
            <a:r>
              <a:rPr lang="ru-RU" dirty="0"/>
              <a:t> Создаю новый репозиторий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7DCF98-CC62-4B66-9093-E27A46E4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123405"/>
            <a:ext cx="6343650" cy="33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1192-1BEE-4635-AB30-86456DD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бранча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796DCD-13E2-4FB9-98B4-674160F0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После того как репозиторий создан – любым из указанных путей создаем </a:t>
            </a:r>
            <a:r>
              <a:rPr lang="en-US" dirty="0"/>
              <a:t>initial commit </a:t>
            </a:r>
            <a:r>
              <a:rPr lang="ru-RU" dirty="0"/>
              <a:t>и можем начинать работать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Создаем произвольный </a:t>
            </a:r>
            <a:r>
              <a:rPr lang="ru-RU" dirty="0" err="1"/>
              <a:t>бранч</a:t>
            </a:r>
            <a:r>
              <a:rPr lang="ru-RU" dirty="0"/>
              <a:t> из мастера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AAFF-70CE-49D0-8269-FD00D5B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689980-C984-4B59-A494-9612B45E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Переходим в </a:t>
            </a:r>
            <a:r>
              <a:rPr lang="en-US" dirty="0"/>
              <a:t>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меню выбираем </a:t>
            </a:r>
            <a:r>
              <a:rPr lang="en-US" b="1" dirty="0"/>
              <a:t>Team -&gt; Manage Connections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17320A-10EB-4343-A5AD-5F22F3D1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3" y="3429000"/>
            <a:ext cx="6186488" cy="33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появившемся справа окне выбираем </a:t>
            </a:r>
            <a:r>
              <a:rPr lang="uk-UA" dirty="0"/>
              <a:t> </a:t>
            </a:r>
            <a:r>
              <a:rPr lang="en-US" b="1" dirty="0"/>
              <a:t>Local Git Repositories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Выбираем</a:t>
            </a:r>
            <a:r>
              <a:rPr lang="ru-RU" b="1" dirty="0"/>
              <a:t> </a:t>
            </a:r>
            <a:r>
              <a:rPr lang="en-US" b="1" dirty="0"/>
              <a:t>Clone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Указываем адрес нашего репозитория и путь, куда мы его </a:t>
            </a:r>
            <a:r>
              <a:rPr lang="ru-RU" dirty="0" err="1"/>
              <a:t>склонируем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B6418E-661A-499E-BCDD-02B333DC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4381500"/>
            <a:ext cx="3362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Team Plugin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Дважды кликаем на названии репозитория в списке локальных репозиториев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BC36EC-DFFE-4D72-BAEF-E3525F1A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3556000"/>
            <a:ext cx="3419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324</Words>
  <Application>Microsoft Office PowerPoint</Application>
  <PresentationFormat>Широкий екран</PresentationFormat>
  <Paragraphs>60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Как я работаю с GitHub</vt:lpstr>
      <vt:lpstr> </vt:lpstr>
      <vt:lpstr>Links</vt:lpstr>
      <vt:lpstr>Создание репозитория</vt:lpstr>
      <vt:lpstr>Создание репозитория</vt:lpstr>
      <vt:lpstr>Создание бранча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Visual Studio Team Plugin</vt:lpstr>
      <vt:lpstr>Создание пулл реквеста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#11</dc:title>
  <dc:creator>Yaroslav Kuchuk</dc:creator>
  <cp:lastModifiedBy>Yaroslav Kuchuk</cp:lastModifiedBy>
  <cp:revision>13</cp:revision>
  <dcterms:created xsi:type="dcterms:W3CDTF">2018-07-25T20:05:19Z</dcterms:created>
  <dcterms:modified xsi:type="dcterms:W3CDTF">2018-08-01T12:19:36Z</dcterms:modified>
</cp:coreProperties>
</file>