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93" r:id="rId6"/>
    <p:sldId id="295" r:id="rId7"/>
    <p:sldId id="296" r:id="rId8"/>
    <p:sldId id="284" r:id="rId9"/>
    <p:sldId id="297" r:id="rId10"/>
    <p:sldId id="291" r:id="rId11"/>
    <p:sldId id="286" r:id="rId12"/>
    <p:sldId id="298" r:id="rId13"/>
    <p:sldId id="30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9CF8DEB5-D1C7-43F6-9C89-351DAB604263}"/>
    <pc:docChg chg="custSel delSld modSld">
      <pc:chgData name="Yaroslav Kuchuk" userId="876ab49e16fcb7e8" providerId="LiveId" clId="{9CF8DEB5-D1C7-43F6-9C89-351DAB604263}" dt="2018-05-02T21:55:03.341" v="1236" actId="2696"/>
      <pc:docMkLst>
        <pc:docMk/>
      </pc:docMkLst>
      <pc:sldChg chg="modSp">
        <pc:chgData name="Yaroslav Kuchuk" userId="876ab49e16fcb7e8" providerId="LiveId" clId="{9CF8DEB5-D1C7-43F6-9C89-351DAB604263}" dt="2018-05-02T21:14:42.530" v="84" actId="20577"/>
        <pc:sldMkLst>
          <pc:docMk/>
          <pc:sldMk cId="4042002836" sldId="256"/>
        </pc:sldMkLst>
        <pc:spChg chg="mod">
          <ac:chgData name="Yaroslav Kuchuk" userId="876ab49e16fcb7e8" providerId="LiveId" clId="{9CF8DEB5-D1C7-43F6-9C89-351DAB604263}" dt="2018-05-02T21:14:18.103" v="3" actId="20577"/>
          <ac:spMkLst>
            <pc:docMk/>
            <pc:sldMk cId="4042002836" sldId="256"/>
            <ac:spMk id="2" creationId="{201A256E-0E92-4F6B-80C1-655609C88451}"/>
          </ac:spMkLst>
        </pc:spChg>
        <pc:spChg chg="mod">
          <ac:chgData name="Yaroslav Kuchuk" userId="876ab49e16fcb7e8" providerId="LiveId" clId="{9CF8DEB5-D1C7-43F6-9C89-351DAB604263}" dt="2018-05-02T21:14:42.530" v="84" actId="20577"/>
          <ac:spMkLst>
            <pc:docMk/>
            <pc:sldMk cId="4042002836" sldId="256"/>
            <ac:spMk id="3" creationId="{CE464002-FB2A-431E-A293-52B038104E3D}"/>
          </ac:spMkLst>
        </pc:spChg>
      </pc:sldChg>
      <pc:sldChg chg="modSp">
        <pc:chgData name="Yaroslav Kuchuk" userId="876ab49e16fcb7e8" providerId="LiveId" clId="{9CF8DEB5-D1C7-43F6-9C89-351DAB604263}" dt="2018-05-02T21:19:31.199" v="276" actId="5793"/>
        <pc:sldMkLst>
          <pc:docMk/>
          <pc:sldMk cId="1958098155" sldId="257"/>
        </pc:sldMkLst>
        <pc:spChg chg="mod">
          <ac:chgData name="Yaroslav Kuchuk" userId="876ab49e16fcb7e8" providerId="LiveId" clId="{9CF8DEB5-D1C7-43F6-9C89-351DAB604263}" dt="2018-05-02T21:19:20.154" v="251" actId="20577"/>
          <ac:spMkLst>
            <pc:docMk/>
            <pc:sldMk cId="1958098155" sldId="257"/>
            <ac:spMk id="2" creationId="{D6683A71-6F55-404D-B070-123F8D109C65}"/>
          </ac:spMkLst>
        </pc:spChg>
        <pc:spChg chg="mod">
          <ac:chgData name="Yaroslav Kuchuk" userId="876ab49e16fcb7e8" providerId="LiveId" clId="{9CF8DEB5-D1C7-43F6-9C89-351DAB604263}" dt="2018-05-02T21:19:31.199" v="276" actId="5793"/>
          <ac:spMkLst>
            <pc:docMk/>
            <pc:sldMk cId="1958098155" sldId="257"/>
            <ac:spMk id="4" creationId="{073973A7-E812-4882-896A-0A3E6856F25F}"/>
          </ac:spMkLst>
        </pc:spChg>
      </pc:sldChg>
      <pc:sldChg chg="modSp">
        <pc:chgData name="Yaroslav Kuchuk" userId="876ab49e16fcb7e8" providerId="LiveId" clId="{9CF8DEB5-D1C7-43F6-9C89-351DAB604263}" dt="2018-05-02T21:22:23.015" v="515" actId="5793"/>
        <pc:sldMkLst>
          <pc:docMk/>
          <pc:sldMk cId="3921336771" sldId="259"/>
        </pc:sldMkLst>
        <pc:spChg chg="mod">
          <ac:chgData name="Yaroslav Kuchuk" userId="876ab49e16fcb7e8" providerId="LiveId" clId="{9CF8DEB5-D1C7-43F6-9C89-351DAB604263}" dt="2018-05-02T21:20:01.681" v="373" actId="20577"/>
          <ac:spMkLst>
            <pc:docMk/>
            <pc:sldMk cId="3921336771" sldId="259"/>
            <ac:spMk id="2" creationId="{937F38FA-DE23-4488-B22E-9F2827EC1D9A}"/>
          </ac:spMkLst>
        </pc:spChg>
        <pc:spChg chg="mod">
          <ac:chgData name="Yaroslav Kuchuk" userId="876ab49e16fcb7e8" providerId="LiveId" clId="{9CF8DEB5-D1C7-43F6-9C89-351DAB604263}" dt="2018-05-02T21:22:23.015" v="515" actId="5793"/>
          <ac:spMkLst>
            <pc:docMk/>
            <pc:sldMk cId="3921336771" sldId="259"/>
            <ac:spMk id="4" creationId="{C00E099E-447A-48C9-BDB3-584909D224D3}"/>
          </ac:spMkLst>
        </pc:spChg>
      </pc:sldChg>
      <pc:sldChg chg="modSp">
        <pc:chgData name="Yaroslav Kuchuk" userId="876ab49e16fcb7e8" providerId="LiveId" clId="{9CF8DEB5-D1C7-43F6-9C89-351DAB604263}" dt="2018-05-02T21:49:10.777" v="1120" actId="20577"/>
        <pc:sldMkLst>
          <pc:docMk/>
          <pc:sldMk cId="3399500997" sldId="261"/>
        </pc:sldMkLst>
        <pc:spChg chg="mod">
          <ac:chgData name="Yaroslav Kuchuk" userId="876ab49e16fcb7e8" providerId="LiveId" clId="{9CF8DEB5-D1C7-43F6-9C89-351DAB604263}" dt="2018-05-02T21:49:10.777" v="1120" actId="20577"/>
          <ac:spMkLst>
            <pc:docMk/>
            <pc:sldMk cId="3399500997" sldId="261"/>
            <ac:spMk id="3" creationId="{D2B11B0F-6C6E-472C-9746-7822456FAE02}"/>
          </ac:spMkLst>
        </pc:spChg>
      </pc:sldChg>
      <pc:sldChg chg="modSp">
        <pc:chgData name="Yaroslav Kuchuk" userId="876ab49e16fcb7e8" providerId="LiveId" clId="{9CF8DEB5-D1C7-43F6-9C89-351DAB604263}" dt="2018-05-02T21:43:21.556" v="963"/>
        <pc:sldMkLst>
          <pc:docMk/>
          <pc:sldMk cId="910567935" sldId="284"/>
        </pc:sldMkLst>
        <pc:spChg chg="mod">
          <ac:chgData name="Yaroslav Kuchuk" userId="876ab49e16fcb7e8" providerId="LiveId" clId="{9CF8DEB5-D1C7-43F6-9C89-351DAB604263}" dt="2018-05-02T21:42:36.651" v="961"/>
          <ac:spMkLst>
            <pc:docMk/>
            <pc:sldMk cId="910567935" sldId="284"/>
            <ac:spMk id="2" creationId="{00DFE721-D496-4B47-92E0-A56680BB16D2}"/>
          </ac:spMkLst>
        </pc:spChg>
        <pc:spChg chg="mod">
          <ac:chgData name="Yaroslav Kuchuk" userId="876ab49e16fcb7e8" providerId="LiveId" clId="{9CF8DEB5-D1C7-43F6-9C89-351DAB604263}" dt="2018-05-02T21:43:21.556" v="963"/>
          <ac:spMkLst>
            <pc:docMk/>
            <pc:sldMk cId="910567935" sldId="284"/>
            <ac:spMk id="4" creationId="{A2B9D376-E529-4B9E-9EAC-EF6641103AEC}"/>
          </ac:spMkLst>
        </pc:spChg>
      </pc:sldChg>
      <pc:sldChg chg="modSp">
        <pc:chgData name="Yaroslav Kuchuk" userId="876ab49e16fcb7e8" providerId="LiveId" clId="{9CF8DEB5-D1C7-43F6-9C89-351DAB604263}" dt="2018-05-02T21:46:07.650" v="1117" actId="20577"/>
        <pc:sldMkLst>
          <pc:docMk/>
          <pc:sldMk cId="89255408" sldId="286"/>
        </pc:sldMkLst>
        <pc:spChg chg="mod">
          <ac:chgData name="Yaroslav Kuchuk" userId="876ab49e16fcb7e8" providerId="LiveId" clId="{9CF8DEB5-D1C7-43F6-9C89-351DAB604263}" dt="2018-05-02T21:45:51.836" v="1093" actId="20577"/>
          <ac:spMkLst>
            <pc:docMk/>
            <pc:sldMk cId="89255408" sldId="286"/>
            <ac:spMk id="2" creationId="{6883C77B-93E3-47EB-B14F-AC7A40259139}"/>
          </ac:spMkLst>
        </pc:spChg>
        <pc:spChg chg="mod">
          <ac:chgData name="Yaroslav Kuchuk" userId="876ab49e16fcb7e8" providerId="LiveId" clId="{9CF8DEB5-D1C7-43F6-9C89-351DAB604263}" dt="2018-05-02T21:46:07.650" v="1117" actId="20577"/>
          <ac:spMkLst>
            <pc:docMk/>
            <pc:sldMk cId="89255408" sldId="286"/>
            <ac:spMk id="5" creationId="{7C669AC9-4497-44C4-98C8-F008562C0AEB}"/>
          </ac:spMkLst>
        </pc:spChg>
      </pc:sldChg>
      <pc:sldChg chg="modSp">
        <pc:chgData name="Yaroslav Kuchuk" userId="876ab49e16fcb7e8" providerId="LiveId" clId="{9CF8DEB5-D1C7-43F6-9C89-351DAB604263}" dt="2018-05-02T21:44:58.306" v="1070"/>
        <pc:sldMkLst>
          <pc:docMk/>
          <pc:sldMk cId="622625568" sldId="291"/>
        </pc:sldMkLst>
        <pc:spChg chg="mod">
          <ac:chgData name="Yaroslav Kuchuk" userId="876ab49e16fcb7e8" providerId="LiveId" clId="{9CF8DEB5-D1C7-43F6-9C89-351DAB604263}" dt="2018-05-02T21:44:54.565" v="1068" actId="20577"/>
          <ac:spMkLst>
            <pc:docMk/>
            <pc:sldMk cId="622625568" sldId="291"/>
            <ac:spMk id="2" creationId="{0E73170D-568C-4DF0-BD87-1F6EA521C703}"/>
          </ac:spMkLst>
        </pc:spChg>
        <pc:spChg chg="mod">
          <ac:chgData name="Yaroslav Kuchuk" userId="876ab49e16fcb7e8" providerId="LiveId" clId="{9CF8DEB5-D1C7-43F6-9C89-351DAB604263}" dt="2018-05-02T21:44:58.306" v="1070"/>
          <ac:spMkLst>
            <pc:docMk/>
            <pc:sldMk cId="622625568" sldId="291"/>
            <ac:spMk id="5" creationId="{C4E85235-4808-417F-B04A-3508D87B7FD1}"/>
          </ac:spMkLst>
        </pc:spChg>
      </pc:sldChg>
      <pc:sldChg chg="modSp">
        <pc:chgData name="Yaroslav Kuchuk" userId="876ab49e16fcb7e8" providerId="LiveId" clId="{9CF8DEB5-D1C7-43F6-9C89-351DAB604263}" dt="2018-05-02T21:28:37.690" v="763" actId="20577"/>
        <pc:sldMkLst>
          <pc:docMk/>
          <pc:sldMk cId="2937010089" sldId="293"/>
        </pc:sldMkLst>
        <pc:spChg chg="mod">
          <ac:chgData name="Yaroslav Kuchuk" userId="876ab49e16fcb7e8" providerId="LiveId" clId="{9CF8DEB5-D1C7-43F6-9C89-351DAB604263}" dt="2018-05-02T21:22:58.258" v="548" actId="20577"/>
          <ac:spMkLst>
            <pc:docMk/>
            <pc:sldMk cId="2937010089" sldId="293"/>
            <ac:spMk id="2" creationId="{404E5B23-FB20-4EA0-8A54-36596A151B3C}"/>
          </ac:spMkLst>
        </pc:spChg>
        <pc:spChg chg="mod">
          <ac:chgData name="Yaroslav Kuchuk" userId="876ab49e16fcb7e8" providerId="LiveId" clId="{9CF8DEB5-D1C7-43F6-9C89-351DAB604263}" dt="2018-05-02T21:28:37.690" v="763" actId="20577"/>
          <ac:spMkLst>
            <pc:docMk/>
            <pc:sldMk cId="2937010089" sldId="293"/>
            <ac:spMk id="4" creationId="{0C097326-0E7D-4106-B17C-C9C1F953C482}"/>
          </ac:spMkLst>
        </pc:spChg>
      </pc:sldChg>
      <pc:sldChg chg="modSp">
        <pc:chgData name="Yaroslav Kuchuk" userId="876ab49e16fcb7e8" providerId="LiveId" clId="{9CF8DEB5-D1C7-43F6-9C89-351DAB604263}" dt="2018-05-02T21:37:56.887" v="943" actId="20577"/>
        <pc:sldMkLst>
          <pc:docMk/>
          <pc:sldMk cId="3471658806" sldId="295"/>
        </pc:sldMkLst>
        <pc:spChg chg="mod">
          <ac:chgData name="Yaroslav Kuchuk" userId="876ab49e16fcb7e8" providerId="LiveId" clId="{9CF8DEB5-D1C7-43F6-9C89-351DAB604263}" dt="2018-05-02T21:29:10.298" v="798" actId="20577"/>
          <ac:spMkLst>
            <pc:docMk/>
            <pc:sldMk cId="3471658806" sldId="295"/>
            <ac:spMk id="2" creationId="{39AF99E2-6C90-4804-8F9F-9B284ADEC8A8}"/>
          </ac:spMkLst>
        </pc:spChg>
        <pc:spChg chg="mod">
          <ac:chgData name="Yaroslav Kuchuk" userId="876ab49e16fcb7e8" providerId="LiveId" clId="{9CF8DEB5-D1C7-43F6-9C89-351DAB604263}" dt="2018-05-02T21:37:56.887" v="943" actId="20577"/>
          <ac:spMkLst>
            <pc:docMk/>
            <pc:sldMk cId="3471658806" sldId="295"/>
            <ac:spMk id="3" creationId="{D1679880-F59D-43F6-AB24-69C7FE3FF8F3}"/>
          </ac:spMkLst>
        </pc:spChg>
      </pc:sldChg>
      <pc:sldChg chg="modSp">
        <pc:chgData name="Yaroslav Kuchuk" userId="876ab49e16fcb7e8" providerId="LiveId" clId="{9CF8DEB5-D1C7-43F6-9C89-351DAB604263}" dt="2018-05-02T21:39:20.917" v="959"/>
        <pc:sldMkLst>
          <pc:docMk/>
          <pc:sldMk cId="2727495018" sldId="296"/>
        </pc:sldMkLst>
        <pc:spChg chg="mod">
          <ac:chgData name="Yaroslav Kuchuk" userId="876ab49e16fcb7e8" providerId="LiveId" clId="{9CF8DEB5-D1C7-43F6-9C89-351DAB604263}" dt="2018-05-02T21:38:25.155" v="955" actId="20577"/>
          <ac:spMkLst>
            <pc:docMk/>
            <pc:sldMk cId="2727495018" sldId="296"/>
            <ac:spMk id="2" creationId="{5F37525D-113E-4B44-B6B6-D864354C5233}"/>
          </ac:spMkLst>
        </pc:spChg>
        <pc:spChg chg="mod">
          <ac:chgData name="Yaroslav Kuchuk" userId="876ab49e16fcb7e8" providerId="LiveId" clId="{9CF8DEB5-D1C7-43F6-9C89-351DAB604263}" dt="2018-05-02T21:39:20.917" v="959"/>
          <ac:spMkLst>
            <pc:docMk/>
            <pc:sldMk cId="2727495018" sldId="296"/>
            <ac:spMk id="4" creationId="{46CC427B-C235-458B-B983-54D50C5B223B}"/>
          </ac:spMkLst>
        </pc:spChg>
      </pc:sldChg>
      <pc:sldChg chg="modSp">
        <pc:chgData name="Yaroslav Kuchuk" userId="876ab49e16fcb7e8" providerId="LiveId" clId="{9CF8DEB5-D1C7-43F6-9C89-351DAB604263}" dt="2018-05-02T21:44:10.978" v="1053" actId="20577"/>
        <pc:sldMkLst>
          <pc:docMk/>
          <pc:sldMk cId="3668797073" sldId="297"/>
        </pc:sldMkLst>
        <pc:spChg chg="mod">
          <ac:chgData name="Yaroslav Kuchuk" userId="876ab49e16fcb7e8" providerId="LiveId" clId="{9CF8DEB5-D1C7-43F6-9C89-351DAB604263}" dt="2018-05-02T21:43:45.970" v="987" actId="20577"/>
          <ac:spMkLst>
            <pc:docMk/>
            <pc:sldMk cId="3668797073" sldId="297"/>
            <ac:spMk id="2" creationId="{663F6BF7-DB91-4671-ABD7-CACD7BC764C8}"/>
          </ac:spMkLst>
        </pc:spChg>
        <pc:spChg chg="mod">
          <ac:chgData name="Yaroslav Kuchuk" userId="876ab49e16fcb7e8" providerId="LiveId" clId="{9CF8DEB5-D1C7-43F6-9C89-351DAB604263}" dt="2018-05-02T21:44:10.978" v="1053" actId="20577"/>
          <ac:spMkLst>
            <pc:docMk/>
            <pc:sldMk cId="3668797073" sldId="297"/>
            <ac:spMk id="3" creationId="{1737DBC4-B098-41BA-B260-9CBD5E9410A9}"/>
          </ac:spMkLst>
        </pc:spChg>
      </pc:sldChg>
      <pc:sldChg chg="addSp delSp modSp">
        <pc:chgData name="Yaroslav Kuchuk" userId="876ab49e16fcb7e8" providerId="LiveId" clId="{9CF8DEB5-D1C7-43F6-9C89-351DAB604263}" dt="2018-05-02T21:50:16.837" v="1219" actId="1076"/>
        <pc:sldMkLst>
          <pc:docMk/>
          <pc:sldMk cId="1084610224" sldId="298"/>
        </pc:sldMkLst>
        <pc:spChg chg="mod">
          <ac:chgData name="Yaroslav Kuchuk" userId="876ab49e16fcb7e8" providerId="LiveId" clId="{9CF8DEB5-D1C7-43F6-9C89-351DAB604263}" dt="2018-05-02T21:49:53.917" v="1138" actId="20577"/>
          <ac:spMkLst>
            <pc:docMk/>
            <pc:sldMk cId="1084610224" sldId="298"/>
            <ac:spMk id="2" creationId="{AAC62403-FDDF-4151-9D50-E5FBDFF6E5E3}"/>
          </ac:spMkLst>
        </pc:spChg>
        <pc:spChg chg="del mod">
          <ac:chgData name="Yaroslav Kuchuk" userId="876ab49e16fcb7e8" providerId="LiveId" clId="{9CF8DEB5-D1C7-43F6-9C89-351DAB604263}" dt="2018-05-02T21:50:10.042" v="1217"/>
          <ac:spMkLst>
            <pc:docMk/>
            <pc:sldMk cId="1084610224" sldId="298"/>
            <ac:spMk id="3" creationId="{51B7437B-0BE6-4339-A04D-C3FCC8692E3E}"/>
          </ac:spMkLst>
        </pc:spChg>
        <pc:picChg chg="add mod">
          <ac:chgData name="Yaroslav Kuchuk" userId="876ab49e16fcb7e8" providerId="LiveId" clId="{9CF8DEB5-D1C7-43F6-9C89-351DAB604263}" dt="2018-05-02T21:50:16.837" v="1219" actId="1076"/>
          <ac:picMkLst>
            <pc:docMk/>
            <pc:sldMk cId="1084610224" sldId="298"/>
            <ac:picMk id="4" creationId="{DB99895D-4D90-4098-B907-178A168CF652}"/>
          </ac:picMkLst>
        </pc:picChg>
      </pc:sldChg>
      <pc:sldChg chg="del">
        <pc:chgData name="Yaroslav Kuchuk" userId="876ab49e16fcb7e8" providerId="LiveId" clId="{9CF8DEB5-D1C7-43F6-9C89-351DAB604263}" dt="2018-05-02T21:55:03.341" v="1236" actId="2696"/>
        <pc:sldMkLst>
          <pc:docMk/>
          <pc:sldMk cId="578912306" sldId="299"/>
        </pc:sldMkLst>
      </pc:sldChg>
      <pc:sldChg chg="modSp">
        <pc:chgData name="Yaroslav Kuchuk" userId="876ab49e16fcb7e8" providerId="LiveId" clId="{9CF8DEB5-D1C7-43F6-9C89-351DAB604263}" dt="2018-05-02T21:52:44.408" v="1230" actId="27636"/>
        <pc:sldMkLst>
          <pc:docMk/>
          <pc:sldMk cId="1589138693" sldId="300"/>
        </pc:sldMkLst>
        <pc:spChg chg="mod">
          <ac:chgData name="Yaroslav Kuchuk" userId="876ab49e16fcb7e8" providerId="LiveId" clId="{9CF8DEB5-D1C7-43F6-9C89-351DAB604263}" dt="2018-05-02T21:52:39.550" v="1227" actId="20577"/>
          <ac:spMkLst>
            <pc:docMk/>
            <pc:sldMk cId="1589138693" sldId="300"/>
            <ac:spMk id="2" creationId="{AC93CA6A-C8F7-418F-8A25-2E24CAF62190}"/>
          </ac:spMkLst>
        </pc:spChg>
        <pc:spChg chg="mod">
          <ac:chgData name="Yaroslav Kuchuk" userId="876ab49e16fcb7e8" providerId="LiveId" clId="{9CF8DEB5-D1C7-43F6-9C89-351DAB604263}" dt="2018-05-02T21:52:44.408" v="1230" actId="27636"/>
          <ac:spMkLst>
            <pc:docMk/>
            <pc:sldMk cId="1589138693" sldId="300"/>
            <ac:spMk id="3" creationId="{7C707357-5A81-4D10-954C-D93E2A5F5CFA}"/>
          </ac:spMkLst>
        </pc:spChg>
      </pc:sldChg>
      <pc:sldChg chg="del">
        <pc:chgData name="Yaroslav Kuchuk" userId="876ab49e16fcb7e8" providerId="LiveId" clId="{9CF8DEB5-D1C7-43F6-9C89-351DAB604263}" dt="2018-05-02T21:54:54.348" v="1231" actId="2696"/>
        <pc:sldMkLst>
          <pc:docMk/>
          <pc:sldMk cId="2970311264" sldId="301"/>
        </pc:sldMkLst>
      </pc:sldChg>
      <pc:sldChg chg="del">
        <pc:chgData name="Yaroslav Kuchuk" userId="876ab49e16fcb7e8" providerId="LiveId" clId="{9CF8DEB5-D1C7-43F6-9C89-351DAB604263}" dt="2018-05-02T21:54:56.358" v="1232" actId="2696"/>
        <pc:sldMkLst>
          <pc:docMk/>
          <pc:sldMk cId="1099932775" sldId="302"/>
        </pc:sldMkLst>
      </pc:sldChg>
      <pc:sldChg chg="del">
        <pc:chgData name="Yaroslav Kuchuk" userId="876ab49e16fcb7e8" providerId="LiveId" clId="{9CF8DEB5-D1C7-43F6-9C89-351DAB604263}" dt="2018-05-02T21:54:57.414" v="1233" actId="2696"/>
        <pc:sldMkLst>
          <pc:docMk/>
          <pc:sldMk cId="2000667546" sldId="303"/>
        </pc:sldMkLst>
      </pc:sldChg>
      <pc:sldChg chg="del">
        <pc:chgData name="Yaroslav Kuchuk" userId="876ab49e16fcb7e8" providerId="LiveId" clId="{9CF8DEB5-D1C7-43F6-9C89-351DAB604263}" dt="2018-05-02T21:54:58.368" v="1234" actId="2696"/>
        <pc:sldMkLst>
          <pc:docMk/>
          <pc:sldMk cId="908628423" sldId="304"/>
        </pc:sldMkLst>
      </pc:sldChg>
      <pc:sldChg chg="del">
        <pc:chgData name="Yaroslav Kuchuk" userId="876ab49e16fcb7e8" providerId="LiveId" clId="{9CF8DEB5-D1C7-43F6-9C89-351DAB604263}" dt="2018-05-02T21:55:00.023" v="1235" actId="2696"/>
        <pc:sldMkLst>
          <pc:docMk/>
          <pc:sldMk cId="3311107253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208442/" TargetMode="External"/><Relationship Id="rId2" Type="http://schemas.openxmlformats.org/officeDocument/2006/relationships/hyperlink" Target="https://blog.byndyu.ru/2009/10/soli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nit.com/sharp/tutorial/10.1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SOLID/</a:t>
            </a:r>
            <a:r>
              <a:rPr lang="ru-RU" dirty="0"/>
              <a:t>структура приложения в </a:t>
            </a:r>
            <a:r>
              <a:rPr lang="en-US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170D-568C-4DF0-BD87-1F6EA521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Инверсия данных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C4E85235-4808-417F-B04A-3508D87B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Модули верхнего уровня не должны зависеть от модулей нижнего уровня. Оба должны зависеть от абстракции.</a:t>
            </a:r>
          </a:p>
          <a:p>
            <a:r>
              <a:rPr lang="ru-RU" dirty="0"/>
              <a:t>Абстракции не должны зависеть от деталей. Детали должны зависеть от абстракций.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262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3C77B-93E3-47EB-B14F-AC7A4025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yourself!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C669AC9-4497-44C4-98C8-F008562C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 повторяйте себя!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5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2403-FDDF-4151-9D50-E5FBDFF6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сборки</a:t>
            </a:r>
            <a:endParaRPr lang="en-US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DB99895D-4D90-4098-B907-178A168CF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321" y="2788576"/>
            <a:ext cx="3809353" cy="28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1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A6A-C8F7-418F-8A25-2E24CAF6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Манифест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7357-5A81-4D10-954C-D93E2A5F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Имя сборки</a:t>
            </a:r>
            <a:endParaRPr lang="ru-RU" dirty="0"/>
          </a:p>
          <a:p>
            <a:r>
              <a:rPr lang="ru-RU" b="1" dirty="0"/>
              <a:t>Номер версии</a:t>
            </a:r>
            <a:r>
              <a:rPr lang="ru-RU" dirty="0"/>
              <a:t>: основной и дополнительный номера. Используется для управления версиями</a:t>
            </a:r>
          </a:p>
          <a:p>
            <a:r>
              <a:rPr lang="ru-RU" b="1" dirty="0"/>
              <a:t>Язык и региональные параметры</a:t>
            </a:r>
            <a:r>
              <a:rPr lang="ru-RU" dirty="0"/>
              <a:t>: информация о языке и региональных параметрах, которые поддерживает сборка</a:t>
            </a:r>
          </a:p>
          <a:p>
            <a:r>
              <a:rPr lang="ru-RU" b="1" dirty="0"/>
              <a:t>Информация о строгом имени</a:t>
            </a:r>
            <a:r>
              <a:rPr lang="ru-RU" dirty="0"/>
              <a:t>: открытый ключ издателя</a:t>
            </a:r>
          </a:p>
          <a:p>
            <a:r>
              <a:rPr lang="ru-RU" b="1" dirty="0"/>
              <a:t>Список всех файлов сборки</a:t>
            </a:r>
            <a:r>
              <a:rPr lang="ru-RU" dirty="0"/>
              <a:t>: хэш и имя каждого из входящих в сборку файлов</a:t>
            </a:r>
          </a:p>
          <a:p>
            <a:r>
              <a:rPr lang="ru-RU" b="1" dirty="0"/>
              <a:t>Список ссылок на другие сборки</a:t>
            </a:r>
            <a:r>
              <a:rPr lang="ru-RU" dirty="0"/>
              <a:t>, которые использует текущая сборка</a:t>
            </a:r>
          </a:p>
          <a:p>
            <a:r>
              <a:rPr lang="ru-RU" b="1" dirty="0"/>
              <a:t>Список ссылок на типы</a:t>
            </a:r>
            <a:r>
              <a:rPr lang="ru-RU" dirty="0"/>
              <a:t>, используемые сборкой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3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https://ru.wikipedia.org/wiki/SOLID_(%D0%BE%D0%B1%D1%8A%D0%B5%D0%BA%D1%82%D0%BD%D0%BE-%D0%BE%D1%80%D0%B8%D0%B5%D0%BD%D1%82%D0%B8%D1%80%D0%BE%D0%B2%D0%B0%D0%BD%D0%BD%D0%BE%D0%B5_%D0%BF%D1%80%D0%BE%D0%B3%D1%80%D0%B0%D0%BC%D0%BC%D0%B8%D1%80%D0%BE%D0%B2%D0%B0%D0%BD%D0%B8%D0%B5)</a:t>
            </a:r>
            <a:endParaRPr lang="ru-RU" b="1" dirty="0"/>
          </a:p>
          <a:p>
            <a:r>
              <a:rPr lang="en-US" b="1" dirty="0">
                <a:hlinkClick r:id="rId2"/>
              </a:rPr>
              <a:t>https://blog.byndyu.ru/2009/10/solid.html</a:t>
            </a:r>
            <a:endParaRPr lang="ru-RU" b="1" dirty="0"/>
          </a:p>
          <a:p>
            <a:r>
              <a:rPr lang="en-US" b="1" dirty="0">
                <a:hlinkClick r:id="rId3"/>
              </a:rPr>
              <a:t>https://habr.com/post/208442/</a:t>
            </a:r>
            <a:endParaRPr lang="ru-RU" b="1" dirty="0"/>
          </a:p>
          <a:p>
            <a:r>
              <a:rPr lang="en-US" b="1" dirty="0">
                <a:hlinkClick r:id="rId4"/>
              </a:rPr>
              <a:t>https://metanit.com/sharp/tutorial/10.1.php</a:t>
            </a:r>
            <a:endParaRPr lang="ru-RU" b="1" dirty="0"/>
          </a:p>
          <a:p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endParaRPr lang="en-US" b="1" dirty="0"/>
          </a:p>
          <a:p>
            <a:endParaRPr lang="en-US" b="1" dirty="0"/>
          </a:p>
          <a:p>
            <a:endParaRPr lang="ru-RU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это нужно?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73973A7-E812-4882-896A-0A3E6856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Что такое плохой код?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Сложности в работе с ранее созданными проектами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00E099E-447A-48C9-BDB3-584909D2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«Дорогие» изменения – менять сложно, код спутанный, много непредсказуемых </a:t>
            </a:r>
            <a:r>
              <a:rPr lang="en-US" sz="2400" dirty="0"/>
              <a:t>affected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Невозможность разделить систему на компоненты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E5B23-FB20-4EA0-8A54-36596A15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097326-0E7D-4106-B17C-C9C1F953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Начало 2000-х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 – Single responsibility (</a:t>
            </a:r>
            <a:r>
              <a:rPr lang="ru-RU" dirty="0"/>
              <a:t>единственная ответственность</a:t>
            </a:r>
            <a:r>
              <a:rPr lang="en-US" dirty="0"/>
              <a:t>)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 – Open/Closed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 – </a:t>
            </a:r>
            <a:r>
              <a:rPr lang="ru-RU" dirty="0"/>
              <a:t>Принцип подстановки Барбары Лисков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– </a:t>
            </a:r>
            <a:r>
              <a:rPr lang="ru-RU" dirty="0"/>
              <a:t>Сегрегация интерфейсов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 – </a:t>
            </a:r>
            <a:r>
              <a:rPr lang="ru-RU" dirty="0"/>
              <a:t>Принцип инверсии зависимостей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>
              <a:buAutoNum type="arabicParenR"/>
            </a:pPr>
            <a:endParaRPr lang="ru-RU" dirty="0"/>
          </a:p>
          <a:p>
            <a:pPr>
              <a:buAutoNum type="arabicParenR"/>
            </a:pPr>
            <a:endParaRPr lang="ru-RU" dirty="0"/>
          </a:p>
          <a:p>
            <a:pPr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1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F99E2-6C90-4804-8F9F-9B284ADE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–</a:t>
            </a:r>
            <a:r>
              <a:rPr lang="ru-RU" dirty="0"/>
              <a:t> единственная ответственность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1679880-F59D-43F6-AB24-69C7FE3F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ЛЮБОЙ ОБЪЕКТ/МЕТОД/ИНТЕРФЕЙС ПРИМЕНЯЕТСЯ ДЛЯ ОДНОЙ (!!!!) цели!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Есть одна причина для изменения класса.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Много причин – частые изменения.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525D-113E-4B44-B6B6-D864354C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C427B-C235-458B-B983-54D50C5B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программные сущности (классы, модули, функции и т.д.) должны быть открыты для расширения, но закрыты для изменения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9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E721-D496-4B47-92E0-A56680BB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подстановки Барбары Лисков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2B9D376-E529-4B9E-9EAC-EF6641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latin typeface="Source Sans Pro"/>
              </a:rPr>
              <a:t>Функции, которые используют ссылки на базовые классы, должны иметь возможность использовать объекты производных классов, не зная об этом.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F6BF7-DB91-4671-ABD7-CACD7BC7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Сегрегация интерфейсов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37DBC4-B098-41BA-B260-9CBD5E94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Нет «Божественных» объектов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Нет и «Божественных» интерфейсов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97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11861</TotalTime>
  <Words>472</Words>
  <Application>Microsoft Office PowerPoint</Application>
  <PresentationFormat>Широкий екран</PresentationFormat>
  <Paragraphs>60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Source Sans Pro</vt:lpstr>
      <vt:lpstr>Wingdings 3</vt:lpstr>
      <vt:lpstr>Ion Boardroom</vt:lpstr>
      <vt:lpstr>Урок #20</vt:lpstr>
      <vt:lpstr>Links</vt:lpstr>
      <vt:lpstr>Для чего это нужно?</vt:lpstr>
      <vt:lpstr>Сложности в работе с ранее созданными проектами</vt:lpstr>
      <vt:lpstr>SOLID</vt:lpstr>
      <vt:lpstr>S – единственная ответственность</vt:lpstr>
      <vt:lpstr>Open/Closed</vt:lpstr>
      <vt:lpstr>Принцип подстановки Барбары Лисков</vt:lpstr>
      <vt:lpstr>Сегрегация интерфейсов</vt:lpstr>
      <vt:lpstr>Инверсия данных</vt:lpstr>
      <vt:lpstr>Don’t repeat yourself!</vt:lpstr>
      <vt:lpstr>Структура сборки</vt:lpstr>
      <vt:lpstr>Манифест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139</cp:revision>
  <dcterms:created xsi:type="dcterms:W3CDTF">2018-02-21T08:56:49Z</dcterms:created>
  <dcterms:modified xsi:type="dcterms:W3CDTF">2018-05-02T21:55:05Z</dcterms:modified>
</cp:coreProperties>
</file>