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73" r:id="rId9"/>
    <p:sldId id="276" r:id="rId10"/>
    <p:sldId id="274" r:id="rId11"/>
    <p:sldId id="275" r:id="rId12"/>
    <p:sldId id="277" r:id="rId13"/>
    <p:sldId id="278" r:id="rId14"/>
    <p:sldId id="279" r:id="rId15"/>
    <p:sldId id="263" r:id="rId16"/>
    <p:sldId id="265" r:id="rId17"/>
    <p:sldId id="264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common-type-syst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.net-tutorials.com/basics/loop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pic>
        <p:nvPicPr>
          <p:cNvPr id="4098" name="Picture 2" descr="Картинки по запросу c# reference value types for beginners">
            <a:extLst>
              <a:ext uri="{FF2B5EF4-FFF2-40B4-BE49-F238E27FC236}">
                <a16:creationId xmlns:a16="http://schemas.microsoft.com/office/drawing/2014/main" id="{EECADB07-6763-4DC8-8B25-691B64B14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35" y="2818473"/>
            <a:ext cx="3516850" cy="25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6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608-6FB8-473A-8646-FF833FB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pic>
        <p:nvPicPr>
          <p:cNvPr id="5122" name="Picture 2" descr="Картинки по запросу c# reference value types for beginners">
            <a:extLst>
              <a:ext uri="{FF2B5EF4-FFF2-40B4-BE49-F238E27FC236}">
                <a16:creationId xmlns:a16="http://schemas.microsoft.com/office/drawing/2014/main" id="{992B25D3-C202-4319-AABB-BD6F3CA354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53" y="1174268"/>
            <a:ext cx="7327067" cy="51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6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86A1-0557-4DF2-A7CB-52CE228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- отличия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7B50-F0C4-4F27-BCF0-4B0F1E0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Размещение типов: </a:t>
            </a:r>
            <a:br>
              <a:rPr lang="ru-RU" dirty="0"/>
            </a:br>
            <a:r>
              <a:rPr lang="ru-RU" dirty="0"/>
              <a:t>а) в стеке</a:t>
            </a:r>
            <a:br>
              <a:rPr lang="ru-RU" dirty="0"/>
            </a:br>
            <a:r>
              <a:rPr lang="ru-RU" dirty="0"/>
              <a:t>б) в управляемой куче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2. Представление переменной: </a:t>
            </a:r>
            <a:br>
              <a:rPr lang="ru-RU" dirty="0"/>
            </a:br>
            <a:r>
              <a:rPr lang="ru-RU" dirty="0"/>
              <a:t>а) в виде локальной копии</a:t>
            </a:r>
            <a:br>
              <a:rPr lang="ru-RU" dirty="0"/>
            </a:br>
            <a:r>
              <a:rPr lang="ru-RU" dirty="0"/>
              <a:t>б) в виде ссылки, указывающей на занимаемое соответствующим экземпляром место в памяти.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3. Наследование:</a:t>
            </a:r>
            <a:br>
              <a:rPr lang="ru-RU" dirty="0"/>
            </a:br>
            <a:r>
              <a:rPr lang="ru-RU" dirty="0"/>
              <a:t>а) наследуются от System.ValueType</a:t>
            </a:r>
            <a:br>
              <a:rPr lang="ru-RU" dirty="0"/>
            </a:br>
            <a:r>
              <a:rPr lang="ru-RU" dirty="0"/>
              <a:t>б) наследуются от любых других негерметизированных типов (кроме System.ValueType)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4. Может быть базовым классом:</a:t>
            </a:r>
            <a:br>
              <a:rPr lang="ru-RU" dirty="0"/>
            </a:br>
            <a:r>
              <a:rPr lang="ru-RU" dirty="0"/>
              <a:t>а) Нет. Типы-значения всегда являются герметизированными</a:t>
            </a:r>
            <a:br>
              <a:rPr lang="ru-RU" dirty="0"/>
            </a:br>
            <a:r>
              <a:rPr lang="ru-RU" dirty="0"/>
              <a:t>б) Да, если тип не герметизирован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EFF8-96F9-4545-BA66-B43579BD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- отличия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D2A6-764F-4201-BD40-594DAA4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Передача данных:</a:t>
            </a:r>
            <a:br>
              <a:rPr lang="ru-RU" dirty="0"/>
            </a:br>
            <a:r>
              <a:rPr lang="ru-RU" dirty="0"/>
              <a:t>а) Передаются по значению(т.е. копия переменной)</a:t>
            </a:r>
            <a:br>
              <a:rPr lang="ru-RU" dirty="0"/>
            </a:br>
            <a:r>
              <a:rPr lang="ru-RU" dirty="0"/>
              <a:t>б) Передаются по ссылке (т.е. адрес переменной)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6. Можно ли определять конструкторы: </a:t>
            </a:r>
            <a:br>
              <a:rPr lang="ru-RU" dirty="0"/>
            </a:br>
            <a:r>
              <a:rPr lang="ru-RU" dirty="0"/>
              <a:t>а) Да, но имеется зарезервированный конструктор по умолчанию</a:t>
            </a:r>
            <a:br>
              <a:rPr lang="ru-RU" dirty="0"/>
            </a:br>
            <a:r>
              <a:rPr lang="ru-RU" dirty="0"/>
              <a:t>б) Да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7. Когда прекращают существование:</a:t>
            </a:r>
            <a:br>
              <a:rPr lang="ru-RU" dirty="0"/>
            </a:br>
            <a:r>
              <a:rPr lang="ru-RU" dirty="0"/>
              <a:t>а) Когда выходят за рамки того контекста, в котором определялись.</a:t>
            </a:r>
            <a:br>
              <a:rPr lang="ru-RU" dirty="0"/>
            </a:br>
            <a:r>
              <a:rPr lang="ru-RU" dirty="0"/>
              <a:t>б) Когда объект подвергается сборке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8151-9F3D-4635-9EE4-A2523CB7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условий в </a:t>
            </a:r>
            <a:r>
              <a:rPr lang="en-US" dirty="0"/>
              <a:t>C# </a:t>
            </a:r>
            <a:r>
              <a:rPr lang="ru-RU" dirty="0"/>
              <a:t>(для целых чисел)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9BF7-DCEA-48CD-B46D-2C5A7EC1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==</a:t>
            </a:r>
          </a:p>
          <a:p>
            <a:r>
              <a:rPr lang="en-US" dirty="0"/>
              <a:t>!= </a:t>
            </a:r>
          </a:p>
        </p:txBody>
      </p:sp>
    </p:spTree>
    <p:extLst>
      <p:ext uri="{BB962C8B-B14F-4D97-AF65-F5344CB8AC3E}">
        <p14:creationId xmlns:p14="http://schemas.microsoft.com/office/powerpoint/2010/main" val="206017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CD86-E133-47B1-ABC7-A8EF6126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3377-565C-45C2-88E5-EE302261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(</a:t>
            </a:r>
            <a:r>
              <a:rPr lang="en-US" sz="2400" b="1" dirty="0"/>
              <a:t>condition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i="1" dirty="0"/>
              <a:t>	statements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 {</a:t>
            </a:r>
          </a:p>
          <a:p>
            <a:pPr marL="0" indent="0">
              <a:buNone/>
            </a:pPr>
            <a:r>
              <a:rPr lang="en-US" sz="2400" dirty="0"/>
              <a:t>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89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C35F-E87F-4BFD-A332-09A3E69E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42B-F307-4C55-8E0F-CFA8615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(condition1)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 (condition2)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 (condition3)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8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F85B-F695-4517-9310-7ED8091B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57C4-C8FC-4BFD-81B7-F02D6D29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switch (</a:t>
            </a:r>
            <a:r>
              <a:rPr lang="en-US" sz="2400" b="1" dirty="0"/>
              <a:t>condition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case 1: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</a:p>
          <a:p>
            <a:pPr marL="0" indent="0">
              <a:buNone/>
            </a:pPr>
            <a:r>
              <a:rPr lang="en-US" sz="2400" dirty="0"/>
              <a:t>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94068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AB2F-A0E0-4A95-A9DA-8151EA83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774B-4C54-4886-8269-5534DEA1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0; </a:t>
            </a:r>
            <a:r>
              <a:rPr lang="en-US" dirty="0" err="1"/>
              <a:t>int</a:t>
            </a:r>
            <a:r>
              <a:rPr lang="en-US" dirty="0"/>
              <a:t> b = 5;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(b &gt; 3) {</a:t>
            </a:r>
          </a:p>
          <a:p>
            <a:pPr marL="0" indent="0">
              <a:buNone/>
            </a:pPr>
            <a:r>
              <a:rPr lang="en-US" sz="2400" dirty="0"/>
              <a:t>      a =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 {</a:t>
            </a:r>
          </a:p>
          <a:p>
            <a:pPr marL="0" indent="0">
              <a:buNone/>
            </a:pPr>
            <a:r>
              <a:rPr lang="en-US" sz="2400" dirty="0"/>
              <a:t>     a = 100;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122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99C7-0EDC-4D1B-8618-A8CC547E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  <p:pic>
        <p:nvPicPr>
          <p:cNvPr id="2050" name="Picture 2" descr="Картинки по запросу ternary operator c#">
            <a:extLst>
              <a:ext uri="{FF2B5EF4-FFF2-40B4-BE49-F238E27FC236}">
                <a16:creationId xmlns:a16="http://schemas.microsoft.com/office/drawing/2014/main" id="{5E99132B-460A-47BF-B4E6-3E23BE5E3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19" y="2882574"/>
            <a:ext cx="6033875" cy="28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CLR, CLS, CTS - https://www.codeproject.com/articles/781096/what-is-il-code-clr-cts-cls-jit</a:t>
            </a:r>
          </a:p>
          <a:p>
            <a:r>
              <a:rPr lang="en-US" dirty="0"/>
              <a:t>JIT - https://www.telerik.com/blogs/understanding-net-just-in-time-compilation</a:t>
            </a:r>
          </a:p>
          <a:p>
            <a:r>
              <a:rPr lang="en-US" dirty="0"/>
              <a:t>CTS - </a:t>
            </a:r>
            <a:r>
              <a:rPr lang="en-US" dirty="0">
                <a:hlinkClick r:id="rId2"/>
              </a:rPr>
              <a:t>https://docs.microsoft.com/en-us/dotnet/standard/base-types/common-type-system</a:t>
            </a:r>
            <a:endParaRPr lang="en-US" dirty="0"/>
          </a:p>
          <a:p>
            <a:r>
              <a:rPr lang="en-US" dirty="0"/>
              <a:t>CLR - https://docs.microsoft.com/ru-ru/dotnet/standard/clr</a:t>
            </a:r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236B-FC6E-4B9A-AB01-93D167D3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3F99-D983-4B42-AB59-8642567E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 = 0; </a:t>
            </a:r>
            <a:r>
              <a:rPr lang="en-US" sz="2400" dirty="0" err="1"/>
              <a:t>int</a:t>
            </a:r>
            <a:r>
              <a:rPr lang="en-US" sz="2400" dirty="0"/>
              <a:t> b = 5;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= b &gt; 3 </a:t>
            </a:r>
            <a:r>
              <a:rPr lang="en-US" sz="2400" b="1" dirty="0"/>
              <a:t>?</a:t>
            </a:r>
            <a:r>
              <a:rPr lang="en-US" sz="2400" dirty="0"/>
              <a:t> b </a:t>
            </a:r>
            <a:r>
              <a:rPr lang="en-US" sz="2400" b="1" dirty="0"/>
              <a:t>:</a:t>
            </a:r>
            <a:r>
              <a:rPr lang="en-US" sz="2400" dirty="0"/>
              <a:t> 100;</a:t>
            </a:r>
          </a:p>
        </p:txBody>
      </p:sp>
    </p:spTree>
    <p:extLst>
      <p:ext uri="{BB962C8B-B14F-4D97-AF65-F5344CB8AC3E}">
        <p14:creationId xmlns:p14="http://schemas.microsoft.com/office/powerpoint/2010/main" val="20598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5DC4-9B4B-4E2F-86F1-F37361C7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15B0-7929-414A-A739-2A8E67F3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http://csharp.net-tutorials.com/basics/loops/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81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1DD5-841E-443A-9AC9-7E917E7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22AA-83CA-4B75-972D-D26F7BA2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while (</a:t>
            </a:r>
            <a:r>
              <a:rPr lang="en-US" sz="2400" b="1" dirty="0"/>
              <a:t>condition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6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E3E9-679D-4DC1-A412-F78CD2D5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071C-1400-4FB9-98F7-B9D41E4D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 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 while (</a:t>
            </a:r>
            <a:r>
              <a:rPr lang="en-US" sz="2400" b="1" dirty="0"/>
              <a:t>condition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u="sng" dirty="0"/>
              <a:t>ВЫПОЛНИТСЯ ХОТЯ БЫ РАЗ!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70347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8002-B40E-43F5-9CE0-15EB90A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48E5-1A39-48FD-94B6-A7EC95F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 – </a:t>
            </a:r>
            <a:r>
              <a:rPr lang="ru-RU" b="1" dirty="0"/>
              <a:t>количество итераций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++ - </a:t>
            </a:r>
            <a:r>
              <a:rPr lang="ru-RU" b="1" dirty="0"/>
              <a:t>увеличиваем счетчик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72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8ED9-D76B-42F3-93E1-27F0BAD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FC0-60A9-4F23-8AC3-95829BB4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struct?</a:t>
            </a:r>
          </a:p>
          <a:p>
            <a:r>
              <a:rPr lang="ru-RU" dirty="0"/>
              <a:t>Что такое </a:t>
            </a:r>
            <a:r>
              <a:rPr lang="en-US" dirty="0"/>
              <a:t>boxing/unboxing?</a:t>
            </a:r>
            <a:endParaRPr lang="en-US" b="1" u="sng" dirty="0"/>
          </a:p>
          <a:p>
            <a:r>
              <a:rPr lang="ru-RU" b="1" u="sng" dirty="0"/>
              <a:t>Задача:</a:t>
            </a:r>
            <a:r>
              <a:rPr lang="ru-RU" dirty="0"/>
              <a:t> </a:t>
            </a:r>
            <a:r>
              <a:rPr lang="ru-RU" i="1" dirty="0"/>
              <a:t>Начав тренировки, лыжник в первый день пробежал 10 км. Через каждый следующий день </a:t>
            </a:r>
            <a:r>
              <a:rPr lang="ru-RU" i="1" u="sng" dirty="0"/>
              <a:t>(между тренировками один день интервала) </a:t>
            </a:r>
            <a:r>
              <a:rPr lang="ru-RU" i="1" dirty="0"/>
              <a:t>он увеличивал пробeг на 10% от пробега предыдущего дня. Определить в какой день суммарный пробег за все дни превысит 100 км. </a:t>
            </a:r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ru-RU" b="1" i="1" dirty="0"/>
              <a:t>Подсказка – оператор </a:t>
            </a:r>
            <a:r>
              <a:rPr lang="en-US" b="1" i="1" dirty="0"/>
              <a:t>‘%’ </a:t>
            </a:r>
            <a:r>
              <a:rPr lang="ru-RU" b="1" i="1" dirty="0"/>
              <a:t>– остаток от деления.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7283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305D80-F0AB-4495-B9C5-C9A0A95A7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323" y="696077"/>
            <a:ext cx="4961199" cy="53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1D864-E788-4CB7-A800-D17065484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61" y="1541207"/>
            <a:ext cx="7722286" cy="45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D81-1B7C-4136-8317-3958817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B1DFC-2C30-414F-AC07-2CF0B150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001" y="829719"/>
            <a:ext cx="6912883" cy="51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 – Common Language Runtime</a:t>
            </a:r>
          </a:p>
        </p:txBody>
      </p:sp>
      <p:pic>
        <p:nvPicPr>
          <p:cNvPr id="1026" name="Picture 2" descr="Картинки по запросу .NET CLR">
            <a:extLst>
              <a:ext uri="{FF2B5EF4-FFF2-40B4-BE49-F238E27FC236}">
                <a16:creationId xmlns:a16="http://schemas.microsoft.com/office/drawing/2014/main" id="{D49ED29B-5474-4343-8E80-DFE8EE26E2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23" y="1814052"/>
            <a:ext cx="7138533" cy="38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D00-63D5-4060-8E48-7A966D52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CLR/CTS/CLS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5C1E9-C970-49B8-BCDA-7BB742085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016" y="1124233"/>
            <a:ext cx="6625744" cy="49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B0E-585E-42B3-A390-46B9DAE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8D77-D622-4B72-A600-F5A33CDA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0853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Value</a:t>
            </a:r>
            <a:r>
              <a:rPr lang="en-US" dirty="0"/>
              <a:t> – </a:t>
            </a:r>
            <a:r>
              <a:rPr lang="ru-RU" dirty="0"/>
              <a:t>вся переменная хранится в стеке</a:t>
            </a:r>
          </a:p>
          <a:p>
            <a:pPr marL="0" indent="0">
              <a:buNone/>
            </a:pPr>
            <a:r>
              <a:rPr lang="en-US" b="1" dirty="0"/>
              <a:t>Reference</a:t>
            </a:r>
            <a:r>
              <a:rPr lang="en-US" dirty="0"/>
              <a:t> – </a:t>
            </a:r>
            <a:r>
              <a:rPr lang="ru-RU" dirty="0"/>
              <a:t>только ссылка на переменную хранится в стеке, тело переменной хранится в куче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Картинки по запросу c# reference value types for beginners">
            <a:extLst>
              <a:ext uri="{FF2B5EF4-FFF2-40B4-BE49-F238E27FC236}">
                <a16:creationId xmlns:a16="http://schemas.microsoft.com/office/drawing/2014/main" id="{9B96A39F-DC79-4D38-A9EB-6712D718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69" y="3743633"/>
            <a:ext cx="44005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6C7-D474-45E6-A405-8D4D6C55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1E78-4991-4160-AEE6-F10B78EF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http://www.albahari.com/valuevsreftypes.aspx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8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</TotalTime>
  <Words>380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 Boardroom</vt:lpstr>
      <vt:lpstr>Урок #2</vt:lpstr>
      <vt:lpstr>Links</vt:lpstr>
      <vt:lpstr>JIT</vt:lpstr>
      <vt:lpstr>CTS</vt:lpstr>
      <vt:lpstr>CTS</vt:lpstr>
      <vt:lpstr>CLR – Common Language Runtime</vt:lpstr>
      <vt:lpstr>CLR/CTS/CLS</vt:lpstr>
      <vt:lpstr>Типы данных</vt:lpstr>
      <vt:lpstr>Типы данных</vt:lpstr>
      <vt:lpstr>Типы данных</vt:lpstr>
      <vt:lpstr>Типы данных</vt:lpstr>
      <vt:lpstr>Типы данных - отличия</vt:lpstr>
      <vt:lpstr>Типы данных - отличия</vt:lpstr>
      <vt:lpstr>Типы условий в C# (для целых чисел)</vt:lpstr>
      <vt:lpstr>Условные операторы</vt:lpstr>
      <vt:lpstr>Условные операторы</vt:lpstr>
      <vt:lpstr>Условные операторы</vt:lpstr>
      <vt:lpstr>Условные операторы</vt:lpstr>
      <vt:lpstr>Условные операторы</vt:lpstr>
      <vt:lpstr>Условные операторы</vt:lpstr>
      <vt:lpstr>Циклы</vt:lpstr>
      <vt:lpstr>Циклы</vt:lpstr>
      <vt:lpstr>Циклы</vt:lpstr>
      <vt:lpstr>PowerPoint Presentation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26</cp:revision>
  <dcterms:created xsi:type="dcterms:W3CDTF">2018-02-21T08:56:49Z</dcterms:created>
  <dcterms:modified xsi:type="dcterms:W3CDTF">2018-02-21T14:47:47Z</dcterms:modified>
</cp:coreProperties>
</file>