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84" r:id="rId6"/>
    <p:sldId id="286" r:id="rId7"/>
    <p:sldId id="287" r:id="rId8"/>
    <p:sldId id="285" r:id="rId9"/>
    <p:sldId id="288" r:id="rId10"/>
    <p:sldId id="289" r:id="rId11"/>
    <p:sldId id="283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E8AE095C-0ABB-4310-919D-5764F1700BE4}"/>
    <pc:docChg chg="custSel addSld delSld modSld sldOrd">
      <pc:chgData name="Yaroslav Kuchuk" userId="876ab49e16fcb7e8" providerId="LiveId" clId="{E8AE095C-0ABB-4310-919D-5764F1700BE4}" dt="2018-03-04T20:47:37.688" v="1226" actId="20577"/>
      <pc:docMkLst>
        <pc:docMk/>
      </pc:docMkLst>
      <pc:sldChg chg="modSp">
        <pc:chgData name="Yaroslav Kuchuk" userId="876ab49e16fcb7e8" providerId="LiveId" clId="{E8AE095C-0ABB-4310-919D-5764F1700BE4}" dt="2018-03-04T20:06:51.573" v="1" actId="20577"/>
        <pc:sldMkLst>
          <pc:docMk/>
          <pc:sldMk cId="4042002836" sldId="256"/>
        </pc:sldMkLst>
        <pc:spChg chg="mod">
          <ac:chgData name="Yaroslav Kuchuk" userId="876ab49e16fcb7e8" providerId="LiveId" clId="{E8AE095C-0ABB-4310-919D-5764F1700BE4}" dt="2018-03-04T20:06:51.573" v="1" actId="20577"/>
          <ac:spMkLst>
            <pc:docMk/>
            <pc:sldMk cId="4042002836" sldId="256"/>
            <ac:spMk id="2" creationId="{201A256E-0E92-4F6B-80C1-655609C88451}"/>
          </ac:spMkLst>
        </pc:spChg>
      </pc:sldChg>
      <pc:sldChg chg="addSp delSp modSp">
        <pc:chgData name="Yaroslav Kuchuk" userId="876ab49e16fcb7e8" providerId="LiveId" clId="{E8AE095C-0ABB-4310-919D-5764F1700BE4}" dt="2018-03-04T20:23:50.787" v="187" actId="313"/>
        <pc:sldMkLst>
          <pc:docMk/>
          <pc:sldMk cId="1958098155" sldId="257"/>
        </pc:sldMkLst>
        <pc:spChg chg="mod">
          <ac:chgData name="Yaroslav Kuchuk" userId="876ab49e16fcb7e8" providerId="LiveId" clId="{E8AE095C-0ABB-4310-919D-5764F1700BE4}" dt="2018-03-04T20:22:59.315" v="77" actId="20577"/>
          <ac:spMkLst>
            <pc:docMk/>
            <pc:sldMk cId="1958098155" sldId="257"/>
            <ac:spMk id="2" creationId="{D6683A71-6F55-404D-B070-123F8D109C65}"/>
          </ac:spMkLst>
        </pc:spChg>
        <pc:spChg chg="add mod">
          <ac:chgData name="Yaroslav Kuchuk" userId="876ab49e16fcb7e8" providerId="LiveId" clId="{E8AE095C-0ABB-4310-919D-5764F1700BE4}" dt="2018-03-04T20:23:50.787" v="187" actId="313"/>
          <ac:spMkLst>
            <pc:docMk/>
            <pc:sldMk cId="1958098155" sldId="257"/>
            <ac:spMk id="4" creationId="{D50D8117-19BD-4054-B14E-253F8D24621E}"/>
          </ac:spMkLst>
        </pc:spChg>
        <pc:picChg chg="del">
          <ac:chgData name="Yaroslav Kuchuk" userId="876ab49e16fcb7e8" providerId="LiveId" clId="{E8AE095C-0ABB-4310-919D-5764F1700BE4}" dt="2018-03-04T20:23:02.022" v="78" actId="478"/>
          <ac:picMkLst>
            <pc:docMk/>
            <pc:sldMk cId="1958098155" sldId="257"/>
            <ac:picMk id="5" creationId="{CF2B02A7-7C92-492D-B1BD-516E42DFCC5B}"/>
          </ac:picMkLst>
        </pc:picChg>
      </pc:sldChg>
      <pc:sldChg chg="modSp del">
        <pc:chgData name="Yaroslav Kuchuk" userId="876ab49e16fcb7e8" providerId="LiveId" clId="{E8AE095C-0ABB-4310-919D-5764F1700BE4}" dt="2018-03-04T20:31:53.359" v="301" actId="2696"/>
        <pc:sldMkLst>
          <pc:docMk/>
          <pc:sldMk cId="3605922611" sldId="258"/>
        </pc:sldMkLst>
        <pc:spChg chg="mod">
          <ac:chgData name="Yaroslav Kuchuk" userId="876ab49e16fcb7e8" providerId="LiveId" clId="{E8AE095C-0ABB-4310-919D-5764F1700BE4}" dt="2018-03-04T20:31:49.937" v="300" actId="27636"/>
          <ac:spMkLst>
            <pc:docMk/>
            <pc:sldMk cId="3605922611" sldId="258"/>
            <ac:spMk id="4" creationId="{B6E77E1C-DDE1-40D2-B2EA-24A24B189DFF}"/>
          </ac:spMkLst>
        </pc:spChg>
      </pc:sldChg>
      <pc:sldChg chg="addSp delSp modSp">
        <pc:chgData name="Yaroslav Kuchuk" userId="876ab49e16fcb7e8" providerId="LiveId" clId="{E8AE095C-0ABB-4310-919D-5764F1700BE4}" dt="2018-03-04T20:31:36.465" v="297" actId="20577"/>
        <pc:sldMkLst>
          <pc:docMk/>
          <pc:sldMk cId="3921336771" sldId="259"/>
        </pc:sldMkLst>
        <pc:spChg chg="mod">
          <ac:chgData name="Yaroslav Kuchuk" userId="876ab49e16fcb7e8" providerId="LiveId" clId="{E8AE095C-0ABB-4310-919D-5764F1700BE4}" dt="2018-03-04T20:30:47.114" v="192" actId="20577"/>
          <ac:spMkLst>
            <pc:docMk/>
            <pc:sldMk cId="3921336771" sldId="259"/>
            <ac:spMk id="2" creationId="{937F38FA-DE23-4488-B22E-9F2827EC1D9A}"/>
          </ac:spMkLst>
        </pc:spChg>
        <pc:spChg chg="add mod">
          <ac:chgData name="Yaroslav Kuchuk" userId="876ab49e16fcb7e8" providerId="LiveId" clId="{E8AE095C-0ABB-4310-919D-5764F1700BE4}" dt="2018-03-04T20:31:36.465" v="297" actId="20577"/>
          <ac:spMkLst>
            <pc:docMk/>
            <pc:sldMk cId="3921336771" sldId="259"/>
            <ac:spMk id="4" creationId="{3656AA68-444D-470E-84C6-346F9FC55FE6}"/>
          </ac:spMkLst>
        </pc:spChg>
        <pc:picChg chg="del">
          <ac:chgData name="Yaroslav Kuchuk" userId="876ab49e16fcb7e8" providerId="LiveId" clId="{E8AE095C-0ABB-4310-919D-5764F1700BE4}" dt="2018-03-04T20:30:50.603" v="193" actId="478"/>
          <ac:picMkLst>
            <pc:docMk/>
            <pc:sldMk cId="3921336771" sldId="259"/>
            <ac:picMk id="5" creationId="{7683A17B-195D-4BF9-9C16-1D437FBF5DB1}"/>
          </ac:picMkLst>
        </pc:picChg>
      </pc:sldChg>
      <pc:sldChg chg="del">
        <pc:chgData name="Yaroslav Kuchuk" userId="876ab49e16fcb7e8" providerId="LiveId" clId="{E8AE095C-0ABB-4310-919D-5764F1700BE4}" dt="2018-03-04T20:31:54.774" v="302" actId="2696"/>
        <pc:sldMkLst>
          <pc:docMk/>
          <pc:sldMk cId="2342811412" sldId="260"/>
        </pc:sldMkLst>
      </pc:sldChg>
      <pc:sldChg chg="modSp">
        <pc:chgData name="Yaroslav Kuchuk" userId="876ab49e16fcb7e8" providerId="LiveId" clId="{E8AE095C-0ABB-4310-919D-5764F1700BE4}" dt="2018-03-04T20:22:35.496" v="64" actId="20577"/>
        <pc:sldMkLst>
          <pc:docMk/>
          <pc:sldMk cId="3399500997" sldId="261"/>
        </pc:sldMkLst>
        <pc:spChg chg="mod">
          <ac:chgData name="Yaroslav Kuchuk" userId="876ab49e16fcb7e8" providerId="LiveId" clId="{E8AE095C-0ABB-4310-919D-5764F1700BE4}" dt="2018-03-04T20:22:35.496" v="64" actId="20577"/>
          <ac:spMkLst>
            <pc:docMk/>
            <pc:sldMk cId="3399500997" sldId="261"/>
            <ac:spMk id="3" creationId="{D2B11B0F-6C6E-472C-9746-7822456FAE02}"/>
          </ac:spMkLst>
        </pc:spChg>
      </pc:sldChg>
      <pc:sldChg chg="del">
        <pc:chgData name="Yaroslav Kuchuk" userId="876ab49e16fcb7e8" providerId="LiveId" clId="{E8AE095C-0ABB-4310-919D-5764F1700BE4}" dt="2018-03-04T20:31:56.130" v="303" actId="2696"/>
        <pc:sldMkLst>
          <pc:docMk/>
          <pc:sldMk cId="2309813555" sldId="262"/>
        </pc:sldMkLst>
      </pc:sldChg>
      <pc:sldChg chg="del">
        <pc:chgData name="Yaroslav Kuchuk" userId="876ab49e16fcb7e8" providerId="LiveId" clId="{E8AE095C-0ABB-4310-919D-5764F1700BE4}" dt="2018-03-04T20:31:57.620" v="304" actId="2696"/>
        <pc:sldMkLst>
          <pc:docMk/>
          <pc:sldMk cId="779569019" sldId="273"/>
        </pc:sldMkLst>
      </pc:sldChg>
      <pc:sldChg chg="del">
        <pc:chgData name="Yaroslav Kuchuk" userId="876ab49e16fcb7e8" providerId="LiveId" clId="{E8AE095C-0ABB-4310-919D-5764F1700BE4}" dt="2018-03-04T20:32:01.613" v="307" actId="2696"/>
        <pc:sldMkLst>
          <pc:docMk/>
          <pc:sldMk cId="4004160422" sldId="274"/>
        </pc:sldMkLst>
      </pc:sldChg>
      <pc:sldChg chg="del">
        <pc:chgData name="Yaroslav Kuchuk" userId="876ab49e16fcb7e8" providerId="LiveId" clId="{E8AE095C-0ABB-4310-919D-5764F1700BE4}" dt="2018-03-04T20:32:02.814" v="308" actId="2696"/>
        <pc:sldMkLst>
          <pc:docMk/>
          <pc:sldMk cId="3588067104" sldId="275"/>
        </pc:sldMkLst>
      </pc:sldChg>
      <pc:sldChg chg="del">
        <pc:chgData name="Yaroslav Kuchuk" userId="876ab49e16fcb7e8" providerId="LiveId" clId="{E8AE095C-0ABB-4310-919D-5764F1700BE4}" dt="2018-03-04T20:31:59.147" v="305" actId="2696"/>
        <pc:sldMkLst>
          <pc:docMk/>
          <pc:sldMk cId="3379488543" sldId="276"/>
        </pc:sldMkLst>
      </pc:sldChg>
      <pc:sldChg chg="del">
        <pc:chgData name="Yaroslav Kuchuk" userId="876ab49e16fcb7e8" providerId="LiveId" clId="{E8AE095C-0ABB-4310-919D-5764F1700BE4}" dt="2018-03-04T20:32:00.196" v="306" actId="2696"/>
        <pc:sldMkLst>
          <pc:docMk/>
          <pc:sldMk cId="1484008819" sldId="277"/>
        </pc:sldMkLst>
      </pc:sldChg>
      <pc:sldChg chg="del">
        <pc:chgData name="Yaroslav Kuchuk" userId="876ab49e16fcb7e8" providerId="LiveId" clId="{E8AE095C-0ABB-4310-919D-5764F1700BE4}" dt="2018-03-04T20:32:07.008" v="311" actId="2696"/>
        <pc:sldMkLst>
          <pc:docMk/>
          <pc:sldMk cId="3372837046" sldId="280"/>
        </pc:sldMkLst>
      </pc:sldChg>
      <pc:sldChg chg="del">
        <pc:chgData name="Yaroslav Kuchuk" userId="876ab49e16fcb7e8" providerId="LiveId" clId="{E8AE095C-0ABB-4310-919D-5764F1700BE4}" dt="2018-03-04T20:32:04.119" v="309" actId="2696"/>
        <pc:sldMkLst>
          <pc:docMk/>
          <pc:sldMk cId="301837526" sldId="281"/>
        </pc:sldMkLst>
      </pc:sldChg>
      <pc:sldChg chg="del">
        <pc:chgData name="Yaroslav Kuchuk" userId="876ab49e16fcb7e8" providerId="LiveId" clId="{E8AE095C-0ABB-4310-919D-5764F1700BE4}" dt="2018-03-04T20:32:05.676" v="310" actId="2696"/>
        <pc:sldMkLst>
          <pc:docMk/>
          <pc:sldMk cId="1470206365" sldId="282"/>
        </pc:sldMkLst>
      </pc:sldChg>
      <pc:sldChg chg="modSp">
        <pc:chgData name="Yaroslav Kuchuk" userId="876ab49e16fcb7e8" providerId="LiveId" clId="{E8AE095C-0ABB-4310-919D-5764F1700BE4}" dt="2018-03-04T20:44:33.288" v="964" actId="113"/>
        <pc:sldMkLst>
          <pc:docMk/>
          <pc:sldMk cId="1024863524" sldId="283"/>
        </pc:sldMkLst>
        <pc:spChg chg="mod">
          <ac:chgData name="Yaroslav Kuchuk" userId="876ab49e16fcb7e8" providerId="LiveId" clId="{E8AE095C-0ABB-4310-919D-5764F1700BE4}" dt="2018-03-04T20:33:37.357" v="338" actId="20577"/>
          <ac:spMkLst>
            <pc:docMk/>
            <pc:sldMk cId="1024863524" sldId="283"/>
            <ac:spMk id="2" creationId="{18C401C6-1FD7-4209-A68D-B46A0E48EEEC}"/>
          </ac:spMkLst>
        </pc:spChg>
        <pc:spChg chg="mod">
          <ac:chgData name="Yaroslav Kuchuk" userId="876ab49e16fcb7e8" providerId="LiveId" clId="{E8AE095C-0ABB-4310-919D-5764F1700BE4}" dt="2018-03-04T20:44:33.288" v="964" actId="113"/>
          <ac:spMkLst>
            <pc:docMk/>
            <pc:sldMk cId="1024863524" sldId="283"/>
            <ac:spMk id="3" creationId="{9A6C3E88-9AA5-41B7-9CCB-7D5E0F21D92C}"/>
          </ac:spMkLst>
        </pc:spChg>
      </pc:sldChg>
      <pc:sldChg chg="addSp delSp modSp add ord">
        <pc:chgData name="Yaroslav Kuchuk" userId="876ab49e16fcb7e8" providerId="LiveId" clId="{E8AE095C-0ABB-4310-919D-5764F1700BE4}" dt="2018-03-04T20:36:55.795" v="382"/>
        <pc:sldMkLst>
          <pc:docMk/>
          <pc:sldMk cId="910567935" sldId="284"/>
        </pc:sldMkLst>
        <pc:spChg chg="mod">
          <ac:chgData name="Yaroslav Kuchuk" userId="876ab49e16fcb7e8" providerId="LiveId" clId="{E8AE095C-0ABB-4310-919D-5764F1700BE4}" dt="2018-03-04T20:33:13.943" v="320" actId="20577"/>
          <ac:spMkLst>
            <pc:docMk/>
            <pc:sldMk cId="910567935" sldId="284"/>
            <ac:spMk id="2" creationId="{00DFE721-D496-4B47-92E0-A56680BB16D2}"/>
          </ac:spMkLst>
        </pc:spChg>
        <pc:spChg chg="del mod">
          <ac:chgData name="Yaroslav Kuchuk" userId="876ab49e16fcb7e8" providerId="LiveId" clId="{E8AE095C-0ABB-4310-919D-5764F1700BE4}" dt="2018-03-04T20:33:18.450" v="322"/>
          <ac:spMkLst>
            <pc:docMk/>
            <pc:sldMk cId="910567935" sldId="284"/>
            <ac:spMk id="3" creationId="{036495DA-D9A5-4D52-A20B-B904CD85FF55}"/>
          </ac:spMkLst>
        </pc:spChg>
        <pc:picChg chg="add mod">
          <ac:chgData name="Yaroslav Kuchuk" userId="876ab49e16fcb7e8" providerId="LiveId" clId="{E8AE095C-0ABB-4310-919D-5764F1700BE4}" dt="2018-03-04T20:35:43.921" v="352" actId="1076"/>
          <ac:picMkLst>
            <pc:docMk/>
            <pc:sldMk cId="910567935" sldId="284"/>
            <ac:picMk id="1026" creationId="{5DDF0A29-6AA7-47A9-8A10-75CF5D5A97C9}"/>
          </ac:picMkLst>
        </pc:picChg>
      </pc:sldChg>
      <pc:sldChg chg="addSp delSp modSp add">
        <pc:chgData name="Yaroslav Kuchuk" userId="876ab49e16fcb7e8" providerId="LiveId" clId="{E8AE095C-0ABB-4310-919D-5764F1700BE4}" dt="2018-03-04T20:38:06.898" v="467" actId="1076"/>
        <pc:sldMkLst>
          <pc:docMk/>
          <pc:sldMk cId="3000951998" sldId="285"/>
        </pc:sldMkLst>
        <pc:spChg chg="mod">
          <ac:chgData name="Yaroslav Kuchuk" userId="876ab49e16fcb7e8" providerId="LiveId" clId="{E8AE095C-0ABB-4310-919D-5764F1700BE4}" dt="2018-03-04T20:37:56.313" v="463" actId="20577"/>
          <ac:spMkLst>
            <pc:docMk/>
            <pc:sldMk cId="3000951998" sldId="285"/>
            <ac:spMk id="2" creationId="{711C18C1-A548-4DCC-B144-148AA6011682}"/>
          </ac:spMkLst>
        </pc:spChg>
        <pc:spChg chg="del mod">
          <ac:chgData name="Yaroslav Kuchuk" userId="876ab49e16fcb7e8" providerId="LiveId" clId="{E8AE095C-0ABB-4310-919D-5764F1700BE4}" dt="2018-03-04T20:38:00.473" v="465"/>
          <ac:spMkLst>
            <pc:docMk/>
            <pc:sldMk cId="3000951998" sldId="285"/>
            <ac:spMk id="3" creationId="{A800C38D-BA45-4A66-AD58-A0216299338D}"/>
          </ac:spMkLst>
        </pc:spChg>
        <pc:picChg chg="add mod">
          <ac:chgData name="Yaroslav Kuchuk" userId="876ab49e16fcb7e8" providerId="LiveId" clId="{E8AE095C-0ABB-4310-919D-5764F1700BE4}" dt="2018-03-04T20:38:06.898" v="467" actId="1076"/>
          <ac:picMkLst>
            <pc:docMk/>
            <pc:sldMk cId="3000951998" sldId="285"/>
            <ac:picMk id="4" creationId="{47BA837C-8428-49CB-B8A4-5EB984D40004}"/>
          </ac:picMkLst>
        </pc:picChg>
      </pc:sldChg>
      <pc:sldChg chg="modSp add">
        <pc:chgData name="Yaroslav Kuchuk" userId="876ab49e16fcb7e8" providerId="LiveId" clId="{E8AE095C-0ABB-4310-919D-5764F1700BE4}" dt="2018-03-04T20:36:10.196" v="372" actId="27636"/>
        <pc:sldMkLst>
          <pc:docMk/>
          <pc:sldMk cId="89255408" sldId="286"/>
        </pc:sldMkLst>
        <pc:spChg chg="mod">
          <ac:chgData name="Yaroslav Kuchuk" userId="876ab49e16fcb7e8" providerId="LiveId" clId="{E8AE095C-0ABB-4310-919D-5764F1700BE4}" dt="2018-03-04T20:35:52.145" v="360" actId="20577"/>
          <ac:spMkLst>
            <pc:docMk/>
            <pc:sldMk cId="89255408" sldId="286"/>
            <ac:spMk id="2" creationId="{6883C77B-93E3-47EB-B14F-AC7A40259139}"/>
          </ac:spMkLst>
        </pc:spChg>
        <pc:spChg chg="mod">
          <ac:chgData name="Yaroslav Kuchuk" userId="876ab49e16fcb7e8" providerId="LiveId" clId="{E8AE095C-0ABB-4310-919D-5764F1700BE4}" dt="2018-03-04T20:36:10.196" v="372" actId="27636"/>
          <ac:spMkLst>
            <pc:docMk/>
            <pc:sldMk cId="89255408" sldId="286"/>
            <ac:spMk id="3" creationId="{AE59CEBE-7580-4B53-A2DB-0E72006A9DEC}"/>
          </ac:spMkLst>
        </pc:spChg>
      </pc:sldChg>
      <pc:sldChg chg="addSp delSp modSp add">
        <pc:chgData name="Yaroslav Kuchuk" userId="876ab49e16fcb7e8" providerId="LiveId" clId="{E8AE095C-0ABB-4310-919D-5764F1700BE4}" dt="2018-03-04T20:37:23.435" v="405" actId="14100"/>
        <pc:sldMkLst>
          <pc:docMk/>
          <pc:sldMk cId="1896484990" sldId="287"/>
        </pc:sldMkLst>
        <pc:spChg chg="mod">
          <ac:chgData name="Yaroslav Kuchuk" userId="876ab49e16fcb7e8" providerId="LiveId" clId="{E8AE095C-0ABB-4310-919D-5764F1700BE4}" dt="2018-03-04T20:36:26.853" v="380" actId="20577"/>
          <ac:spMkLst>
            <pc:docMk/>
            <pc:sldMk cId="1896484990" sldId="287"/>
            <ac:spMk id="2" creationId="{2C1BF333-C228-4EEC-9896-14B1A321A515}"/>
          </ac:spMkLst>
        </pc:spChg>
        <pc:spChg chg="add del mod">
          <ac:chgData name="Yaroslav Kuchuk" userId="876ab49e16fcb7e8" providerId="LiveId" clId="{E8AE095C-0ABB-4310-919D-5764F1700BE4}" dt="2018-03-04T20:37:17.480" v="402" actId="20577"/>
          <ac:spMkLst>
            <pc:docMk/>
            <pc:sldMk cId="1896484990" sldId="287"/>
            <ac:spMk id="3" creationId="{B84E483A-53CF-4055-BA27-09B0942F9CA0}"/>
          </ac:spMkLst>
        </pc:spChg>
        <pc:picChg chg="add del">
          <ac:chgData name="Yaroslav Kuchuk" userId="876ab49e16fcb7e8" providerId="LiveId" clId="{E8AE095C-0ABB-4310-919D-5764F1700BE4}" dt="2018-03-04T20:37:05.551" v="384"/>
          <ac:picMkLst>
            <pc:docMk/>
            <pc:sldMk cId="1896484990" sldId="287"/>
            <ac:picMk id="4" creationId="{080A5075-0DBC-49FC-B316-C9D2759126EA}"/>
          </ac:picMkLst>
        </pc:picChg>
        <pc:picChg chg="add mod">
          <ac:chgData name="Yaroslav Kuchuk" userId="876ab49e16fcb7e8" providerId="LiveId" clId="{E8AE095C-0ABB-4310-919D-5764F1700BE4}" dt="2018-03-04T20:37:23.435" v="405" actId="14100"/>
          <ac:picMkLst>
            <pc:docMk/>
            <pc:sldMk cId="1896484990" sldId="287"/>
            <ac:picMk id="5" creationId="{A145664A-CA50-40BA-83D5-585C0B4D191F}"/>
          </ac:picMkLst>
        </pc:picChg>
      </pc:sldChg>
      <pc:sldChg chg="modSp add">
        <pc:chgData name="Yaroslav Kuchuk" userId="876ab49e16fcb7e8" providerId="LiveId" clId="{E8AE095C-0ABB-4310-919D-5764F1700BE4}" dt="2018-03-04T20:38:38.580" v="477"/>
        <pc:sldMkLst>
          <pc:docMk/>
          <pc:sldMk cId="1526791199" sldId="288"/>
        </pc:sldMkLst>
        <pc:spChg chg="mod">
          <ac:chgData name="Yaroslav Kuchuk" userId="876ab49e16fcb7e8" providerId="LiveId" clId="{E8AE095C-0ABB-4310-919D-5764F1700BE4}" dt="2018-03-04T20:38:35.639" v="475" actId="20577"/>
          <ac:spMkLst>
            <pc:docMk/>
            <pc:sldMk cId="1526791199" sldId="288"/>
            <ac:spMk id="2" creationId="{6B044090-722E-4191-8662-8436156E8C53}"/>
          </ac:spMkLst>
        </pc:spChg>
        <pc:spChg chg="mod">
          <ac:chgData name="Yaroslav Kuchuk" userId="876ab49e16fcb7e8" providerId="LiveId" clId="{E8AE095C-0ABB-4310-919D-5764F1700BE4}" dt="2018-03-04T20:38:38.580" v="477"/>
          <ac:spMkLst>
            <pc:docMk/>
            <pc:sldMk cId="1526791199" sldId="288"/>
            <ac:spMk id="3" creationId="{B8EB90C9-2FB1-4382-8CDA-2F79852E06FD}"/>
          </ac:spMkLst>
        </pc:spChg>
      </pc:sldChg>
      <pc:sldChg chg="modSp add">
        <pc:chgData name="Yaroslav Kuchuk" userId="876ab49e16fcb7e8" providerId="LiveId" clId="{E8AE095C-0ABB-4310-919D-5764F1700BE4}" dt="2018-03-04T20:39:52.952" v="500" actId="255"/>
        <pc:sldMkLst>
          <pc:docMk/>
          <pc:sldMk cId="3029428394" sldId="289"/>
        </pc:sldMkLst>
        <pc:spChg chg="mod">
          <ac:chgData name="Yaroslav Kuchuk" userId="876ab49e16fcb7e8" providerId="LiveId" clId="{E8AE095C-0ABB-4310-919D-5764F1700BE4}" dt="2018-03-04T20:39:41.651" v="497" actId="20577"/>
          <ac:spMkLst>
            <pc:docMk/>
            <pc:sldMk cId="3029428394" sldId="289"/>
            <ac:spMk id="2" creationId="{F2B66E8D-75BB-486D-BCBC-FC4DCDD41500}"/>
          </ac:spMkLst>
        </pc:spChg>
        <pc:spChg chg="mod">
          <ac:chgData name="Yaroslav Kuchuk" userId="876ab49e16fcb7e8" providerId="LiveId" clId="{E8AE095C-0ABB-4310-919D-5764F1700BE4}" dt="2018-03-04T20:39:52.952" v="500" actId="255"/>
          <ac:spMkLst>
            <pc:docMk/>
            <pc:sldMk cId="3029428394" sldId="289"/>
            <ac:spMk id="3" creationId="{953C341A-05F1-4208-BF64-13C8CEE99038}"/>
          </ac:spMkLst>
        </pc:spChg>
      </pc:sldChg>
      <pc:sldChg chg="modSp add">
        <pc:chgData name="Yaroslav Kuchuk" userId="876ab49e16fcb7e8" providerId="LiveId" clId="{E8AE095C-0ABB-4310-919D-5764F1700BE4}" dt="2018-03-04T20:47:37.688" v="1226" actId="20577"/>
        <pc:sldMkLst>
          <pc:docMk/>
          <pc:sldMk cId="1033804861" sldId="290"/>
        </pc:sldMkLst>
        <pc:spChg chg="mod">
          <ac:chgData name="Yaroslav Kuchuk" userId="876ab49e16fcb7e8" providerId="LiveId" clId="{E8AE095C-0ABB-4310-919D-5764F1700BE4}" dt="2018-03-04T20:44:45.790" v="981" actId="20577"/>
          <ac:spMkLst>
            <pc:docMk/>
            <pc:sldMk cId="1033804861" sldId="290"/>
            <ac:spMk id="2" creationId="{A46C66B2-29F0-4803-BD19-CBE94222F45A}"/>
          </ac:spMkLst>
        </pc:spChg>
        <pc:spChg chg="mod">
          <ac:chgData name="Yaroslav Kuchuk" userId="876ab49e16fcb7e8" providerId="LiveId" clId="{E8AE095C-0ABB-4310-919D-5764F1700BE4}" dt="2018-03-04T20:47:37.688" v="1226" actId="20577"/>
          <ac:spMkLst>
            <pc:docMk/>
            <pc:sldMk cId="1033804861" sldId="290"/>
            <ac:spMk id="3" creationId="{C6EBDC27-9087-4E89-9C47-6D18C9D034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UploadFile/ff2f08/ref-vs-out-keywords-in-C-Sharp/" TargetMode="External"/><Relationship Id="rId2" Type="http://schemas.openxmlformats.org/officeDocument/2006/relationships/hyperlink" Target="https://docs.microsoft.com/en-us/dotnet/csharp/programming-guide/classes-and-structs/proper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fessorweb.ru/my/csharp/charp_theory/level4/4_1.php" TargetMode="External"/><Relationship Id="rId5" Type="http://schemas.openxmlformats.org/officeDocument/2006/relationships/hyperlink" Target="https://metanit.com/sharp/tutorial/2.12.php" TargetMode="External"/><Relationship Id="rId4" Type="http://schemas.openxmlformats.org/officeDocument/2006/relationships/hyperlink" Target="https://docs.microsoft.com/ru-ru/dotnet/csharp/programming-guide/classes-and-structs/struc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66E8D-75BB-486D-BCBC-FC4DCDD4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массивов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3C341A-05F1-4208-BF64-13C8CEE9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Постоянный размер</a:t>
            </a:r>
          </a:p>
          <a:p>
            <a:r>
              <a:rPr lang="ru-RU" sz="2000" dirty="0"/>
              <a:t>Строгая типизация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401C6-1FD7-4209-A68D-B46A0E48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A6C3E88-9AA5-41B7-9CCB-7D5E0F21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Debugging</a:t>
            </a:r>
            <a:endParaRPr lang="ru-RU" dirty="0"/>
          </a:p>
          <a:p>
            <a:r>
              <a:rPr lang="ru-RU" dirty="0"/>
              <a:t>Зубчатые массивы</a:t>
            </a:r>
          </a:p>
          <a:p>
            <a:r>
              <a:rPr lang="ru-RU" dirty="0"/>
              <a:t>Практика: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1)</a:t>
            </a:r>
            <a:r>
              <a:rPr lang="ru-RU" dirty="0"/>
              <a:t> В программу вводится одномерный массив целых чисел. Вводится с клавиатуры – в начале размер, потом по очереди элементы. При вводе необходимо отметить какой элемент вводится. Ввод должен быть проверен на корректность, массив хранится в отдельном классе, метод которого вычисляет среднее арифметическое положительных элементов, значение которых больше </a:t>
            </a:r>
            <a:r>
              <a:rPr lang="ru-RU" b="1" dirty="0"/>
              <a:t>К </a:t>
            </a:r>
            <a:r>
              <a:rPr lang="ru-RU" dirty="0"/>
              <a:t>(также с клавиатуры) и заменить им первый элемент массива. Показать первый элемент массива.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6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C66B2-29F0-4803-BD19-CBE94222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6EBDC27-9087-4E89-9C47-6D18C9D0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Расширить предыдущую программу путем ввода состояния расчета. Для положительного К – оставляем алгоритм неизменным, для отрицательного – берем сумму всех элементов, которые меньше К и заменяем ей </a:t>
            </a:r>
            <a:r>
              <a:rPr lang="ru-RU"/>
              <a:t>первый элемент.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0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Properties</a:t>
            </a:r>
            <a:r>
              <a:rPr lang="ru-RU" b="1" dirty="0"/>
              <a:t> - </a:t>
            </a:r>
            <a:r>
              <a:rPr lang="en-US" dirty="0">
                <a:hlinkClick r:id="rId2"/>
              </a:rPr>
              <a:t>https://docs.microsoft.com/en-us/dotnet/csharp/programming-guide/classes-and-structs/properties</a:t>
            </a:r>
            <a:endParaRPr lang="en-US" dirty="0"/>
          </a:p>
          <a:p>
            <a:r>
              <a:rPr lang="en-US" b="1" dirty="0"/>
              <a:t>ref Vs out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http://www.c-sharpcorner.com/UploadFile/ff2f08/ref-vs-out-keywords-in-C-Sharp/</a:t>
            </a:r>
            <a:endParaRPr lang="en-US" dirty="0"/>
          </a:p>
          <a:p>
            <a:r>
              <a:rPr lang="ru-RU" b="1" dirty="0"/>
              <a:t>Структуры</a:t>
            </a:r>
            <a:r>
              <a:rPr lang="ru-RU" dirty="0"/>
              <a:t> - </a:t>
            </a:r>
            <a:r>
              <a:rPr lang="en-US" dirty="0">
                <a:hlinkClick r:id="rId4"/>
              </a:rPr>
              <a:t>https://docs.microsoft.com/ru-ru/dotnet/csharp/programming-guide/classes-and-structs/structs</a:t>
            </a:r>
            <a:endParaRPr lang="ru-RU" dirty="0"/>
          </a:p>
          <a:p>
            <a:r>
              <a:rPr lang="en-US" b="1" dirty="0" err="1"/>
              <a:t>Enums</a:t>
            </a:r>
            <a:r>
              <a:rPr lang="ru-RU" b="1" dirty="0"/>
              <a:t>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https://metanit.com/sharp/tutorial/2.12.php</a:t>
            </a:r>
            <a:endParaRPr lang="en-US" dirty="0"/>
          </a:p>
          <a:p>
            <a:r>
              <a:rPr lang="ru-RU" b="1" dirty="0"/>
              <a:t>Массивы -</a:t>
            </a:r>
            <a:r>
              <a:rPr lang="ru-RU" dirty="0"/>
              <a:t> </a:t>
            </a:r>
            <a:r>
              <a:rPr lang="en-US" dirty="0">
                <a:hlinkClick r:id="rId6"/>
              </a:rPr>
              <a:t>https://professorweb.ru/my/csharp/charp_theory/level4/4_1.php</a:t>
            </a:r>
            <a:endParaRPr lang="ru-RU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VS out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50D8117-19BD-4054-B14E-253F8D24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Сколько параметров может возвращать функция?</a:t>
            </a:r>
          </a:p>
          <a:p>
            <a:r>
              <a:rPr lang="ru-RU" dirty="0"/>
              <a:t>Еще одна переменная должна быть изменена.</a:t>
            </a:r>
          </a:p>
          <a:p>
            <a:r>
              <a:rPr lang="ru-RU" dirty="0"/>
              <a:t>«Магия» с классами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656AA68-444D-470E-84C6-346F9FC5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именованных констант</a:t>
            </a:r>
          </a:p>
          <a:p>
            <a:r>
              <a:rPr lang="ru-RU" dirty="0"/>
              <a:t>Состояния приложения</a:t>
            </a:r>
          </a:p>
          <a:p>
            <a:r>
              <a:rPr lang="en-US" dirty="0"/>
              <a:t>Switch instead of if.. else if</a:t>
            </a:r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E721-D496-4B47-92E0-A56680BB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pic>
        <p:nvPicPr>
          <p:cNvPr id="1026" name="Picture 2" descr="Картинки по запросу c# массивы">
            <a:extLst>
              <a:ext uri="{FF2B5EF4-FFF2-40B4-BE49-F238E27FC236}">
                <a16:creationId xmlns:a16="http://schemas.microsoft.com/office/drawing/2014/main" id="{5DDF0A29-6AA7-47A9-8A10-75CF5D5A9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02" y="2464906"/>
            <a:ext cx="8355479" cy="251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6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C77B-93E3-47EB-B14F-AC7A4025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59CEBE-7580-4B53-A2DB-0E72006A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[] array = new </a:t>
            </a:r>
            <a:r>
              <a:rPr lang="en-US" sz="2000" dirty="0" err="1"/>
              <a:t>int</a:t>
            </a:r>
            <a:r>
              <a:rPr lang="en-US" sz="2000" dirty="0"/>
              <a:t>[5] { 11, 22, 33, 44, 55 }; </a:t>
            </a:r>
            <a:endParaRPr lang="uk-UA" sz="2000" dirty="0"/>
          </a:p>
          <a:p>
            <a:endParaRPr lang="uk-UA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[] array = new </a:t>
            </a:r>
            <a:r>
              <a:rPr lang="en-US" sz="2000" dirty="0" err="1"/>
              <a:t>int</a:t>
            </a:r>
            <a:r>
              <a:rPr lang="en-US" sz="2000" dirty="0"/>
              <a:t>[5];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array[0] = 0;</a:t>
            </a:r>
          </a:p>
          <a:p>
            <a:pPr marL="0" indent="0">
              <a:buNone/>
            </a:pPr>
            <a:r>
              <a:rPr lang="en-US" sz="2000" dirty="0"/>
              <a:t>array[1] = 1;</a:t>
            </a:r>
          </a:p>
          <a:p>
            <a:pPr marL="0" indent="0">
              <a:buNone/>
            </a:pPr>
            <a:r>
              <a:rPr lang="en-US" sz="2000" dirty="0"/>
              <a:t>array[2] = 2;</a:t>
            </a:r>
          </a:p>
          <a:p>
            <a:pPr marL="0" indent="0">
              <a:buNone/>
            </a:pPr>
            <a:r>
              <a:rPr lang="en-US" sz="2000" dirty="0"/>
              <a:t>array[3] = 3;</a:t>
            </a:r>
          </a:p>
          <a:p>
            <a:pPr marL="0" indent="0">
              <a:buNone/>
            </a:pPr>
            <a:r>
              <a:rPr lang="en-US" sz="2000" dirty="0"/>
              <a:t>array[4] = 4;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BF333-C228-4EEC-9896-14B1A32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4E483A-53CF-4055-BA27-09B0942F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array[5]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664A-CA50-40BA-83D5-585C0B4D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429000"/>
            <a:ext cx="7081838" cy="25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8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C18C1-A548-4DCC-B144-148AA601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– постоянный размер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BA837C-8428-49CB-B8A4-5EB984D40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844" y="2643188"/>
            <a:ext cx="9110574" cy="23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5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44090-722E-4191-8662-8436156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EB90C9-2FB1-4382-8CDA-2F79852E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u="sng" dirty="0"/>
              <a:t>Многомерные массивы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 ,] array = new </a:t>
            </a:r>
            <a:r>
              <a:rPr lang="en-US" dirty="0" err="1"/>
              <a:t>int</a:t>
            </a:r>
            <a:r>
              <a:rPr lang="en-US" dirty="0"/>
              <a:t>[4, 2, 5];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u="sng" dirty="0"/>
              <a:t>Изменение размера массива – только пересоздать!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array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ru-RU" dirty="0"/>
              <a:t>3</a:t>
            </a:r>
            <a:r>
              <a:rPr lang="en-US" dirty="0"/>
              <a:t>] { 11</a:t>
            </a:r>
            <a:r>
              <a:rPr lang="ru-RU" dirty="0"/>
              <a:t>0</a:t>
            </a:r>
            <a:r>
              <a:rPr lang="en-US" dirty="0"/>
              <a:t>, 22</a:t>
            </a:r>
            <a:r>
              <a:rPr lang="ru-RU" dirty="0"/>
              <a:t>0</a:t>
            </a:r>
            <a:r>
              <a:rPr lang="en-US" dirty="0"/>
              <a:t> 33</a:t>
            </a:r>
            <a:r>
              <a:rPr lang="ru-RU" dirty="0"/>
              <a:t>0</a:t>
            </a:r>
            <a:r>
              <a:rPr lang="en-US" dirty="0"/>
              <a:t>};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9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2200</TotalTime>
  <Words>372</Words>
  <Application>Microsoft Office PowerPoint</Application>
  <PresentationFormat>Широкий екран</PresentationFormat>
  <Paragraphs>48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Урок #5</vt:lpstr>
      <vt:lpstr>Links</vt:lpstr>
      <vt:lpstr>ref VS out</vt:lpstr>
      <vt:lpstr>Enums</vt:lpstr>
      <vt:lpstr>Массивы</vt:lpstr>
      <vt:lpstr>Массивы</vt:lpstr>
      <vt:lpstr>Массивы</vt:lpstr>
      <vt:lpstr>Массивы – постоянный размер</vt:lpstr>
      <vt:lpstr>Массивы</vt:lpstr>
      <vt:lpstr>Свойства массивов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65</cp:revision>
  <dcterms:created xsi:type="dcterms:W3CDTF">2018-02-21T08:56:49Z</dcterms:created>
  <dcterms:modified xsi:type="dcterms:W3CDTF">2018-03-04T20:47:38Z</dcterms:modified>
</cp:coreProperties>
</file>