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84" r:id="rId6"/>
    <p:sldId id="291" r:id="rId7"/>
    <p:sldId id="286" r:id="rId8"/>
    <p:sldId id="287" r:id="rId9"/>
    <p:sldId id="285" r:id="rId10"/>
    <p:sldId id="292" r:id="rId11"/>
    <p:sldId id="288" r:id="rId12"/>
    <p:sldId id="289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uchuk" userId="876ab49e16fcb7e8" providerId="LiveId" clId="{64002F5D-19B1-4D1E-AF6B-0C37DF7812A1}"/>
    <pc:docChg chg="undo custSel addSld delSld modSld sldOrd">
      <pc:chgData name="Yaroslav Kuchuk" userId="876ab49e16fcb7e8" providerId="LiveId" clId="{64002F5D-19B1-4D1E-AF6B-0C37DF7812A1}" dt="2018-03-11T19:54:36.650" v="1047" actId="20577"/>
      <pc:docMkLst>
        <pc:docMk/>
      </pc:docMkLst>
      <pc:sldChg chg="modSp">
        <pc:chgData name="Yaroslav Kuchuk" userId="876ab49e16fcb7e8" providerId="LiveId" clId="{64002F5D-19B1-4D1E-AF6B-0C37DF7812A1}" dt="2018-03-11T19:31:51.283" v="49" actId="20577"/>
        <pc:sldMkLst>
          <pc:docMk/>
          <pc:sldMk cId="1958098155" sldId="257"/>
        </pc:sldMkLst>
        <pc:spChg chg="mod">
          <ac:chgData name="Yaroslav Kuchuk" userId="876ab49e16fcb7e8" providerId="LiveId" clId="{64002F5D-19B1-4D1E-AF6B-0C37DF7812A1}" dt="2018-03-11T19:31:34.476" v="12" actId="20577"/>
          <ac:spMkLst>
            <pc:docMk/>
            <pc:sldMk cId="1958098155" sldId="257"/>
            <ac:spMk id="2" creationId="{D6683A71-6F55-404D-B070-123F8D109C65}"/>
          </ac:spMkLst>
        </pc:spChg>
        <pc:spChg chg="mod">
          <ac:chgData name="Yaroslav Kuchuk" userId="876ab49e16fcb7e8" providerId="LiveId" clId="{64002F5D-19B1-4D1E-AF6B-0C37DF7812A1}" dt="2018-03-11T19:31:51.283" v="49" actId="20577"/>
          <ac:spMkLst>
            <pc:docMk/>
            <pc:sldMk cId="1958098155" sldId="257"/>
            <ac:spMk id="4" creationId="{D50D8117-19BD-4054-B14E-253F8D24621E}"/>
          </ac:spMkLst>
        </pc:spChg>
      </pc:sldChg>
      <pc:sldChg chg="addSp delSp modSp">
        <pc:chgData name="Yaroslav Kuchuk" userId="876ab49e16fcb7e8" providerId="LiveId" clId="{64002F5D-19B1-4D1E-AF6B-0C37DF7812A1}" dt="2018-03-11T19:32:53.858" v="58" actId="14100"/>
        <pc:sldMkLst>
          <pc:docMk/>
          <pc:sldMk cId="3921336771" sldId="259"/>
        </pc:sldMkLst>
        <pc:spChg chg="mod">
          <ac:chgData name="Yaroslav Kuchuk" userId="876ab49e16fcb7e8" providerId="LiveId" clId="{64002F5D-19B1-4D1E-AF6B-0C37DF7812A1}" dt="2018-03-11T19:31:59.164" v="50" actId="6549"/>
          <ac:spMkLst>
            <pc:docMk/>
            <pc:sldMk cId="3921336771" sldId="259"/>
            <ac:spMk id="2" creationId="{937F38FA-DE23-4488-B22E-9F2827EC1D9A}"/>
          </ac:spMkLst>
        </pc:spChg>
        <pc:spChg chg="add del mod">
          <ac:chgData name="Yaroslav Kuchuk" userId="876ab49e16fcb7e8" providerId="LiveId" clId="{64002F5D-19B1-4D1E-AF6B-0C37DF7812A1}" dt="2018-03-11T19:32:45.783" v="55"/>
          <ac:spMkLst>
            <pc:docMk/>
            <pc:sldMk cId="3921336771" sldId="259"/>
            <ac:spMk id="3" creationId="{1EFC0D1B-3133-4DD8-8979-65CA59098434}"/>
          </ac:spMkLst>
        </pc:spChg>
        <pc:spChg chg="del mod">
          <ac:chgData name="Yaroslav Kuchuk" userId="876ab49e16fcb7e8" providerId="LiveId" clId="{64002F5D-19B1-4D1E-AF6B-0C37DF7812A1}" dt="2018-03-11T19:32:32.235" v="53"/>
          <ac:spMkLst>
            <pc:docMk/>
            <pc:sldMk cId="3921336771" sldId="259"/>
            <ac:spMk id="4" creationId="{3656AA68-444D-470E-84C6-346F9FC55FE6}"/>
          </ac:spMkLst>
        </pc:spChg>
        <pc:picChg chg="add mod">
          <ac:chgData name="Yaroslav Kuchuk" userId="876ab49e16fcb7e8" providerId="LiveId" clId="{64002F5D-19B1-4D1E-AF6B-0C37DF7812A1}" dt="2018-03-11T19:32:53.858" v="58" actId="14100"/>
          <ac:picMkLst>
            <pc:docMk/>
            <pc:sldMk cId="3921336771" sldId="259"/>
            <ac:picMk id="5" creationId="{D1BAB796-65EF-4C1A-8B20-CA92DA260A70}"/>
          </ac:picMkLst>
        </pc:picChg>
      </pc:sldChg>
      <pc:sldChg chg="modSp">
        <pc:chgData name="Yaroslav Kuchuk" userId="876ab49e16fcb7e8" providerId="LiveId" clId="{64002F5D-19B1-4D1E-AF6B-0C37DF7812A1}" dt="2018-03-11T19:51:54.013" v="838" actId="113"/>
        <pc:sldMkLst>
          <pc:docMk/>
          <pc:sldMk cId="3399500997" sldId="261"/>
        </pc:sldMkLst>
        <pc:spChg chg="mod">
          <ac:chgData name="Yaroslav Kuchuk" userId="876ab49e16fcb7e8" providerId="LiveId" clId="{64002F5D-19B1-4D1E-AF6B-0C37DF7812A1}" dt="2018-03-11T19:51:54.013" v="838" actId="113"/>
          <ac:spMkLst>
            <pc:docMk/>
            <pc:sldMk cId="3399500997" sldId="261"/>
            <ac:spMk id="3" creationId="{D2B11B0F-6C6E-472C-9746-7822456FAE02}"/>
          </ac:spMkLst>
        </pc:spChg>
      </pc:sldChg>
      <pc:sldChg chg="modSp">
        <pc:chgData name="Yaroslav Kuchuk" userId="876ab49e16fcb7e8" providerId="LiveId" clId="{64002F5D-19B1-4D1E-AF6B-0C37DF7812A1}" dt="2018-03-11T19:54:36.650" v="1047" actId="20577"/>
        <pc:sldMkLst>
          <pc:docMk/>
          <pc:sldMk cId="1024863524" sldId="283"/>
        </pc:sldMkLst>
        <pc:spChg chg="mod">
          <ac:chgData name="Yaroslav Kuchuk" userId="876ab49e16fcb7e8" providerId="LiveId" clId="{64002F5D-19B1-4D1E-AF6B-0C37DF7812A1}" dt="2018-03-11T19:54:36.650" v="1047" actId="20577"/>
          <ac:spMkLst>
            <pc:docMk/>
            <pc:sldMk cId="1024863524" sldId="283"/>
            <ac:spMk id="3" creationId="{9A6C3E88-9AA5-41B7-9CCB-7D5E0F21D92C}"/>
          </ac:spMkLst>
        </pc:spChg>
      </pc:sldChg>
      <pc:sldChg chg="addSp delSp modSp">
        <pc:chgData name="Yaroslav Kuchuk" userId="876ab49e16fcb7e8" providerId="LiveId" clId="{64002F5D-19B1-4D1E-AF6B-0C37DF7812A1}" dt="2018-03-11T19:38:27.471" v="214" actId="20577"/>
        <pc:sldMkLst>
          <pc:docMk/>
          <pc:sldMk cId="910567935" sldId="284"/>
        </pc:sldMkLst>
        <pc:spChg chg="mod">
          <ac:chgData name="Yaroslav Kuchuk" userId="876ab49e16fcb7e8" providerId="LiveId" clId="{64002F5D-19B1-4D1E-AF6B-0C37DF7812A1}" dt="2018-03-11T19:33:06.200" v="68" actId="20577"/>
          <ac:spMkLst>
            <pc:docMk/>
            <pc:sldMk cId="910567935" sldId="284"/>
            <ac:spMk id="2" creationId="{00DFE721-D496-4B47-92E0-A56680BB16D2}"/>
          </ac:spMkLst>
        </pc:spChg>
        <pc:spChg chg="add mod">
          <ac:chgData name="Yaroslav Kuchuk" userId="876ab49e16fcb7e8" providerId="LiveId" clId="{64002F5D-19B1-4D1E-AF6B-0C37DF7812A1}" dt="2018-03-11T19:38:27.471" v="214" actId="20577"/>
          <ac:spMkLst>
            <pc:docMk/>
            <pc:sldMk cId="910567935" sldId="284"/>
            <ac:spMk id="4" creationId="{54E1AC09-9195-4982-986D-6EB77843007D}"/>
          </ac:spMkLst>
        </pc:spChg>
        <pc:picChg chg="del">
          <ac:chgData name="Yaroslav Kuchuk" userId="876ab49e16fcb7e8" providerId="LiveId" clId="{64002F5D-19B1-4D1E-AF6B-0C37DF7812A1}" dt="2018-03-11T19:33:08.804" v="69" actId="478"/>
          <ac:picMkLst>
            <pc:docMk/>
            <pc:sldMk cId="910567935" sldId="284"/>
            <ac:picMk id="1026" creationId="{5DDF0A29-6AA7-47A9-8A10-75CF5D5A97C9}"/>
          </ac:picMkLst>
        </pc:picChg>
      </pc:sldChg>
      <pc:sldChg chg="addSp delSp modSp">
        <pc:chgData name="Yaroslav Kuchuk" userId="876ab49e16fcb7e8" providerId="LiveId" clId="{64002F5D-19B1-4D1E-AF6B-0C37DF7812A1}" dt="2018-03-11T19:48:23.106" v="698" actId="20577"/>
        <pc:sldMkLst>
          <pc:docMk/>
          <pc:sldMk cId="3000951998" sldId="285"/>
        </pc:sldMkLst>
        <pc:spChg chg="mod">
          <ac:chgData name="Yaroslav Kuchuk" userId="876ab49e16fcb7e8" providerId="LiveId" clId="{64002F5D-19B1-4D1E-AF6B-0C37DF7812A1}" dt="2018-03-11T19:47:56.114" v="656" actId="20577"/>
          <ac:spMkLst>
            <pc:docMk/>
            <pc:sldMk cId="3000951998" sldId="285"/>
            <ac:spMk id="2" creationId="{711C18C1-A548-4DCC-B144-148AA6011682}"/>
          </ac:spMkLst>
        </pc:spChg>
        <pc:spChg chg="add mod">
          <ac:chgData name="Yaroslav Kuchuk" userId="876ab49e16fcb7e8" providerId="LiveId" clId="{64002F5D-19B1-4D1E-AF6B-0C37DF7812A1}" dt="2018-03-11T19:48:23.106" v="698" actId="20577"/>
          <ac:spMkLst>
            <pc:docMk/>
            <pc:sldMk cId="3000951998" sldId="285"/>
            <ac:spMk id="5" creationId="{06820D87-3BDA-4F5F-B4A4-CA57B8D472F5}"/>
          </ac:spMkLst>
        </pc:spChg>
        <pc:picChg chg="del">
          <ac:chgData name="Yaroslav Kuchuk" userId="876ab49e16fcb7e8" providerId="LiveId" clId="{64002F5D-19B1-4D1E-AF6B-0C37DF7812A1}" dt="2018-03-11T19:47:59.553" v="657" actId="478"/>
          <ac:picMkLst>
            <pc:docMk/>
            <pc:sldMk cId="3000951998" sldId="285"/>
            <ac:picMk id="4" creationId="{47BA837C-8428-49CB-B8A4-5EB984D40004}"/>
          </ac:picMkLst>
        </pc:picChg>
      </pc:sldChg>
      <pc:sldChg chg="addSp delSp modSp">
        <pc:chgData name="Yaroslav Kuchuk" userId="876ab49e16fcb7e8" providerId="LiveId" clId="{64002F5D-19B1-4D1E-AF6B-0C37DF7812A1}" dt="2018-03-11T19:38:34.030" v="216"/>
        <pc:sldMkLst>
          <pc:docMk/>
          <pc:sldMk cId="89255408" sldId="286"/>
        </pc:sldMkLst>
        <pc:spChg chg="mod">
          <ac:chgData name="Yaroslav Kuchuk" userId="876ab49e16fcb7e8" providerId="LiveId" clId="{64002F5D-19B1-4D1E-AF6B-0C37DF7812A1}" dt="2018-03-11T19:34:46.388" v="160" actId="20577"/>
          <ac:spMkLst>
            <pc:docMk/>
            <pc:sldMk cId="89255408" sldId="286"/>
            <ac:spMk id="2" creationId="{6883C77B-93E3-47EB-B14F-AC7A40259139}"/>
          </ac:spMkLst>
        </pc:spChg>
        <pc:spChg chg="mod">
          <ac:chgData name="Yaroslav Kuchuk" userId="876ab49e16fcb7e8" providerId="LiveId" clId="{64002F5D-19B1-4D1E-AF6B-0C37DF7812A1}" dt="2018-03-11T19:37:24.301" v="173" actId="6549"/>
          <ac:spMkLst>
            <pc:docMk/>
            <pc:sldMk cId="89255408" sldId="286"/>
            <ac:spMk id="3" creationId="{AE59CEBE-7580-4B53-A2DB-0E72006A9DEC}"/>
          </ac:spMkLst>
        </pc:spChg>
        <pc:spChg chg="add del">
          <ac:chgData name="Yaroslav Kuchuk" userId="876ab49e16fcb7e8" providerId="LiveId" clId="{64002F5D-19B1-4D1E-AF6B-0C37DF7812A1}" dt="2018-03-11T19:38:34.030" v="216"/>
          <ac:spMkLst>
            <pc:docMk/>
            <pc:sldMk cId="89255408" sldId="286"/>
            <ac:spMk id="4" creationId="{37DDB9D5-E9E3-45B1-9D72-CB80597680F6}"/>
          </ac:spMkLst>
        </pc:spChg>
      </pc:sldChg>
      <pc:sldChg chg="delSp modSp">
        <pc:chgData name="Yaroslav Kuchuk" userId="876ab49e16fcb7e8" providerId="LiveId" clId="{64002F5D-19B1-4D1E-AF6B-0C37DF7812A1}" dt="2018-03-11T19:37:59.216" v="195" actId="255"/>
        <pc:sldMkLst>
          <pc:docMk/>
          <pc:sldMk cId="1896484990" sldId="287"/>
        </pc:sldMkLst>
        <pc:spChg chg="mod">
          <ac:chgData name="Yaroslav Kuchuk" userId="876ab49e16fcb7e8" providerId="LiveId" clId="{64002F5D-19B1-4D1E-AF6B-0C37DF7812A1}" dt="2018-03-11T19:37:37.274" v="174"/>
          <ac:spMkLst>
            <pc:docMk/>
            <pc:sldMk cId="1896484990" sldId="287"/>
            <ac:spMk id="2" creationId="{2C1BF333-C228-4EEC-9896-14B1A321A515}"/>
          </ac:spMkLst>
        </pc:spChg>
        <pc:spChg chg="mod">
          <ac:chgData name="Yaroslav Kuchuk" userId="876ab49e16fcb7e8" providerId="LiveId" clId="{64002F5D-19B1-4D1E-AF6B-0C37DF7812A1}" dt="2018-03-11T19:37:59.216" v="195" actId="255"/>
          <ac:spMkLst>
            <pc:docMk/>
            <pc:sldMk cId="1896484990" sldId="287"/>
            <ac:spMk id="3" creationId="{B84E483A-53CF-4055-BA27-09B0942F9CA0}"/>
          </ac:spMkLst>
        </pc:spChg>
        <pc:picChg chg="del">
          <ac:chgData name="Yaroslav Kuchuk" userId="876ab49e16fcb7e8" providerId="LiveId" clId="{64002F5D-19B1-4D1E-AF6B-0C37DF7812A1}" dt="2018-03-11T19:37:46.151" v="176" actId="478"/>
          <ac:picMkLst>
            <pc:docMk/>
            <pc:sldMk cId="1896484990" sldId="287"/>
            <ac:picMk id="5" creationId="{A145664A-CA50-40BA-83D5-585C0B4D191F}"/>
          </ac:picMkLst>
        </pc:picChg>
      </pc:sldChg>
      <pc:sldChg chg="modSp">
        <pc:chgData name="Yaroslav Kuchuk" userId="876ab49e16fcb7e8" providerId="LiveId" clId="{64002F5D-19B1-4D1E-AF6B-0C37DF7812A1}" dt="2018-03-11T19:47:27.271" v="630" actId="20577"/>
        <pc:sldMkLst>
          <pc:docMk/>
          <pc:sldMk cId="1526791199" sldId="288"/>
        </pc:sldMkLst>
        <pc:spChg chg="mod">
          <ac:chgData name="Yaroslav Kuchuk" userId="876ab49e16fcb7e8" providerId="LiveId" clId="{64002F5D-19B1-4D1E-AF6B-0C37DF7812A1}" dt="2018-03-11T19:40:51.684" v="239" actId="20577"/>
          <ac:spMkLst>
            <pc:docMk/>
            <pc:sldMk cId="1526791199" sldId="288"/>
            <ac:spMk id="2" creationId="{6B044090-722E-4191-8662-8436156E8C53}"/>
          </ac:spMkLst>
        </pc:spChg>
        <pc:spChg chg="mod">
          <ac:chgData name="Yaroslav Kuchuk" userId="876ab49e16fcb7e8" providerId="LiveId" clId="{64002F5D-19B1-4D1E-AF6B-0C37DF7812A1}" dt="2018-03-11T19:47:27.271" v="630" actId="20577"/>
          <ac:spMkLst>
            <pc:docMk/>
            <pc:sldMk cId="1526791199" sldId="288"/>
            <ac:spMk id="3" creationId="{B8EB90C9-2FB1-4382-8CDA-2F79852E06FD}"/>
          </ac:spMkLst>
        </pc:spChg>
      </pc:sldChg>
      <pc:sldChg chg="modSp">
        <pc:chgData name="Yaroslav Kuchuk" userId="876ab49e16fcb7e8" providerId="LiveId" clId="{64002F5D-19B1-4D1E-AF6B-0C37DF7812A1}" dt="2018-03-11T19:47:11.412" v="619" actId="20577"/>
        <pc:sldMkLst>
          <pc:docMk/>
          <pc:sldMk cId="3029428394" sldId="289"/>
        </pc:sldMkLst>
        <pc:spChg chg="mod">
          <ac:chgData name="Yaroslav Kuchuk" userId="876ab49e16fcb7e8" providerId="LiveId" clId="{64002F5D-19B1-4D1E-AF6B-0C37DF7812A1}" dt="2018-03-11T19:44:02.243" v="529" actId="20577"/>
          <ac:spMkLst>
            <pc:docMk/>
            <pc:sldMk cId="3029428394" sldId="289"/>
            <ac:spMk id="2" creationId="{F2B66E8D-75BB-486D-BCBC-FC4DCDD41500}"/>
          </ac:spMkLst>
        </pc:spChg>
        <pc:spChg chg="mod">
          <ac:chgData name="Yaroslav Kuchuk" userId="876ab49e16fcb7e8" providerId="LiveId" clId="{64002F5D-19B1-4D1E-AF6B-0C37DF7812A1}" dt="2018-03-11T19:47:11.412" v="619" actId="20577"/>
          <ac:spMkLst>
            <pc:docMk/>
            <pc:sldMk cId="3029428394" sldId="289"/>
            <ac:spMk id="3" creationId="{953C341A-05F1-4208-BF64-13C8CEE99038}"/>
          </ac:spMkLst>
        </pc:spChg>
      </pc:sldChg>
      <pc:sldChg chg="del">
        <pc:chgData name="Yaroslav Kuchuk" userId="876ab49e16fcb7e8" providerId="LiveId" clId="{64002F5D-19B1-4D1E-AF6B-0C37DF7812A1}" dt="2018-03-11T19:49:24.013" v="761" actId="2696"/>
        <pc:sldMkLst>
          <pc:docMk/>
          <pc:sldMk cId="1033804861" sldId="290"/>
        </pc:sldMkLst>
      </pc:sldChg>
      <pc:sldChg chg="modSp add ord">
        <pc:chgData name="Yaroslav Kuchuk" userId="876ab49e16fcb7e8" providerId="LiveId" clId="{64002F5D-19B1-4D1E-AF6B-0C37DF7812A1}" dt="2018-03-11T19:40:30.877" v="233" actId="255"/>
        <pc:sldMkLst>
          <pc:docMk/>
          <pc:sldMk cId="622625568" sldId="291"/>
        </pc:sldMkLst>
        <pc:spChg chg="mod">
          <ac:chgData name="Yaroslav Kuchuk" userId="876ab49e16fcb7e8" providerId="LiveId" clId="{64002F5D-19B1-4D1E-AF6B-0C37DF7812A1}" dt="2018-03-11T19:38:44.166" v="222" actId="20577"/>
          <ac:spMkLst>
            <pc:docMk/>
            <pc:sldMk cId="622625568" sldId="291"/>
            <ac:spMk id="2" creationId="{0E73170D-568C-4DF0-BD87-1F6EA521C703}"/>
          </ac:spMkLst>
        </pc:spChg>
        <pc:spChg chg="mod">
          <ac:chgData name="Yaroslav Kuchuk" userId="876ab49e16fcb7e8" providerId="LiveId" clId="{64002F5D-19B1-4D1E-AF6B-0C37DF7812A1}" dt="2018-03-11T19:40:30.877" v="233" actId="255"/>
          <ac:spMkLst>
            <pc:docMk/>
            <pc:sldMk cId="622625568" sldId="291"/>
            <ac:spMk id="3" creationId="{677B5A53-23B5-492A-8793-FCA1714712FE}"/>
          </ac:spMkLst>
        </pc:spChg>
      </pc:sldChg>
      <pc:sldChg chg="modSp add">
        <pc:chgData name="Yaroslav Kuchuk" userId="876ab49e16fcb7e8" providerId="LiveId" clId="{64002F5D-19B1-4D1E-AF6B-0C37DF7812A1}" dt="2018-03-11T19:54:21.545" v="1024" actId="20577"/>
        <pc:sldMkLst>
          <pc:docMk/>
          <pc:sldMk cId="3365948334" sldId="292"/>
        </pc:sldMkLst>
        <pc:spChg chg="mod">
          <ac:chgData name="Yaroslav Kuchuk" userId="876ab49e16fcb7e8" providerId="LiveId" clId="{64002F5D-19B1-4D1E-AF6B-0C37DF7812A1}" dt="2018-03-11T19:53:13.251" v="867" actId="20577"/>
          <ac:spMkLst>
            <pc:docMk/>
            <pc:sldMk cId="3365948334" sldId="292"/>
            <ac:spMk id="2" creationId="{76966785-D52A-4125-B52E-169EA4658CFC}"/>
          </ac:spMkLst>
        </pc:spChg>
        <pc:spChg chg="mod">
          <ac:chgData name="Yaroslav Kuchuk" userId="876ab49e16fcb7e8" providerId="LiveId" clId="{64002F5D-19B1-4D1E-AF6B-0C37DF7812A1}" dt="2018-03-11T19:54:21.545" v="1024" actId="20577"/>
          <ac:spMkLst>
            <pc:docMk/>
            <pc:sldMk cId="3365948334" sldId="292"/>
            <ac:spMk id="3" creationId="{5F58CDA6-A3B7-4AB2-B904-49A45BE00869}"/>
          </ac:spMkLst>
        </pc:spChg>
      </pc:sldChg>
    </pc:docChg>
  </pc:docChgLst>
  <pc:docChgLst>
    <pc:chgData name="Yaroslav Kuchuk" userId="876ab49e16fcb7e8" providerId="LiveId" clId="{E8AE095C-0ABB-4310-919D-5764F1700BE4}"/>
    <pc:docChg chg="modSld">
      <pc:chgData name="Yaroslav Kuchuk" userId="876ab49e16fcb7e8" providerId="LiveId" clId="{E8AE095C-0ABB-4310-919D-5764F1700BE4}" dt="2018-03-11T19:30:13.026" v="20" actId="6549"/>
      <pc:docMkLst>
        <pc:docMk/>
      </pc:docMkLst>
      <pc:sldChg chg="modSp">
        <pc:chgData name="Yaroslav Kuchuk" userId="876ab49e16fcb7e8" providerId="LiveId" clId="{E8AE095C-0ABB-4310-919D-5764F1700BE4}" dt="2018-03-11T19:26:49.387" v="1" actId="20577"/>
        <pc:sldMkLst>
          <pc:docMk/>
          <pc:sldMk cId="4042002836" sldId="256"/>
        </pc:sldMkLst>
        <pc:spChg chg="mod">
          <ac:chgData name="Yaroslav Kuchuk" userId="876ab49e16fcb7e8" providerId="LiveId" clId="{E8AE095C-0ABB-4310-919D-5764F1700BE4}" dt="2018-03-11T19:26:49.387" v="1" actId="20577"/>
          <ac:spMkLst>
            <pc:docMk/>
            <pc:sldMk cId="4042002836" sldId="256"/>
            <ac:spMk id="2" creationId="{201A256E-0E92-4F6B-80C1-655609C88451}"/>
          </ac:spMkLst>
        </pc:spChg>
      </pc:sldChg>
      <pc:sldChg chg="modSp">
        <pc:chgData name="Yaroslav Kuchuk" userId="876ab49e16fcb7e8" providerId="LiveId" clId="{E8AE095C-0ABB-4310-919D-5764F1700BE4}" dt="2018-03-11T19:30:13.026" v="20" actId="6549"/>
        <pc:sldMkLst>
          <pc:docMk/>
          <pc:sldMk cId="3399500997" sldId="261"/>
        </pc:sldMkLst>
        <pc:spChg chg="mod">
          <ac:chgData name="Yaroslav Kuchuk" userId="876ab49e16fcb7e8" providerId="LiveId" clId="{E8AE095C-0ABB-4310-919D-5764F1700BE4}" dt="2018-03-11T19:30:13.026" v="20" actId="6549"/>
          <ac:spMkLst>
            <pc:docMk/>
            <pc:sldMk cId="3399500997" sldId="261"/>
            <ac:spMk id="3" creationId="{D2B11B0F-6C6E-472C-9746-7822456FAE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2.9.php" TargetMode="External"/><Relationship Id="rId2" Type="http://schemas.openxmlformats.org/officeDocument/2006/relationships/hyperlink" Target="https://studfiles.net/preview/6266366/page:1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66785-D52A-4125-B52E-169EA465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методов, задача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F58CDA6-A3B7-4AB2-B904-49A45BE00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Осуществить обработку числа, введенного с клавиатуры. Если целое показать – </a:t>
            </a:r>
            <a:r>
              <a:rPr lang="en-US" dirty="0"/>
              <a:t>Fizz. </a:t>
            </a:r>
            <a:r>
              <a:rPr lang="ru-RU" dirty="0"/>
              <a:t>Если дробное – </a:t>
            </a:r>
            <a:r>
              <a:rPr lang="en-US" dirty="0"/>
              <a:t>Buzz.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Процессор находится в отдельном классе.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4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44090-722E-4191-8662-8436156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8EB90C9-2FB1-4382-8CDA-2F79852E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Ввести дату оформления заказа с клавиатуры. В зависимости от дня недели заказы доставляются в течение следующего интервала: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Понедельник – 2 дня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Вторник – 3 дня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Четверг – 6 дней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Пятница – 5 дней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Суббота – 4 дня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Воскресенье – ошибка. Процессинг не работает.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9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66E8D-75BB-486D-BCBC-FC4DCDD4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3C341A-05F1-4208-BF64-13C8CEE9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Показать дату получения заказа.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Рассчитать количество дней между заказом и получением.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2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401C6-1FD7-4209-A68D-B46A0E48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A6C3E88-9AA5-41B7-9CCB-7D5E0F21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Параметры по умолчанию в методах</a:t>
            </a:r>
          </a:p>
          <a:p>
            <a:r>
              <a:rPr lang="ru-RU" dirty="0"/>
              <a:t>Перегрузка методов</a:t>
            </a:r>
          </a:p>
          <a:p>
            <a:r>
              <a:rPr lang="ru-RU" dirty="0"/>
              <a:t>Теория по </a:t>
            </a:r>
            <a:r>
              <a:rPr lang="ru-RU"/>
              <a:t>предыдущим занятиям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6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DateTime</a:t>
            </a:r>
            <a:r>
              <a:rPr lang="en-US" b="1" dirty="0"/>
              <a:t>/</a:t>
            </a:r>
            <a:r>
              <a:rPr lang="en-US" b="1" dirty="0" err="1"/>
              <a:t>Enums</a:t>
            </a:r>
            <a:r>
              <a:rPr lang="ru-RU" b="1" dirty="0"/>
              <a:t> - </a:t>
            </a:r>
            <a:r>
              <a:rPr lang="en-US" dirty="0">
                <a:hlinkClick r:id="rId2"/>
              </a:rPr>
              <a:t>https://studfiles.net/preview/6266366/page:13/</a:t>
            </a:r>
            <a:endParaRPr lang="ru-RU" dirty="0"/>
          </a:p>
          <a:p>
            <a:r>
              <a:rPr lang="ru-RU" b="1" dirty="0"/>
              <a:t>Параметры по умолчанию - </a:t>
            </a:r>
            <a:r>
              <a:rPr lang="en-US" dirty="0"/>
              <a:t>https://msdn.microsoft.com/ru-ru/library/91563f79.aspx </a:t>
            </a:r>
            <a:endParaRPr lang="ru-RU" dirty="0"/>
          </a:p>
          <a:p>
            <a:r>
              <a:rPr lang="ru-RU" b="1" dirty="0"/>
              <a:t>Параметры методов - </a:t>
            </a:r>
            <a:r>
              <a:rPr lang="en-US" dirty="0">
                <a:hlinkClick r:id="rId3"/>
              </a:rPr>
              <a:t>https://metanit.com/sharp/tutorial/2.9.php</a:t>
            </a:r>
            <a:endParaRPr lang="ru-RU" dirty="0"/>
          </a:p>
          <a:p>
            <a:r>
              <a:rPr lang="ru-RU" b="1" dirty="0"/>
              <a:t>Перегрузка методов - </a:t>
            </a:r>
            <a:r>
              <a:rPr lang="en-US" dirty="0"/>
              <a:t>https://metanit.com/sharp/tutorial/3.5.php</a:t>
            </a:r>
            <a:endParaRPr lang="ru-RU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типы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50D8117-19BD-4054-B14E-253F8D24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  <a:p>
            <a:r>
              <a:rPr lang="ru-RU" dirty="0"/>
              <a:t>Числа</a:t>
            </a:r>
          </a:p>
          <a:p>
            <a:r>
              <a:rPr lang="ru-RU" dirty="0"/>
              <a:t>Бинарное значение</a:t>
            </a:r>
          </a:p>
          <a:p>
            <a:r>
              <a:rPr lang="ru-RU" dirty="0"/>
              <a:t>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D1BAB796-65EF-4C1A-8B20-CA92DA260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719" y="2152573"/>
            <a:ext cx="5433219" cy="419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FE721-D496-4B47-92E0-A56680BB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4E1AC09-9195-4982-986D-6EB77843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DateTime</a:t>
            </a:r>
            <a:r>
              <a:rPr lang="en-US" sz="2400" dirty="0"/>
              <a:t> date = new </a:t>
            </a:r>
            <a:r>
              <a:rPr lang="en-US" sz="2400" dirty="0" err="1"/>
              <a:t>DateTime</a:t>
            </a:r>
            <a:r>
              <a:rPr lang="en-US" sz="2400" dirty="0"/>
              <a:t>(2018, 3, 12)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DateTime.Now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r>
              <a:rPr lang="en-US" sz="2400" b="1" dirty="0" err="1"/>
              <a:t>DateTime.Add</a:t>
            </a:r>
            <a:r>
              <a:rPr lang="en-US" sz="2400" b="1" dirty="0"/>
              <a:t>…</a:t>
            </a:r>
            <a:endParaRPr lang="ru-RU" sz="2400" b="1" dirty="0"/>
          </a:p>
          <a:p>
            <a:pPr marL="0" indent="0">
              <a:buNone/>
            </a:pPr>
            <a:r>
              <a:rPr lang="en-US" sz="2400" b="1" dirty="0" err="1"/>
              <a:t>DateTime.DayOfWeek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056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170D-568C-4DF0-BD87-1F6EA521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77B5A53-23B5-492A-8793-FCA17147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Дни недели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262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3C77B-93E3-47EB-B14F-AC7A4025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TimeSpan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59CEBE-7580-4B53-A2DB-0E72006A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25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BF333-C228-4EEC-9896-14B1A32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TimeSpan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84E483A-53CF-4055-BA27-09B0942F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Вычитание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648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C18C1-A548-4DCC-B144-148AA601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new Exception()</a:t>
            </a: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06820D87-3BDA-4F5F-B4A4-CA57B8D4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throw new Exception({</a:t>
            </a:r>
            <a:r>
              <a:rPr lang="ru-RU" dirty="0"/>
              <a:t>Текст ошибки</a:t>
            </a: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00951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2227</TotalTime>
  <Words>225</Words>
  <Application>Microsoft Office PowerPoint</Application>
  <PresentationFormat>Широкий екран</PresentationFormat>
  <Paragraphs>47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Урок #6</vt:lpstr>
      <vt:lpstr>Links</vt:lpstr>
      <vt:lpstr>Основные типы</vt:lpstr>
      <vt:lpstr>Презентація PowerPoint</vt:lpstr>
      <vt:lpstr>DateTime</vt:lpstr>
      <vt:lpstr>Enum</vt:lpstr>
      <vt:lpstr>TimeSpan</vt:lpstr>
      <vt:lpstr>TimeSpan</vt:lpstr>
      <vt:lpstr>throw new Exception()</vt:lpstr>
      <vt:lpstr>Перегрузка методов, задача</vt:lpstr>
      <vt:lpstr>Задача</vt:lpstr>
      <vt:lpstr>Задача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#2</dc:title>
  <dc:creator>Yaroslav Kuchuk</dc:creator>
  <cp:lastModifiedBy>Yaroslav Kuchuk</cp:lastModifiedBy>
  <cp:revision>65</cp:revision>
  <dcterms:created xsi:type="dcterms:W3CDTF">2018-02-21T08:56:49Z</dcterms:created>
  <dcterms:modified xsi:type="dcterms:W3CDTF">2018-03-11T19:54:38Z</dcterms:modified>
</cp:coreProperties>
</file>