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93" r:id="rId6"/>
    <p:sldId id="284" r:id="rId7"/>
    <p:sldId id="291" r:id="rId8"/>
    <p:sldId id="286" r:id="rId9"/>
    <p:sldId id="287" r:id="rId10"/>
    <p:sldId id="285" r:id="rId11"/>
    <p:sldId id="292" r:id="rId12"/>
    <p:sldId id="288" r:id="rId13"/>
    <p:sldId id="289" r:id="rId14"/>
    <p:sldId id="283" r:id="rId15"/>
    <p:sldId id="294" r:id="rId16"/>
    <p:sldId id="295" r:id="rId17"/>
    <p:sldId id="300" r:id="rId18"/>
    <p:sldId id="296" r:id="rId19"/>
    <p:sldId id="297" r:id="rId20"/>
    <p:sldId id="298" r:id="rId21"/>
    <p:sldId id="299" r:id="rId22"/>
    <p:sldId id="301" r:id="rId23"/>
    <p:sldId id="302" r:id="rId24"/>
    <p:sldId id="303" r:id="rId25"/>
    <p:sldId id="306" r:id="rId26"/>
    <p:sldId id="307" r:id="rId27"/>
    <p:sldId id="304" r:id="rId28"/>
    <p:sldId id="308" r:id="rId29"/>
    <p:sldId id="309" r:id="rId30"/>
    <p:sldId id="30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66932679-7464-4A65-9D97-F1F142655293}"/>
    <pc:docChg chg="undo custSel addSld modSld sldOrd">
      <pc:chgData name="Yaroslav Kuchuk" userId="876ab49e16fcb7e8" providerId="LiveId" clId="{66932679-7464-4A65-9D97-F1F142655293}" dt="2018-03-14T23:31:24.868" v="1082" actId="20577"/>
      <pc:docMkLst>
        <pc:docMk/>
      </pc:docMkLst>
      <pc:sldChg chg="modSp">
        <pc:chgData name="Yaroslav Kuchuk" userId="876ab49e16fcb7e8" providerId="LiveId" clId="{66932679-7464-4A65-9D97-F1F142655293}" dt="2018-03-14T22:22:37.013" v="1" actId="20577"/>
        <pc:sldMkLst>
          <pc:docMk/>
          <pc:sldMk cId="4042002836" sldId="256"/>
        </pc:sldMkLst>
        <pc:spChg chg="mod">
          <ac:chgData name="Yaroslav Kuchuk" userId="876ab49e16fcb7e8" providerId="LiveId" clId="{66932679-7464-4A65-9D97-F1F142655293}" dt="2018-03-14T22:22:37.013" v="1" actId="20577"/>
          <ac:spMkLst>
            <pc:docMk/>
            <pc:sldMk cId="4042002836" sldId="256"/>
            <ac:spMk id="2" creationId="{201A256E-0E92-4F6B-80C1-655609C88451}"/>
          </ac:spMkLst>
        </pc:spChg>
      </pc:sldChg>
      <pc:sldChg chg="addSp delSp modSp">
        <pc:chgData name="Yaroslav Kuchuk" userId="876ab49e16fcb7e8" providerId="LiveId" clId="{66932679-7464-4A65-9D97-F1F142655293}" dt="2018-03-14T22:22:58.303" v="7" actId="1076"/>
        <pc:sldMkLst>
          <pc:docMk/>
          <pc:sldMk cId="1958098155" sldId="257"/>
        </pc:sldMkLst>
        <pc:spChg chg="mod">
          <ac:chgData name="Yaroslav Kuchuk" userId="876ab49e16fcb7e8" providerId="LiveId" clId="{66932679-7464-4A65-9D97-F1F142655293}" dt="2018-03-14T22:22:43.609" v="2" actId="6549"/>
          <ac:spMkLst>
            <pc:docMk/>
            <pc:sldMk cId="1958098155" sldId="257"/>
            <ac:spMk id="2" creationId="{D6683A71-6F55-404D-B070-123F8D109C65}"/>
          </ac:spMkLst>
        </pc:spChg>
        <pc:spChg chg="del mod">
          <ac:chgData name="Yaroslav Kuchuk" userId="876ab49e16fcb7e8" providerId="LiveId" clId="{66932679-7464-4A65-9D97-F1F142655293}" dt="2018-03-14T22:22:51.929" v="5" actId="1076"/>
          <ac:spMkLst>
            <pc:docMk/>
            <pc:sldMk cId="1958098155" sldId="257"/>
            <ac:spMk id="4" creationId="{D50D8117-19BD-4054-B14E-253F8D24621E}"/>
          </ac:spMkLst>
        </pc:spChg>
        <pc:picChg chg="add mod">
          <ac:chgData name="Yaroslav Kuchuk" userId="876ab49e16fcb7e8" providerId="LiveId" clId="{66932679-7464-4A65-9D97-F1F142655293}" dt="2018-03-14T22:22:58.303" v="7" actId="1076"/>
          <ac:picMkLst>
            <pc:docMk/>
            <pc:sldMk cId="1958098155" sldId="257"/>
            <ac:picMk id="1026" creationId="{B1B2F73D-5493-4003-BFE9-D3242B8D8B2F}"/>
          </ac:picMkLst>
        </pc:picChg>
      </pc:sldChg>
      <pc:sldChg chg="addSp delSp modSp">
        <pc:chgData name="Yaroslav Kuchuk" userId="876ab49e16fcb7e8" providerId="LiveId" clId="{66932679-7464-4A65-9D97-F1F142655293}" dt="2018-03-14T22:34:52.602" v="122" actId="20577"/>
        <pc:sldMkLst>
          <pc:docMk/>
          <pc:sldMk cId="3921336771" sldId="259"/>
        </pc:sldMkLst>
        <pc:spChg chg="add mod">
          <ac:chgData name="Yaroslav Kuchuk" userId="876ab49e16fcb7e8" providerId="LiveId" clId="{66932679-7464-4A65-9D97-F1F142655293}" dt="2018-03-14T22:34:52.602" v="122" actId="20577"/>
          <ac:spMkLst>
            <pc:docMk/>
            <pc:sldMk cId="3921336771" sldId="259"/>
            <ac:spMk id="4" creationId="{C00E099E-447A-48C9-BDB3-584909D224D3}"/>
          </ac:spMkLst>
        </pc:spChg>
        <pc:picChg chg="del">
          <ac:chgData name="Yaroslav Kuchuk" userId="876ab49e16fcb7e8" providerId="LiveId" clId="{66932679-7464-4A65-9D97-F1F142655293}" dt="2018-03-14T22:24:54.183" v="14" actId="478"/>
          <ac:picMkLst>
            <pc:docMk/>
            <pc:sldMk cId="3921336771" sldId="259"/>
            <ac:picMk id="5" creationId="{D1BAB796-65EF-4C1A-8B20-CA92DA260A70}"/>
          </ac:picMkLst>
        </pc:picChg>
      </pc:sldChg>
      <pc:sldChg chg="modSp">
        <pc:chgData name="Yaroslav Kuchuk" userId="876ab49e16fcb7e8" providerId="LiveId" clId="{66932679-7464-4A65-9D97-F1F142655293}" dt="2018-03-14T22:41:38.552" v="166" actId="20577"/>
        <pc:sldMkLst>
          <pc:docMk/>
          <pc:sldMk cId="3399500997" sldId="261"/>
        </pc:sldMkLst>
        <pc:spChg chg="mod">
          <ac:chgData name="Yaroslav Kuchuk" userId="876ab49e16fcb7e8" providerId="LiveId" clId="{66932679-7464-4A65-9D97-F1F142655293}" dt="2018-03-14T22:41:38.552" v="166" actId="20577"/>
          <ac:spMkLst>
            <pc:docMk/>
            <pc:sldMk cId="3399500997" sldId="261"/>
            <ac:spMk id="3" creationId="{D2B11B0F-6C6E-472C-9746-7822456FAE02}"/>
          </ac:spMkLst>
        </pc:spChg>
      </pc:sldChg>
      <pc:sldChg chg="addSp delSp modSp">
        <pc:chgData name="Yaroslav Kuchuk" userId="876ab49e16fcb7e8" providerId="LiveId" clId="{66932679-7464-4A65-9D97-F1F142655293}" dt="2018-03-14T23:05:22.883" v="423" actId="14100"/>
        <pc:sldMkLst>
          <pc:docMk/>
          <pc:sldMk cId="1024863524" sldId="283"/>
        </pc:sldMkLst>
        <pc:spChg chg="mod">
          <ac:chgData name="Yaroslav Kuchuk" userId="876ab49e16fcb7e8" providerId="LiveId" clId="{66932679-7464-4A65-9D97-F1F142655293}" dt="2018-03-14T23:04:47.968" v="418" actId="20577"/>
          <ac:spMkLst>
            <pc:docMk/>
            <pc:sldMk cId="1024863524" sldId="283"/>
            <ac:spMk id="2" creationId="{18C401C6-1FD7-4209-A68D-B46A0E48EEEC}"/>
          </ac:spMkLst>
        </pc:spChg>
        <pc:spChg chg="del mod">
          <ac:chgData name="Yaroslav Kuchuk" userId="876ab49e16fcb7e8" providerId="LiveId" clId="{66932679-7464-4A65-9D97-F1F142655293}" dt="2018-03-14T23:05:19.014" v="421" actId="14100"/>
          <ac:spMkLst>
            <pc:docMk/>
            <pc:sldMk cId="1024863524" sldId="283"/>
            <ac:spMk id="3" creationId="{9A6C3E88-9AA5-41B7-9CCB-7D5E0F21D92C}"/>
          </ac:spMkLst>
        </pc:spChg>
        <pc:picChg chg="add mod">
          <ac:chgData name="Yaroslav Kuchuk" userId="876ab49e16fcb7e8" providerId="LiveId" clId="{66932679-7464-4A65-9D97-F1F142655293}" dt="2018-03-14T23:05:22.883" v="423" actId="14100"/>
          <ac:picMkLst>
            <pc:docMk/>
            <pc:sldMk cId="1024863524" sldId="283"/>
            <ac:picMk id="4" creationId="{7581ADDB-02F0-4C8C-B302-4932BF7268C0}"/>
          </ac:picMkLst>
        </pc:picChg>
      </pc:sldChg>
      <pc:sldChg chg="addSp delSp modSp">
        <pc:chgData name="Yaroslav Kuchuk" userId="876ab49e16fcb7e8" providerId="LiveId" clId="{66932679-7464-4A65-9D97-F1F142655293}" dt="2018-03-14T22:38:30.449" v="157" actId="1076"/>
        <pc:sldMkLst>
          <pc:docMk/>
          <pc:sldMk cId="910567935" sldId="284"/>
        </pc:sldMkLst>
        <pc:spChg chg="mod">
          <ac:chgData name="Yaroslav Kuchuk" userId="876ab49e16fcb7e8" providerId="LiveId" clId="{66932679-7464-4A65-9D97-F1F142655293}" dt="2018-03-14T22:37:46.808" v="153" actId="20577"/>
          <ac:spMkLst>
            <pc:docMk/>
            <pc:sldMk cId="910567935" sldId="284"/>
            <ac:spMk id="2" creationId="{00DFE721-D496-4B47-92E0-A56680BB16D2}"/>
          </ac:spMkLst>
        </pc:spChg>
        <pc:spChg chg="del mod">
          <ac:chgData name="Yaroslav Kuchuk" userId="876ab49e16fcb7e8" providerId="LiveId" clId="{66932679-7464-4A65-9D97-F1F142655293}" dt="2018-03-14T22:38:23.404" v="155" actId="1076"/>
          <ac:spMkLst>
            <pc:docMk/>
            <pc:sldMk cId="910567935" sldId="284"/>
            <ac:spMk id="4" creationId="{54E1AC09-9195-4982-986D-6EB77843007D}"/>
          </ac:spMkLst>
        </pc:spChg>
        <pc:picChg chg="add mod">
          <ac:chgData name="Yaroslav Kuchuk" userId="876ab49e16fcb7e8" providerId="LiveId" clId="{66932679-7464-4A65-9D97-F1F142655293}" dt="2018-03-14T22:38:30.449" v="157" actId="1076"/>
          <ac:picMkLst>
            <pc:docMk/>
            <pc:sldMk cId="910567935" sldId="284"/>
            <ac:picMk id="2050" creationId="{39E044D0-9B23-45FB-864F-BC2CDE0B7DA6}"/>
          </ac:picMkLst>
        </pc:picChg>
      </pc:sldChg>
      <pc:sldChg chg="addSp delSp modSp">
        <pc:chgData name="Yaroslav Kuchuk" userId="876ab49e16fcb7e8" providerId="LiveId" clId="{66932679-7464-4A65-9D97-F1F142655293}" dt="2018-03-14T22:47:12.852" v="302" actId="20577"/>
        <pc:sldMkLst>
          <pc:docMk/>
          <pc:sldMk cId="3000951998" sldId="285"/>
        </pc:sldMkLst>
        <pc:spChg chg="mod">
          <ac:chgData name="Yaroslav Kuchuk" userId="876ab49e16fcb7e8" providerId="LiveId" clId="{66932679-7464-4A65-9D97-F1F142655293}" dt="2018-03-14T22:47:08.919" v="300" actId="20577"/>
          <ac:spMkLst>
            <pc:docMk/>
            <pc:sldMk cId="3000951998" sldId="285"/>
            <ac:spMk id="2" creationId="{711C18C1-A548-4DCC-B144-148AA6011682}"/>
          </ac:spMkLst>
        </pc:spChg>
        <pc:spChg chg="del mod">
          <ac:chgData name="Yaroslav Kuchuk" userId="876ab49e16fcb7e8" providerId="LiveId" clId="{66932679-7464-4A65-9D97-F1F142655293}" dt="2018-03-14T22:47:12.852" v="302" actId="20577"/>
          <ac:spMkLst>
            <pc:docMk/>
            <pc:sldMk cId="3000951998" sldId="285"/>
            <ac:spMk id="5" creationId="{06820D87-3BDA-4F5F-B4A4-CA57B8D472F5}"/>
          </ac:spMkLst>
        </pc:spChg>
        <pc:picChg chg="add mod">
          <ac:chgData name="Yaroslav Kuchuk" userId="876ab49e16fcb7e8" providerId="LiveId" clId="{66932679-7464-4A65-9D97-F1F142655293}" dt="2018-03-14T22:47:12.852" v="302" actId="20577"/>
          <ac:picMkLst>
            <pc:docMk/>
            <pc:sldMk cId="3000951998" sldId="285"/>
            <ac:picMk id="3" creationId="{09036802-6675-4086-9E93-094A3AC401A7}"/>
          </ac:picMkLst>
        </pc:picChg>
      </pc:sldChg>
      <pc:sldChg chg="addSp delSp modSp">
        <pc:chgData name="Yaroslav Kuchuk" userId="876ab49e16fcb7e8" providerId="LiveId" clId="{66932679-7464-4A65-9D97-F1F142655293}" dt="2018-03-14T22:45:03.910" v="271" actId="1076"/>
        <pc:sldMkLst>
          <pc:docMk/>
          <pc:sldMk cId="89255408" sldId="286"/>
        </pc:sldMkLst>
        <pc:spChg chg="mod">
          <ac:chgData name="Yaroslav Kuchuk" userId="876ab49e16fcb7e8" providerId="LiveId" clId="{66932679-7464-4A65-9D97-F1F142655293}" dt="2018-03-14T22:43:34.340" v="221" actId="20577"/>
          <ac:spMkLst>
            <pc:docMk/>
            <pc:sldMk cId="89255408" sldId="286"/>
            <ac:spMk id="2" creationId="{6883C77B-93E3-47EB-B14F-AC7A40259139}"/>
          </ac:spMkLst>
        </pc:spChg>
        <pc:spChg chg="del">
          <ac:chgData name="Yaroslav Kuchuk" userId="876ab49e16fcb7e8" providerId="LiveId" clId="{66932679-7464-4A65-9D97-F1F142655293}" dt="2018-03-14T22:43:36.660" v="222" actId="1076"/>
          <ac:spMkLst>
            <pc:docMk/>
            <pc:sldMk cId="89255408" sldId="286"/>
            <ac:spMk id="3" creationId="{AE59CEBE-7580-4B53-A2DB-0E72006A9DEC}"/>
          </ac:spMkLst>
        </pc:spChg>
        <pc:picChg chg="add mod">
          <ac:chgData name="Yaroslav Kuchuk" userId="876ab49e16fcb7e8" providerId="LiveId" clId="{66932679-7464-4A65-9D97-F1F142655293}" dt="2018-03-14T22:45:03.910" v="271" actId="1076"/>
          <ac:picMkLst>
            <pc:docMk/>
            <pc:sldMk cId="89255408" sldId="286"/>
            <ac:picMk id="4" creationId="{633FBBD4-8A32-4F3F-87F8-617459CDAD5E}"/>
          </ac:picMkLst>
        </pc:picChg>
      </pc:sldChg>
      <pc:sldChg chg="addSp delSp modSp">
        <pc:chgData name="Yaroslav Kuchuk" userId="876ab49e16fcb7e8" providerId="LiveId" clId="{66932679-7464-4A65-9D97-F1F142655293}" dt="2018-03-14T22:46:10.278" v="295" actId="1076"/>
        <pc:sldMkLst>
          <pc:docMk/>
          <pc:sldMk cId="1896484990" sldId="287"/>
        </pc:sldMkLst>
        <pc:spChg chg="mod">
          <ac:chgData name="Yaroslav Kuchuk" userId="876ab49e16fcb7e8" providerId="LiveId" clId="{66932679-7464-4A65-9D97-F1F142655293}" dt="2018-03-14T22:45:59.787" v="291" actId="20577"/>
          <ac:spMkLst>
            <pc:docMk/>
            <pc:sldMk cId="1896484990" sldId="287"/>
            <ac:spMk id="2" creationId="{2C1BF333-C228-4EEC-9896-14B1A321A515}"/>
          </ac:spMkLst>
        </pc:spChg>
        <pc:spChg chg="add del mod">
          <ac:chgData name="Yaroslav Kuchuk" userId="876ab49e16fcb7e8" providerId="LiveId" clId="{66932679-7464-4A65-9D97-F1F142655293}" dt="2018-03-14T22:46:05.314" v="293" actId="1076"/>
          <ac:spMkLst>
            <pc:docMk/>
            <pc:sldMk cId="1896484990" sldId="287"/>
            <ac:spMk id="3" creationId="{B84E483A-53CF-4055-BA27-09B0942F9CA0}"/>
          </ac:spMkLst>
        </pc:spChg>
        <pc:spChg chg="add del">
          <ac:chgData name="Yaroslav Kuchuk" userId="876ab49e16fcb7e8" providerId="LiveId" clId="{66932679-7464-4A65-9D97-F1F142655293}" dt="2018-03-14T22:44:36.020" v="261" actId="1076"/>
          <ac:spMkLst>
            <pc:docMk/>
            <pc:sldMk cId="1896484990" sldId="287"/>
            <ac:spMk id="4" creationId="{D12CB448-7072-4409-AFCE-544531FEB767}"/>
          </ac:spMkLst>
        </pc:spChg>
        <pc:spChg chg="add del">
          <ac:chgData name="Yaroslav Kuchuk" userId="876ab49e16fcb7e8" providerId="LiveId" clId="{66932679-7464-4A65-9D97-F1F142655293}" dt="2018-03-14T22:44:43.925" v="263" actId="1076"/>
          <ac:spMkLst>
            <pc:docMk/>
            <pc:sldMk cId="1896484990" sldId="287"/>
            <ac:spMk id="5" creationId="{0C2903F1-0CB3-46B1-8598-86A9E7E29AD3}"/>
          </ac:spMkLst>
        </pc:spChg>
        <pc:spChg chg="add del">
          <ac:chgData name="Yaroslav Kuchuk" userId="876ab49e16fcb7e8" providerId="LiveId" clId="{66932679-7464-4A65-9D97-F1F142655293}" dt="2018-03-14T22:44:58.864" v="269" actId="1076"/>
          <ac:spMkLst>
            <pc:docMk/>
            <pc:sldMk cId="1896484990" sldId="287"/>
            <ac:spMk id="6" creationId="{2070666D-5B48-4E13-A342-5CBEE0EBBC38}"/>
          </ac:spMkLst>
        </pc:spChg>
        <pc:spChg chg="add del">
          <ac:chgData name="Yaroslav Kuchuk" userId="876ab49e16fcb7e8" providerId="LiveId" clId="{66932679-7464-4A65-9D97-F1F142655293}" dt="2018-03-14T22:44:58.323" v="268" actId="1076"/>
          <ac:spMkLst>
            <pc:docMk/>
            <pc:sldMk cId="1896484990" sldId="287"/>
            <ac:spMk id="7" creationId="{5CCF42D3-2DC8-4246-8FBE-EFBF9AECA261}"/>
          </ac:spMkLst>
        </pc:spChg>
        <pc:picChg chg="add mod">
          <ac:chgData name="Yaroslav Kuchuk" userId="876ab49e16fcb7e8" providerId="LiveId" clId="{66932679-7464-4A65-9D97-F1F142655293}" dt="2018-03-14T22:46:10.278" v="295" actId="1076"/>
          <ac:picMkLst>
            <pc:docMk/>
            <pc:sldMk cId="1896484990" sldId="287"/>
            <ac:picMk id="8" creationId="{66DC44AB-B4B9-4E9A-A57E-AED5647408E2}"/>
          </ac:picMkLst>
        </pc:picChg>
      </pc:sldChg>
      <pc:sldChg chg="addSp delSp modSp">
        <pc:chgData name="Yaroslav Kuchuk" userId="876ab49e16fcb7e8" providerId="LiveId" clId="{66932679-7464-4A65-9D97-F1F142655293}" dt="2018-03-14T22:52:51.910" v="378" actId="20577"/>
        <pc:sldMkLst>
          <pc:docMk/>
          <pc:sldMk cId="1526791199" sldId="288"/>
        </pc:sldMkLst>
        <pc:spChg chg="mod">
          <ac:chgData name="Yaroslav Kuchuk" userId="876ab49e16fcb7e8" providerId="LiveId" clId="{66932679-7464-4A65-9D97-F1F142655293}" dt="2018-03-14T22:49:37.252" v="375" actId="20577"/>
          <ac:spMkLst>
            <pc:docMk/>
            <pc:sldMk cId="1526791199" sldId="288"/>
            <ac:spMk id="2" creationId="{6B044090-722E-4191-8662-8436156E8C53}"/>
          </ac:spMkLst>
        </pc:spChg>
        <pc:spChg chg="del mod">
          <ac:chgData name="Yaroslav Kuchuk" userId="876ab49e16fcb7e8" providerId="LiveId" clId="{66932679-7464-4A65-9D97-F1F142655293}" dt="2018-03-14T22:52:51.910" v="378" actId="20577"/>
          <ac:spMkLst>
            <pc:docMk/>
            <pc:sldMk cId="1526791199" sldId="288"/>
            <ac:spMk id="3" creationId="{B8EB90C9-2FB1-4382-8CDA-2F79852E06FD}"/>
          </ac:spMkLst>
        </pc:spChg>
        <pc:picChg chg="add mod">
          <ac:chgData name="Yaroslav Kuchuk" userId="876ab49e16fcb7e8" providerId="LiveId" clId="{66932679-7464-4A65-9D97-F1F142655293}" dt="2018-03-14T22:52:51.910" v="378" actId="20577"/>
          <ac:picMkLst>
            <pc:docMk/>
            <pc:sldMk cId="1526791199" sldId="288"/>
            <ac:picMk id="4" creationId="{B4C65439-DDB1-4A15-B345-8B379D040376}"/>
          </ac:picMkLst>
        </pc:picChg>
      </pc:sldChg>
      <pc:sldChg chg="addSp modSp">
        <pc:chgData name="Yaroslav Kuchuk" userId="876ab49e16fcb7e8" providerId="LiveId" clId="{66932679-7464-4A65-9D97-F1F142655293}" dt="2018-03-14T23:04:30.459" v="405" actId="1076"/>
        <pc:sldMkLst>
          <pc:docMk/>
          <pc:sldMk cId="3029428394" sldId="289"/>
        </pc:sldMkLst>
        <pc:spChg chg="mod">
          <ac:chgData name="Yaroslav Kuchuk" userId="876ab49e16fcb7e8" providerId="LiveId" clId="{66932679-7464-4A65-9D97-F1F142655293}" dt="2018-03-14T22:55:06.374" v="394" actId="20577"/>
          <ac:spMkLst>
            <pc:docMk/>
            <pc:sldMk cId="3029428394" sldId="289"/>
            <ac:spMk id="2" creationId="{F2B66E8D-75BB-486D-BCBC-FC4DCDD41500}"/>
          </ac:spMkLst>
        </pc:spChg>
        <pc:spChg chg="mod">
          <ac:chgData name="Yaroslav Kuchuk" userId="876ab49e16fcb7e8" providerId="LiveId" clId="{66932679-7464-4A65-9D97-F1F142655293}" dt="2018-03-14T23:04:21.178" v="402" actId="20577"/>
          <ac:spMkLst>
            <pc:docMk/>
            <pc:sldMk cId="3029428394" sldId="289"/>
            <ac:spMk id="3" creationId="{953C341A-05F1-4208-BF64-13C8CEE99038}"/>
          </ac:spMkLst>
        </pc:spChg>
        <pc:picChg chg="add mod">
          <ac:chgData name="Yaroslav Kuchuk" userId="876ab49e16fcb7e8" providerId="LiveId" clId="{66932679-7464-4A65-9D97-F1F142655293}" dt="2018-03-14T23:04:30.459" v="405" actId="1076"/>
          <ac:picMkLst>
            <pc:docMk/>
            <pc:sldMk cId="3029428394" sldId="289"/>
            <ac:picMk id="4" creationId="{37297A2E-450C-45A0-BDB1-7596F26EA575}"/>
          </ac:picMkLst>
        </pc:picChg>
      </pc:sldChg>
      <pc:sldChg chg="addSp delSp modSp">
        <pc:chgData name="Yaroslav Kuchuk" userId="876ab49e16fcb7e8" providerId="LiveId" clId="{66932679-7464-4A65-9D97-F1F142655293}" dt="2018-03-14T22:42:31.920" v="196" actId="1076"/>
        <pc:sldMkLst>
          <pc:docMk/>
          <pc:sldMk cId="622625568" sldId="291"/>
        </pc:sldMkLst>
        <pc:spChg chg="mod">
          <ac:chgData name="Yaroslav Kuchuk" userId="876ab49e16fcb7e8" providerId="LiveId" clId="{66932679-7464-4A65-9D97-F1F142655293}" dt="2018-03-14T22:42:17.802" v="180" actId="20577"/>
          <ac:spMkLst>
            <pc:docMk/>
            <pc:sldMk cId="622625568" sldId="291"/>
            <ac:spMk id="2" creationId="{0E73170D-568C-4DF0-BD87-1F6EA521C703}"/>
          </ac:spMkLst>
        </pc:spChg>
        <pc:spChg chg="del mod">
          <ac:chgData name="Yaroslav Kuchuk" userId="876ab49e16fcb7e8" providerId="LiveId" clId="{66932679-7464-4A65-9D97-F1F142655293}" dt="2018-03-14T22:42:22.883" v="192" actId="1076"/>
          <ac:spMkLst>
            <pc:docMk/>
            <pc:sldMk cId="622625568" sldId="291"/>
            <ac:spMk id="3" creationId="{677B5A53-23B5-492A-8793-FCA1714712FE}"/>
          </ac:spMkLst>
        </pc:spChg>
        <pc:picChg chg="add mod">
          <ac:chgData name="Yaroslav Kuchuk" userId="876ab49e16fcb7e8" providerId="LiveId" clId="{66932679-7464-4A65-9D97-F1F142655293}" dt="2018-03-14T22:42:31.920" v="196" actId="1076"/>
          <ac:picMkLst>
            <pc:docMk/>
            <pc:sldMk cId="622625568" sldId="291"/>
            <ac:picMk id="4" creationId="{2001FF75-04DF-4503-9380-F2383CFF4E0F}"/>
          </ac:picMkLst>
        </pc:picChg>
      </pc:sldChg>
      <pc:sldChg chg="addSp delSp modSp">
        <pc:chgData name="Yaroslav Kuchuk" userId="876ab49e16fcb7e8" providerId="LiveId" clId="{66932679-7464-4A65-9D97-F1F142655293}" dt="2018-03-14T22:49:26.838" v="348" actId="14100"/>
        <pc:sldMkLst>
          <pc:docMk/>
          <pc:sldMk cId="3365948334" sldId="292"/>
        </pc:sldMkLst>
        <pc:spChg chg="mod">
          <ac:chgData name="Yaroslav Kuchuk" userId="876ab49e16fcb7e8" providerId="LiveId" clId="{66932679-7464-4A65-9D97-F1F142655293}" dt="2018-03-14T22:49:13.470" v="345" actId="20577"/>
          <ac:spMkLst>
            <pc:docMk/>
            <pc:sldMk cId="3365948334" sldId="292"/>
            <ac:spMk id="2" creationId="{76966785-D52A-4125-B52E-169EA4658CFC}"/>
          </ac:spMkLst>
        </pc:spChg>
        <pc:spChg chg="del mod">
          <ac:chgData name="Yaroslav Kuchuk" userId="876ab49e16fcb7e8" providerId="LiveId" clId="{66932679-7464-4A65-9D97-F1F142655293}" dt="2018-03-14T22:49:23.984" v="347" actId="14100"/>
          <ac:spMkLst>
            <pc:docMk/>
            <pc:sldMk cId="3365948334" sldId="292"/>
            <ac:spMk id="3" creationId="{5F58CDA6-A3B7-4AB2-B904-49A45BE00869}"/>
          </ac:spMkLst>
        </pc:spChg>
        <pc:picChg chg="add mod">
          <ac:chgData name="Yaroslav Kuchuk" userId="876ab49e16fcb7e8" providerId="LiveId" clId="{66932679-7464-4A65-9D97-F1F142655293}" dt="2018-03-14T22:49:26.838" v="348" actId="14100"/>
          <ac:picMkLst>
            <pc:docMk/>
            <pc:sldMk cId="3365948334" sldId="292"/>
            <ac:picMk id="4" creationId="{3B3A55D2-2A1C-421B-8F2F-B0249EFAAE94}"/>
          </ac:picMkLst>
        </pc:picChg>
      </pc:sldChg>
      <pc:sldChg chg="addSp delSp modSp add ord">
        <pc:chgData name="Yaroslav Kuchuk" userId="876ab49e16fcb7e8" providerId="LiveId" clId="{66932679-7464-4A65-9D97-F1F142655293}" dt="2018-03-14T22:39:32.329" v="163" actId="20577"/>
        <pc:sldMkLst>
          <pc:docMk/>
          <pc:sldMk cId="2937010089" sldId="293"/>
        </pc:sldMkLst>
        <pc:spChg chg="mod">
          <ac:chgData name="Yaroslav Kuchuk" userId="876ab49e16fcb7e8" providerId="LiveId" clId="{66932679-7464-4A65-9D97-F1F142655293}" dt="2018-03-14T22:39:27.665" v="161" actId="20577"/>
          <ac:spMkLst>
            <pc:docMk/>
            <pc:sldMk cId="2937010089" sldId="293"/>
            <ac:spMk id="2" creationId="{404E5B23-FB20-4EA0-8A54-36596A151B3C}"/>
          </ac:spMkLst>
        </pc:spChg>
        <pc:spChg chg="del mod">
          <ac:chgData name="Yaroslav Kuchuk" userId="876ab49e16fcb7e8" providerId="LiveId" clId="{66932679-7464-4A65-9D97-F1F142655293}" dt="2018-03-14T22:39:32.329" v="163" actId="20577"/>
          <ac:spMkLst>
            <pc:docMk/>
            <pc:sldMk cId="2937010089" sldId="293"/>
            <ac:spMk id="3" creationId="{130379CE-8771-4C3F-98BC-872F3E4A51E5}"/>
          </ac:spMkLst>
        </pc:spChg>
        <pc:picChg chg="add">
          <ac:chgData name="Yaroslav Kuchuk" userId="876ab49e16fcb7e8" providerId="LiveId" clId="{66932679-7464-4A65-9D97-F1F142655293}" dt="2018-03-14T22:39:32.329" v="163" actId="20577"/>
          <ac:picMkLst>
            <pc:docMk/>
            <pc:sldMk cId="2937010089" sldId="293"/>
            <ac:picMk id="3074" creationId="{1EA75E8D-9148-4C7D-A22C-9159E256B5A9}"/>
          </ac:picMkLst>
        </pc:picChg>
      </pc:sldChg>
      <pc:sldChg chg="addSp delSp modSp add">
        <pc:chgData name="Yaroslav Kuchuk" userId="876ab49e16fcb7e8" providerId="LiveId" clId="{66932679-7464-4A65-9D97-F1F142655293}" dt="2018-03-14T23:06:52.714" v="441" actId="1076"/>
        <pc:sldMkLst>
          <pc:docMk/>
          <pc:sldMk cId="574991932" sldId="294"/>
        </pc:sldMkLst>
        <pc:spChg chg="mod">
          <ac:chgData name="Yaroslav Kuchuk" userId="876ab49e16fcb7e8" providerId="LiveId" clId="{66932679-7464-4A65-9D97-F1F142655293}" dt="2018-03-14T23:05:33.986" v="437" actId="20577"/>
          <ac:spMkLst>
            <pc:docMk/>
            <pc:sldMk cId="574991932" sldId="294"/>
            <ac:spMk id="2" creationId="{024C751C-35A0-404F-A7A8-2B7C7CC22F77}"/>
          </ac:spMkLst>
        </pc:spChg>
        <pc:spChg chg="del mod">
          <ac:chgData name="Yaroslav Kuchuk" userId="876ab49e16fcb7e8" providerId="LiveId" clId="{66932679-7464-4A65-9D97-F1F142655293}" dt="2018-03-14T23:06:47.266" v="439" actId="1076"/>
          <ac:spMkLst>
            <pc:docMk/>
            <pc:sldMk cId="574991932" sldId="294"/>
            <ac:spMk id="3" creationId="{00DDDAA1-FACF-4669-A836-268D404C1E08}"/>
          </ac:spMkLst>
        </pc:spChg>
        <pc:picChg chg="add mod">
          <ac:chgData name="Yaroslav Kuchuk" userId="876ab49e16fcb7e8" providerId="LiveId" clId="{66932679-7464-4A65-9D97-F1F142655293}" dt="2018-03-14T23:06:52.714" v="441" actId="1076"/>
          <ac:picMkLst>
            <pc:docMk/>
            <pc:sldMk cId="574991932" sldId="294"/>
            <ac:picMk id="4" creationId="{89614ABE-1D92-400F-9BA4-AE8387A75D7C}"/>
          </ac:picMkLst>
        </pc:picChg>
      </pc:sldChg>
      <pc:sldChg chg="addSp delSp modSp add">
        <pc:chgData name="Yaroslav Kuchuk" userId="876ab49e16fcb7e8" providerId="LiveId" clId="{66932679-7464-4A65-9D97-F1F142655293}" dt="2018-03-14T23:08:12.090" v="470" actId="14100"/>
        <pc:sldMkLst>
          <pc:docMk/>
          <pc:sldMk cId="1015922939" sldId="295"/>
        </pc:sldMkLst>
        <pc:spChg chg="mod">
          <ac:chgData name="Yaroslav Kuchuk" userId="876ab49e16fcb7e8" providerId="LiveId" clId="{66932679-7464-4A65-9D97-F1F142655293}" dt="2018-03-14T23:08:02.301" v="466" actId="20577"/>
          <ac:spMkLst>
            <pc:docMk/>
            <pc:sldMk cId="1015922939" sldId="295"/>
            <ac:spMk id="2" creationId="{B7521371-3D65-4056-8B90-4DCD866806BE}"/>
          </ac:spMkLst>
        </pc:spChg>
        <pc:spChg chg="del mod">
          <ac:chgData name="Yaroslav Kuchuk" userId="876ab49e16fcb7e8" providerId="LiveId" clId="{66932679-7464-4A65-9D97-F1F142655293}" dt="2018-03-14T23:08:05.222" v="468" actId="14100"/>
          <ac:spMkLst>
            <pc:docMk/>
            <pc:sldMk cId="1015922939" sldId="295"/>
            <ac:spMk id="3" creationId="{5D14290B-58D0-4372-A032-60D92FD3DF8B}"/>
          </ac:spMkLst>
        </pc:spChg>
        <pc:picChg chg="add mod">
          <ac:chgData name="Yaroslav Kuchuk" userId="876ab49e16fcb7e8" providerId="LiveId" clId="{66932679-7464-4A65-9D97-F1F142655293}" dt="2018-03-14T23:08:12.090" v="470" actId="14100"/>
          <ac:picMkLst>
            <pc:docMk/>
            <pc:sldMk cId="1015922939" sldId="295"/>
            <ac:picMk id="4" creationId="{580513A9-3BAB-446A-A4C2-3688D5149C0C}"/>
          </ac:picMkLst>
        </pc:picChg>
      </pc:sldChg>
      <pc:sldChg chg="addSp delSp modSp add">
        <pc:chgData name="Yaroslav Kuchuk" userId="876ab49e16fcb7e8" providerId="LiveId" clId="{66932679-7464-4A65-9D97-F1F142655293}" dt="2018-03-14T23:09:24.341" v="495" actId="20577"/>
        <pc:sldMkLst>
          <pc:docMk/>
          <pc:sldMk cId="1503308306" sldId="296"/>
        </pc:sldMkLst>
        <pc:spChg chg="mod">
          <ac:chgData name="Yaroslav Kuchuk" userId="876ab49e16fcb7e8" providerId="LiveId" clId="{66932679-7464-4A65-9D97-F1F142655293}" dt="2018-03-14T23:08:46.068" v="493" actId="20577"/>
          <ac:spMkLst>
            <pc:docMk/>
            <pc:sldMk cId="1503308306" sldId="296"/>
            <ac:spMk id="2" creationId="{FC352E31-7417-4731-927B-E717F25CF683}"/>
          </ac:spMkLst>
        </pc:spChg>
        <pc:spChg chg="del mod">
          <ac:chgData name="Yaroslav Kuchuk" userId="876ab49e16fcb7e8" providerId="LiveId" clId="{66932679-7464-4A65-9D97-F1F142655293}" dt="2018-03-14T23:09:24.341" v="495" actId="20577"/>
          <ac:spMkLst>
            <pc:docMk/>
            <pc:sldMk cId="1503308306" sldId="296"/>
            <ac:spMk id="3" creationId="{7CD99A72-E965-4B80-B65B-FB10EB85AB02}"/>
          </ac:spMkLst>
        </pc:spChg>
        <pc:picChg chg="add mod">
          <ac:chgData name="Yaroslav Kuchuk" userId="876ab49e16fcb7e8" providerId="LiveId" clId="{66932679-7464-4A65-9D97-F1F142655293}" dt="2018-03-14T23:09:24.341" v="495" actId="20577"/>
          <ac:picMkLst>
            <pc:docMk/>
            <pc:sldMk cId="1503308306" sldId="296"/>
            <ac:picMk id="4" creationId="{0DA9BEA7-B33A-4B55-A728-879B54F716A5}"/>
          </ac:picMkLst>
        </pc:picChg>
      </pc:sldChg>
      <pc:sldChg chg="addSp delSp modSp add">
        <pc:chgData name="Yaroslav Kuchuk" userId="876ab49e16fcb7e8" providerId="LiveId" clId="{66932679-7464-4A65-9D97-F1F142655293}" dt="2018-03-14T23:10:52.775" v="519" actId="20577"/>
        <pc:sldMkLst>
          <pc:docMk/>
          <pc:sldMk cId="2095411119" sldId="297"/>
        </pc:sldMkLst>
        <pc:spChg chg="mod">
          <ac:chgData name="Yaroslav Kuchuk" userId="876ab49e16fcb7e8" providerId="LiveId" clId="{66932679-7464-4A65-9D97-F1F142655293}" dt="2018-03-14T23:10:41.435" v="517" actId="20577"/>
          <ac:spMkLst>
            <pc:docMk/>
            <pc:sldMk cId="2095411119" sldId="297"/>
            <ac:spMk id="2" creationId="{3B15162B-B139-4A3B-B0C2-3D85027FA0C3}"/>
          </ac:spMkLst>
        </pc:spChg>
        <pc:spChg chg="del mod">
          <ac:chgData name="Yaroslav Kuchuk" userId="876ab49e16fcb7e8" providerId="LiveId" clId="{66932679-7464-4A65-9D97-F1F142655293}" dt="2018-03-14T23:10:52.775" v="519" actId="20577"/>
          <ac:spMkLst>
            <pc:docMk/>
            <pc:sldMk cId="2095411119" sldId="297"/>
            <ac:spMk id="3" creationId="{BD9EA70A-4792-4F78-99B4-879F30914F0E}"/>
          </ac:spMkLst>
        </pc:spChg>
        <pc:picChg chg="add mod">
          <ac:chgData name="Yaroslav Kuchuk" userId="876ab49e16fcb7e8" providerId="LiveId" clId="{66932679-7464-4A65-9D97-F1F142655293}" dt="2018-03-14T23:10:52.775" v="519" actId="20577"/>
          <ac:picMkLst>
            <pc:docMk/>
            <pc:sldMk cId="2095411119" sldId="297"/>
            <ac:picMk id="4" creationId="{DD3A8A2A-7BA9-4DDC-B797-0FC3FED78DAC}"/>
          </ac:picMkLst>
        </pc:picChg>
      </pc:sldChg>
      <pc:sldChg chg="addSp delSp modSp add">
        <pc:chgData name="Yaroslav Kuchuk" userId="876ab49e16fcb7e8" providerId="LiveId" clId="{66932679-7464-4A65-9D97-F1F142655293}" dt="2018-03-14T23:12:50.769" v="541" actId="20577"/>
        <pc:sldMkLst>
          <pc:docMk/>
          <pc:sldMk cId="553457645" sldId="298"/>
        </pc:sldMkLst>
        <pc:spChg chg="mod">
          <ac:chgData name="Yaroslav Kuchuk" userId="876ab49e16fcb7e8" providerId="LiveId" clId="{66932679-7464-4A65-9D97-F1F142655293}" dt="2018-03-14T23:12:47.092" v="539" actId="20577"/>
          <ac:spMkLst>
            <pc:docMk/>
            <pc:sldMk cId="553457645" sldId="298"/>
            <ac:spMk id="2" creationId="{DCC29D59-9326-4BF9-B381-50668C0F46F7}"/>
          </ac:spMkLst>
        </pc:spChg>
        <pc:spChg chg="del mod">
          <ac:chgData name="Yaroslav Kuchuk" userId="876ab49e16fcb7e8" providerId="LiveId" clId="{66932679-7464-4A65-9D97-F1F142655293}" dt="2018-03-14T23:12:50.769" v="541" actId="20577"/>
          <ac:spMkLst>
            <pc:docMk/>
            <pc:sldMk cId="553457645" sldId="298"/>
            <ac:spMk id="3" creationId="{68E0549F-32AE-4465-B1B2-2A1754B2DB0E}"/>
          </ac:spMkLst>
        </pc:spChg>
        <pc:picChg chg="add mod">
          <ac:chgData name="Yaroslav Kuchuk" userId="876ab49e16fcb7e8" providerId="LiveId" clId="{66932679-7464-4A65-9D97-F1F142655293}" dt="2018-03-14T23:12:50.769" v="541" actId="20577"/>
          <ac:picMkLst>
            <pc:docMk/>
            <pc:sldMk cId="553457645" sldId="298"/>
            <ac:picMk id="4" creationId="{675880DB-98FF-4FEE-BBA3-5C77830EA104}"/>
          </ac:picMkLst>
        </pc:picChg>
      </pc:sldChg>
      <pc:sldChg chg="addSp delSp modSp add">
        <pc:chgData name="Yaroslav Kuchuk" userId="876ab49e16fcb7e8" providerId="LiveId" clId="{66932679-7464-4A65-9D97-F1F142655293}" dt="2018-03-14T23:14:49.830" v="567" actId="20577"/>
        <pc:sldMkLst>
          <pc:docMk/>
          <pc:sldMk cId="4264982555" sldId="299"/>
        </pc:sldMkLst>
        <pc:spChg chg="mod">
          <ac:chgData name="Yaroslav Kuchuk" userId="876ab49e16fcb7e8" providerId="LiveId" clId="{66932679-7464-4A65-9D97-F1F142655293}" dt="2018-03-14T23:14:02.149" v="565" actId="20577"/>
          <ac:spMkLst>
            <pc:docMk/>
            <pc:sldMk cId="4264982555" sldId="299"/>
            <ac:spMk id="2" creationId="{200B4549-A66F-4274-A0D2-FF26F825FA40}"/>
          </ac:spMkLst>
        </pc:spChg>
        <pc:spChg chg="del mod">
          <ac:chgData name="Yaroslav Kuchuk" userId="876ab49e16fcb7e8" providerId="LiveId" clId="{66932679-7464-4A65-9D97-F1F142655293}" dt="2018-03-14T23:14:49.830" v="567" actId="20577"/>
          <ac:spMkLst>
            <pc:docMk/>
            <pc:sldMk cId="4264982555" sldId="299"/>
            <ac:spMk id="3" creationId="{611B3363-5393-4A62-B830-681027EAA857}"/>
          </ac:spMkLst>
        </pc:spChg>
        <pc:picChg chg="add mod">
          <ac:chgData name="Yaroslav Kuchuk" userId="876ab49e16fcb7e8" providerId="LiveId" clId="{66932679-7464-4A65-9D97-F1F142655293}" dt="2018-03-14T23:14:49.830" v="567" actId="20577"/>
          <ac:picMkLst>
            <pc:docMk/>
            <pc:sldMk cId="4264982555" sldId="299"/>
            <ac:picMk id="4" creationId="{3A54322F-E7B9-433D-83F0-8BA4505AFA52}"/>
          </ac:picMkLst>
        </pc:picChg>
      </pc:sldChg>
      <pc:sldChg chg="modSp add">
        <pc:chgData name="Yaroslav Kuchuk" userId="876ab49e16fcb7e8" providerId="LiveId" clId="{66932679-7464-4A65-9D97-F1F142655293}" dt="2018-03-14T23:18:52.524" v="631" actId="20577"/>
        <pc:sldMkLst>
          <pc:docMk/>
          <pc:sldMk cId="1815471610" sldId="300"/>
        </pc:sldMkLst>
        <pc:spChg chg="mod">
          <ac:chgData name="Yaroslav Kuchuk" userId="876ab49e16fcb7e8" providerId="LiveId" clId="{66932679-7464-4A65-9D97-F1F142655293}" dt="2018-03-14T23:15:41.485" v="587" actId="20577"/>
          <ac:spMkLst>
            <pc:docMk/>
            <pc:sldMk cId="1815471610" sldId="300"/>
            <ac:spMk id="2" creationId="{BBD5701F-F5E6-4BE3-80C4-C30AF313EEC6}"/>
          </ac:spMkLst>
        </pc:spChg>
        <pc:spChg chg="mod">
          <ac:chgData name="Yaroslav Kuchuk" userId="876ab49e16fcb7e8" providerId="LiveId" clId="{66932679-7464-4A65-9D97-F1F142655293}" dt="2018-03-14T23:18:52.524" v="631" actId="20577"/>
          <ac:spMkLst>
            <pc:docMk/>
            <pc:sldMk cId="1815471610" sldId="300"/>
            <ac:spMk id="3" creationId="{115E658F-8675-4186-962F-CACC3F6A13C4}"/>
          </ac:spMkLst>
        </pc:spChg>
      </pc:sldChg>
      <pc:sldChg chg="addSp modSp add">
        <pc:chgData name="Yaroslav Kuchuk" userId="876ab49e16fcb7e8" providerId="LiveId" clId="{66932679-7464-4A65-9D97-F1F142655293}" dt="2018-03-14T23:21:31.853" v="750" actId="14100"/>
        <pc:sldMkLst>
          <pc:docMk/>
          <pc:sldMk cId="2138666356" sldId="301"/>
        </pc:sldMkLst>
        <pc:spChg chg="mod">
          <ac:chgData name="Yaroslav Kuchuk" userId="876ab49e16fcb7e8" providerId="LiveId" clId="{66932679-7464-4A65-9D97-F1F142655293}" dt="2018-03-14T23:19:21.654" v="637" actId="20577"/>
          <ac:spMkLst>
            <pc:docMk/>
            <pc:sldMk cId="2138666356" sldId="301"/>
            <ac:spMk id="2" creationId="{AE2EED9F-7E5A-48EC-92C1-5E13DA32A0A9}"/>
          </ac:spMkLst>
        </pc:spChg>
        <pc:spChg chg="mod">
          <ac:chgData name="Yaroslav Kuchuk" userId="876ab49e16fcb7e8" providerId="LiveId" clId="{66932679-7464-4A65-9D97-F1F142655293}" dt="2018-03-14T23:21:23.702" v="747" actId="20577"/>
          <ac:spMkLst>
            <pc:docMk/>
            <pc:sldMk cId="2138666356" sldId="301"/>
            <ac:spMk id="3" creationId="{00EAECB4-E860-4DC6-BB69-5A92FAE438B6}"/>
          </ac:spMkLst>
        </pc:spChg>
        <pc:picChg chg="add mod">
          <ac:chgData name="Yaroslav Kuchuk" userId="876ab49e16fcb7e8" providerId="LiveId" clId="{66932679-7464-4A65-9D97-F1F142655293}" dt="2018-03-14T23:21:31.853" v="750" actId="14100"/>
          <ac:picMkLst>
            <pc:docMk/>
            <pc:sldMk cId="2138666356" sldId="301"/>
            <ac:picMk id="4" creationId="{4AA5B2DB-4667-4A57-9854-BDE03AC21B39}"/>
          </ac:picMkLst>
        </pc:picChg>
      </pc:sldChg>
      <pc:sldChg chg="modSp add">
        <pc:chgData name="Yaroslav Kuchuk" userId="876ab49e16fcb7e8" providerId="LiveId" clId="{66932679-7464-4A65-9D97-F1F142655293}" dt="2018-03-14T23:29:24.347" v="995" actId="255"/>
        <pc:sldMkLst>
          <pc:docMk/>
          <pc:sldMk cId="1489828941" sldId="302"/>
        </pc:sldMkLst>
        <pc:spChg chg="mod">
          <ac:chgData name="Yaroslav Kuchuk" userId="876ab49e16fcb7e8" providerId="LiveId" clId="{66932679-7464-4A65-9D97-F1F142655293}" dt="2018-03-14T23:25:09.647" v="765" actId="20577"/>
          <ac:spMkLst>
            <pc:docMk/>
            <pc:sldMk cId="1489828941" sldId="302"/>
            <ac:spMk id="2" creationId="{994D9275-F287-461D-81BB-E0056813099F}"/>
          </ac:spMkLst>
        </pc:spChg>
        <pc:spChg chg="mod">
          <ac:chgData name="Yaroslav Kuchuk" userId="876ab49e16fcb7e8" providerId="LiveId" clId="{66932679-7464-4A65-9D97-F1F142655293}" dt="2018-03-14T23:29:24.347" v="995" actId="255"/>
          <ac:spMkLst>
            <pc:docMk/>
            <pc:sldMk cId="1489828941" sldId="302"/>
            <ac:spMk id="3" creationId="{7007DAAE-73DC-496B-B1DD-F114BE52C0C0}"/>
          </ac:spMkLst>
        </pc:spChg>
      </pc:sldChg>
      <pc:sldChg chg="modSp add">
        <pc:chgData name="Yaroslav Kuchuk" userId="876ab49e16fcb7e8" providerId="LiveId" clId="{66932679-7464-4A65-9D97-F1F142655293}" dt="2018-03-14T23:31:24.868" v="1082" actId="20577"/>
        <pc:sldMkLst>
          <pc:docMk/>
          <pc:sldMk cId="977834342" sldId="303"/>
        </pc:sldMkLst>
        <pc:spChg chg="mod">
          <ac:chgData name="Yaroslav Kuchuk" userId="876ab49e16fcb7e8" providerId="LiveId" clId="{66932679-7464-4A65-9D97-F1F142655293}" dt="2018-03-14T23:29:46.329" v="1006" actId="20577"/>
          <ac:spMkLst>
            <pc:docMk/>
            <pc:sldMk cId="977834342" sldId="303"/>
            <ac:spMk id="2" creationId="{28B8F2A9-66AF-4722-803F-31DF8D73CFC6}"/>
          </ac:spMkLst>
        </pc:spChg>
        <pc:spChg chg="mod">
          <ac:chgData name="Yaroslav Kuchuk" userId="876ab49e16fcb7e8" providerId="LiveId" clId="{66932679-7464-4A65-9D97-F1F142655293}" dt="2018-03-14T23:31:24.868" v="1082" actId="20577"/>
          <ac:spMkLst>
            <pc:docMk/>
            <pc:sldMk cId="977834342" sldId="303"/>
            <ac:spMk id="3" creationId="{E796A2A6-7E5B-44C6-9FC9-E28677636C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.net-tutorials.com/debugging/introduction/" TargetMode="External"/><Relationship Id="rId2" Type="http://schemas.openxmlformats.org/officeDocument/2006/relationships/hyperlink" Target="https://www.dotnetperls.com/debugg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ru-ru/library/x85tt0dd.aspx" TargetMode="External"/><Relationship Id="rId4" Type="http://schemas.openxmlformats.org/officeDocument/2006/relationships/hyperlink" Target="https://msdn.microsoft.com/ru-ru/library/sc65sadd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C18C1-A548-4DCC-B144-148AA601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</a:t>
            </a:r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09036802-6675-4086-9E93-094A3AC40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781" y="3054350"/>
            <a:ext cx="8286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5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66785-D52A-4125-B52E-169EA465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Точки остановки с условиями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3B3A55D2-2A1C-421B-8F2F-B0249EFAA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81" y="2185988"/>
            <a:ext cx="8141367" cy="383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4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44090-722E-4191-8662-8436156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Точки остановки с условиями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B4C65439-DDB1-4A15-B345-8B379D040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311369"/>
            <a:ext cx="8824913" cy="20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66E8D-75BB-486D-BCBC-FC4DCDD4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и ошибки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3C341A-05F1-4208-BF64-13C8CEE9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297A2E-450C-45A0-BDB1-7596F26E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8" y="2776117"/>
            <a:ext cx="7229475" cy="38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2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401C6-1FD7-4209-A68D-B46A0E48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 ошибки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7581ADDB-02F0-4C8C-B302-4932BF726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111" y="1960562"/>
            <a:ext cx="5719863" cy="42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C751C-35A0-404F-A7A8-2B7C7CC2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 ошибки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89614ABE-1D92-400F-9BA4-AE8387A7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190" y="1904129"/>
            <a:ext cx="7704235" cy="43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21371-3D65-4056-8B90-4DCD8668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trace, deep diving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580513A9-3BAB-446A-A4C2-3688D5149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731" y="2346325"/>
            <a:ext cx="7035702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2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5701F-F5E6-4BE3-80C4-C30AF313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Ломаем программу!!!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5E658F-8675-4186-962F-CACC3F6A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Делаем новые ошибки и читаем </a:t>
            </a:r>
            <a:r>
              <a:rPr lang="en-US" sz="3200" dirty="0" err="1"/>
              <a:t>StackTrace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547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52E31-7417-4731-927B-E717F25C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Конфигурации решения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0DA9BEA7-B33A-4B55-A728-879B54F71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347" y="2603500"/>
            <a:ext cx="473161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5162B-B139-4A3B-B0C2-3D85027F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система, </a:t>
            </a:r>
            <a:r>
              <a:rPr lang="en-US" dirty="0" err="1"/>
              <a:t>pdb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DD3A8A2A-7BA9-4DDC-B797-0FC3FED78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287" y="2603500"/>
            <a:ext cx="729173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https://www.dotnetperls.com/debugging</a:t>
            </a:r>
            <a:endParaRPr lang="en-US" b="1" dirty="0"/>
          </a:p>
          <a:p>
            <a:r>
              <a:rPr lang="en-US" b="1" dirty="0">
                <a:hlinkClick r:id="rId3"/>
              </a:rPr>
              <a:t>http://csharp.net-tutorials.com/debugging/introduction/</a:t>
            </a:r>
            <a:endParaRPr lang="ru-RU" b="1" dirty="0"/>
          </a:p>
          <a:p>
            <a:r>
              <a:rPr lang="en-US" b="1" dirty="0">
                <a:hlinkClick r:id="rId4"/>
              </a:rPr>
              <a:t>https://msdn.microsoft.com/ru-ru/library/sc65sadd.aspx</a:t>
            </a:r>
            <a:endParaRPr lang="en-US" b="1" dirty="0"/>
          </a:p>
          <a:p>
            <a:r>
              <a:rPr lang="en-US" b="1" dirty="0">
                <a:hlinkClick r:id="rId5"/>
              </a:rPr>
              <a:t>https://msdn.microsoft.com/ru-ru/library/x85tt0dd.aspx</a:t>
            </a:r>
            <a:endParaRPr lang="en-US" b="1" dirty="0"/>
          </a:p>
          <a:p>
            <a:endParaRPr lang="en-US" b="1" dirty="0"/>
          </a:p>
          <a:p>
            <a:endParaRPr lang="ru-RU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29D59-9326-4BF9-B381-50668C0F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configuration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675880DB-98FF-4FEE-BBA3-5C77830EA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987" y="2603500"/>
            <a:ext cx="653233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5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B4549-A66F-4274-A0D2-FF26F825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configuration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3A54322F-E7B9-433D-83F0-8BA4505A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987" y="2603500"/>
            <a:ext cx="653233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8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EED9F-7E5A-48EC-92C1-5E13DA32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Магия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0EAECB4-E860-4DC6-BB69-5A92FAE4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/>
              <a:t>Запускаем проект не из студии</a:t>
            </a:r>
          </a:p>
          <a:p>
            <a:pPr>
              <a:buAutoNum type="arabicPeriod"/>
            </a:pPr>
            <a:r>
              <a:rPr lang="ru-RU" dirty="0"/>
              <a:t>Перезапускаем студию под Администратором</a:t>
            </a:r>
          </a:p>
          <a:p>
            <a:pPr>
              <a:buAutoNum type="arabicPeriod"/>
            </a:pPr>
            <a:r>
              <a:rPr lang="en-US" dirty="0"/>
              <a:t>Debug</a:t>
            </a:r>
          </a:p>
          <a:p>
            <a:pPr>
              <a:buAutoNum type="arabicPeriod"/>
            </a:pPr>
            <a:r>
              <a:rPr lang="en-US" dirty="0"/>
              <a:t>Attach to process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A5B2DB-4667-4A57-9854-BDE03AC2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61" y="3719512"/>
            <a:ext cx="5529263" cy="27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D9275-F287-461D-81BB-E0056813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007DAAE-73DC-496B-B1DD-F114BE52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ref vs out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ru-RU" dirty="0"/>
              <a:t>Иногда нам нужно вернуть более чем одну переменную из функции</a:t>
            </a:r>
          </a:p>
          <a:p>
            <a:pPr>
              <a:buAutoNum type="arabicPeriod"/>
            </a:pPr>
            <a:r>
              <a:rPr lang="ru-RU" dirty="0"/>
              <a:t>По умолчанию переменные передаются в функцию по значению (простые типы)</a:t>
            </a:r>
          </a:p>
          <a:p>
            <a:pPr>
              <a:buAutoNum type="arabicPeriod"/>
            </a:pPr>
            <a:r>
              <a:rPr lang="ru-RU" dirty="0"/>
              <a:t>Для реализации первого пункта – нам надо передать параметр по ссылке.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2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F2A9-66AF-4722-803F-31DF8D7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796A2A6-7E5B-44C6-9FC9-E2867763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Enums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набор логически связанных констант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должен быть типа </a:t>
            </a:r>
            <a:r>
              <a:rPr lang="en-US" dirty="0"/>
              <a:t>byte, </a:t>
            </a:r>
            <a:r>
              <a:rPr lang="en-US" dirty="0" err="1"/>
              <a:t>int</a:t>
            </a:r>
            <a:r>
              <a:rPr lang="en-US" dirty="0"/>
              <a:t>, short, long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Если тип не указан – то</a:t>
            </a:r>
            <a:r>
              <a:rPr lang="uk-UA" b="1" dirty="0"/>
              <a:t>  </a:t>
            </a:r>
            <a:r>
              <a:rPr lang="en-US" b="1" dirty="0" err="1"/>
              <a:t>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783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F2A9-66AF-4722-803F-31DF8D7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ECC6BB-2055-41BB-ACB8-6AC3C7F0D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641772"/>
              </p:ext>
            </p:extLst>
          </p:nvPr>
        </p:nvGraphicFramePr>
        <p:xfrm>
          <a:off x="1710388" y="2644524"/>
          <a:ext cx="6826392" cy="2428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233">
                  <a:extLst>
                    <a:ext uri="{9D8B030D-6E8A-4147-A177-3AD203B41FA5}">
                      <a16:colId xmlns:a16="http://schemas.microsoft.com/office/drawing/2014/main" val="1395439434"/>
                    </a:ext>
                  </a:extLst>
                </a:gridCol>
                <a:gridCol w="1706233">
                  <a:extLst>
                    <a:ext uri="{9D8B030D-6E8A-4147-A177-3AD203B41FA5}">
                      <a16:colId xmlns:a16="http://schemas.microsoft.com/office/drawing/2014/main" val="408086801"/>
                    </a:ext>
                  </a:extLst>
                </a:gridCol>
                <a:gridCol w="1706963">
                  <a:extLst>
                    <a:ext uri="{9D8B030D-6E8A-4147-A177-3AD203B41FA5}">
                      <a16:colId xmlns:a16="http://schemas.microsoft.com/office/drawing/2014/main" val="3970996544"/>
                    </a:ext>
                  </a:extLst>
                </a:gridCol>
                <a:gridCol w="1706963">
                  <a:extLst>
                    <a:ext uri="{9D8B030D-6E8A-4147-A177-3AD203B41FA5}">
                      <a16:colId xmlns:a16="http://schemas.microsoft.com/office/drawing/2014/main" val="1571375096"/>
                    </a:ext>
                  </a:extLst>
                </a:gridCol>
              </a:tblGrid>
              <a:tr h="297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Свойство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Метод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079085"/>
                  </a:ext>
                </a:extLst>
              </a:tr>
              <a:tr h="611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Зачем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Характеристика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Характеристика + Действие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Действие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906306"/>
                  </a:ext>
                </a:extLst>
              </a:tr>
              <a:tr h="297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Параметры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Один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Неограниченно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586034"/>
                  </a:ext>
                </a:extLst>
              </a:tr>
              <a:tr h="924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Возвращаемые значения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Одно (!)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Одно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 помощью </a:t>
                      </a:r>
                      <a:r>
                        <a:rPr lang="en-US" sz="1100">
                          <a:effectLst/>
                        </a:rPr>
                        <a:t>ref </a:t>
                      </a:r>
                      <a:r>
                        <a:rPr lang="ru-RU" sz="1100">
                          <a:effectLst/>
                        </a:rPr>
                        <a:t>и </a:t>
                      </a:r>
                      <a:r>
                        <a:rPr lang="en-US" sz="1100">
                          <a:effectLst/>
                        </a:rPr>
                        <a:t>out </a:t>
                      </a:r>
                      <a:r>
                        <a:rPr lang="ru-RU" sz="1100">
                          <a:effectLst/>
                        </a:rPr>
                        <a:t>неограниченно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202591"/>
                  </a:ext>
                </a:extLst>
              </a:tr>
              <a:tr h="297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Перегрузка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36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66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F2A9-66AF-4722-803F-31DF8D7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3E3A3E-1AD1-4C99-A5C5-69E2A36E7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92071"/>
              </p:ext>
            </p:extLst>
          </p:nvPr>
        </p:nvGraphicFramePr>
        <p:xfrm>
          <a:off x="1513036" y="2756357"/>
          <a:ext cx="7023746" cy="22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561">
                  <a:extLst>
                    <a:ext uri="{9D8B030D-6E8A-4147-A177-3AD203B41FA5}">
                      <a16:colId xmlns:a16="http://schemas.microsoft.com/office/drawing/2014/main" val="1621680367"/>
                    </a:ext>
                  </a:extLst>
                </a:gridCol>
                <a:gridCol w="1755561">
                  <a:extLst>
                    <a:ext uri="{9D8B030D-6E8A-4147-A177-3AD203B41FA5}">
                      <a16:colId xmlns:a16="http://schemas.microsoft.com/office/drawing/2014/main" val="712007339"/>
                    </a:ext>
                  </a:extLst>
                </a:gridCol>
                <a:gridCol w="1756312">
                  <a:extLst>
                    <a:ext uri="{9D8B030D-6E8A-4147-A177-3AD203B41FA5}">
                      <a16:colId xmlns:a16="http://schemas.microsoft.com/office/drawing/2014/main" val="912714033"/>
                    </a:ext>
                  </a:extLst>
                </a:gridCol>
                <a:gridCol w="1756312">
                  <a:extLst>
                    <a:ext uri="{9D8B030D-6E8A-4147-A177-3AD203B41FA5}">
                      <a16:colId xmlns:a16="http://schemas.microsoft.com/office/drawing/2014/main" val="3223613109"/>
                    </a:ext>
                  </a:extLst>
                </a:gridCol>
              </a:tblGrid>
              <a:tr h="3098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 {} while()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24814"/>
                  </a:ext>
                </a:extLst>
              </a:tr>
              <a:tr h="1944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Зачем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действий конечно, мы знаем количество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Выполняется неограниченное количество раз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Выполняется неограниченное количество раз, один раз выполнится гарантированно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6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18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F2A9-66AF-4722-803F-31DF8D7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796A2A6-7E5B-44C6-9FC9-E2867763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throw;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throw new Exception(“”);</a:t>
            </a:r>
            <a:r>
              <a:rPr lang="ru-RU" sz="2800" b="1" dirty="0">
                <a:solidFill>
                  <a:srgbClr val="FF0000"/>
                </a:solidFill>
              </a:rPr>
              <a:t> - </a:t>
            </a:r>
            <a:r>
              <a:rPr lang="en-US" sz="2800" b="1" dirty="0" err="1">
                <a:solidFill>
                  <a:srgbClr val="FF0000"/>
                </a:solidFill>
              </a:rPr>
              <a:t>StackTrace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69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F2A9-66AF-4722-803F-31DF8D7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  <a:endParaRPr lang="en-US" dirty="0"/>
          </a:p>
        </p:txBody>
      </p:sp>
      <p:pic>
        <p:nvPicPr>
          <p:cNvPr id="3074" name="Picture 2" descr="ÐÐ°ÑÑÐ¸Ð½ÐºÐ¸ Ð¿Ð¾ Ð·Ð°Ð¿ÑÐ¾ÑÑ Ð¼Ð½Ð¾Ð³Ð¾Ð¼ÐµÑÐ½ÑÐ¹ Ð¼Ð°ÑÑÐ¸Ð² C#">
            <a:extLst>
              <a:ext uri="{FF2B5EF4-FFF2-40B4-BE49-F238E27FC236}">
                <a16:creationId xmlns:a16="http://schemas.microsoft.com/office/drawing/2014/main" id="{0E17258C-7885-47C3-A8A8-E6F7924641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362" y="2529349"/>
            <a:ext cx="8147119" cy="23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5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F2A9-66AF-4722-803F-31DF8D7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  <a:endParaRPr lang="en-US" dirty="0"/>
          </a:p>
        </p:txBody>
      </p:sp>
      <p:pic>
        <p:nvPicPr>
          <p:cNvPr id="4098" name="Picture 2" descr="ÐÐ°ÑÑÐ¸Ð½ÐºÐ¸ Ð¿Ð¾ Ð·Ð°Ð¿ÑÐ¾ÑÑ ÑÑÐµÑÐ¼ÐµÑÐ½ÑÐ¹ Ð¼Ð°ÑÑÐ¸Ð² C#">
            <a:extLst>
              <a:ext uri="{FF2B5EF4-FFF2-40B4-BE49-F238E27FC236}">
                <a16:creationId xmlns:a16="http://schemas.microsoft.com/office/drawing/2014/main" id="{C498C199-A154-417A-AD08-9ABF2D6A54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76" y="2012009"/>
            <a:ext cx="5792227" cy="499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99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Картинки по запросу debugging">
            <a:extLst>
              <a:ext uri="{FF2B5EF4-FFF2-40B4-BE49-F238E27FC236}">
                <a16:creationId xmlns:a16="http://schemas.microsoft.com/office/drawing/2014/main" id="{B1B2F73D-5493-4003-BFE9-D3242B8D8B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68" y="2553960"/>
            <a:ext cx="7061994" cy="33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0381-4171-4AD4-978E-830FE9A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1C8-1F18-402D-AEDE-889CB677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Теория (вся)</a:t>
            </a:r>
          </a:p>
          <a:p>
            <a:r>
              <a:rPr lang="ru-RU" dirty="0"/>
              <a:t>Создать ввод трехмерного массива с клавиатуры. Массив находится в отдельном классе. Вернуть трехмерный массив на экран</a:t>
            </a:r>
          </a:p>
          <a:p>
            <a:r>
              <a:rPr lang="ru-RU" dirty="0"/>
              <a:t>Повышаем сложность – возвращаем среднее арифметическое по каждому измерению.</a:t>
            </a:r>
          </a:p>
        </p:txBody>
      </p:sp>
    </p:spTree>
    <p:extLst>
      <p:ext uri="{BB962C8B-B14F-4D97-AF65-F5344CB8AC3E}">
        <p14:creationId xmlns:p14="http://schemas.microsoft.com/office/powerpoint/2010/main" val="423114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0E099E-447A-48C9-BDB3-584909D2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процессе работы программы значения переменных изменяются.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Как увидеть?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Пример. А если условие???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5B23-FB20-4EA0-8A54-36596A1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</a:t>
            </a:r>
          </a:p>
        </p:txBody>
      </p:sp>
      <p:pic>
        <p:nvPicPr>
          <p:cNvPr id="3074" name="Picture 2" descr="Картинки по запросу F5 button">
            <a:extLst>
              <a:ext uri="{FF2B5EF4-FFF2-40B4-BE49-F238E27FC236}">
                <a16:creationId xmlns:a16="http://schemas.microsoft.com/office/drawing/2014/main" id="{1EA75E8D-9148-4C7D-A22C-9159E256B5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656" y="3411537"/>
            <a:ext cx="1905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1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E721-D496-4B47-92E0-A56680B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 (</a:t>
            </a:r>
            <a:r>
              <a:rPr lang="ru-RU" dirty="0"/>
              <a:t>точки остановки</a:t>
            </a:r>
            <a:r>
              <a:rPr lang="en-US" dirty="0"/>
              <a:t>)</a:t>
            </a:r>
          </a:p>
        </p:txBody>
      </p:sp>
      <p:pic>
        <p:nvPicPr>
          <p:cNvPr id="2050" name="Picture 2" descr="Картинки по запросу Breakpoint 2017 visual">
            <a:extLst>
              <a:ext uri="{FF2B5EF4-FFF2-40B4-BE49-F238E27FC236}">
                <a16:creationId xmlns:a16="http://schemas.microsoft.com/office/drawing/2014/main" id="{39E044D0-9B23-45FB-864F-BC2CDE0B7D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52" y="2024701"/>
            <a:ext cx="7517096" cy="445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6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170D-568C-4DF0-BD87-1F6EA52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отладчика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2001FF75-04DF-4503-9380-F2383CFF4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939" y="2091450"/>
            <a:ext cx="8060121" cy="43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C77B-93E3-47EB-B14F-AC7A4025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Обрабатываемые исключения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633FBBD4-8A32-4F3F-87F8-617459CDA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887" y="1965907"/>
            <a:ext cx="4991545" cy="438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BF333-C228-4EEC-9896-14B1A32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Подсказка о значении</a:t>
            </a:r>
            <a:endParaRPr lang="en-US" dirty="0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66DC44AB-B4B9-4E9A-A57E-AED564740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256" y="2396595"/>
            <a:ext cx="9159835" cy="34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8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2333</TotalTime>
  <Words>304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 3</vt:lpstr>
      <vt:lpstr>Ion Boardroom</vt:lpstr>
      <vt:lpstr>Урок #7</vt:lpstr>
      <vt:lpstr>Links</vt:lpstr>
      <vt:lpstr>PowerPoint Presentation</vt:lpstr>
      <vt:lpstr>PowerPoint Presentation</vt:lpstr>
      <vt:lpstr>F5</vt:lpstr>
      <vt:lpstr>Breakpoints (точки остановки)</vt:lpstr>
      <vt:lpstr>Окна отладчика</vt:lpstr>
      <vt:lpstr>Обрабатываемые исключения</vt:lpstr>
      <vt:lpstr>Подсказка о значении</vt:lpstr>
      <vt:lpstr>Watch</vt:lpstr>
      <vt:lpstr>Точки остановки с условиями</vt:lpstr>
      <vt:lpstr>Точки остановки с условиями</vt:lpstr>
      <vt:lpstr>Отладка и ошибки</vt:lpstr>
      <vt:lpstr>Детали ошибки</vt:lpstr>
      <vt:lpstr>Детали ошибки</vt:lpstr>
      <vt:lpstr>Stack trace, deep diving</vt:lpstr>
      <vt:lpstr>Ломаем программу!!!</vt:lpstr>
      <vt:lpstr>Конфигурации решения</vt:lpstr>
      <vt:lpstr>Файловая система, pdb</vt:lpstr>
      <vt:lpstr>DEBUG configuration</vt:lpstr>
      <vt:lpstr>RELEASE configuration</vt:lpstr>
      <vt:lpstr>Магия</vt:lpstr>
      <vt:lpstr>Повторение</vt:lpstr>
      <vt:lpstr>Повторение</vt:lpstr>
      <vt:lpstr>Повторение</vt:lpstr>
      <vt:lpstr>Повторение</vt:lpstr>
      <vt:lpstr>Повторение</vt:lpstr>
      <vt:lpstr>Повторение</vt:lpstr>
      <vt:lpstr>Повторение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72</cp:revision>
  <dcterms:created xsi:type="dcterms:W3CDTF">2018-02-21T08:56:49Z</dcterms:created>
  <dcterms:modified xsi:type="dcterms:W3CDTF">2018-03-15T12:00:44Z</dcterms:modified>
</cp:coreProperties>
</file>