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73" r:id="rId9"/>
    <p:sldId id="276" r:id="rId10"/>
    <p:sldId id="277" r:id="rId11"/>
    <p:sldId id="274" r:id="rId12"/>
    <p:sldId id="275" r:id="rId13"/>
    <p:sldId id="281" r:id="rId14"/>
    <p:sldId id="282" r:id="rId15"/>
    <p:sldId id="283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10.1.php" TargetMode="External"/><Relationship Id="rId2" Type="http://schemas.openxmlformats.org/officeDocument/2006/relationships/hyperlink" Target="https://docs.microsoft.com/ru-ru/dotnet/standard/garbage-colle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ru-ru/dotnet/csharp/programming-guide/string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256E-0E92-4F6B-80C1-655609C88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Урок </a:t>
            </a:r>
            <a:r>
              <a:rPr lang="en-US" dirty="0"/>
              <a:t>#</a:t>
            </a:r>
            <a:r>
              <a:rPr lang="uk-UA" dirty="0"/>
              <a:t>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64002-FB2A-431E-A293-52B038104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0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86A1-0557-4DF2-A7CB-52CE228F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Boxing/Unboxing</a:t>
            </a:r>
          </a:p>
        </p:txBody>
      </p:sp>
      <p:pic>
        <p:nvPicPr>
          <p:cNvPr id="5124" name="Picture 4" descr="Картинки по запросу C# unboxing">
            <a:extLst>
              <a:ext uri="{FF2B5EF4-FFF2-40B4-BE49-F238E27FC236}">
                <a16:creationId xmlns:a16="http://schemas.microsoft.com/office/drawing/2014/main" id="{316D489B-F55D-4AFC-B24E-60B053AC93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932" y="1928721"/>
            <a:ext cx="7745796" cy="446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00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9148-3BE7-438B-8B6E-CB562A70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</a:t>
            </a:r>
          </a:p>
        </p:txBody>
      </p:sp>
      <p:pic>
        <p:nvPicPr>
          <p:cNvPr id="5" name="Picture 2" descr="Картинки по запросу C# boxing/unboxing">
            <a:extLst>
              <a:ext uri="{FF2B5EF4-FFF2-40B4-BE49-F238E27FC236}">
                <a16:creationId xmlns:a16="http://schemas.microsoft.com/office/drawing/2014/main" id="{9CB883BD-7C0D-4F0B-B616-C2294B07D0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719" y="1314475"/>
            <a:ext cx="4296210" cy="41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16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B608-6FB8-473A-8646-FF833FBE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Unboxing</a:t>
            </a:r>
          </a:p>
        </p:txBody>
      </p:sp>
      <p:pic>
        <p:nvPicPr>
          <p:cNvPr id="6146" name="Picture 2" descr="Картинки по запросу C# unboxing">
            <a:extLst>
              <a:ext uri="{FF2B5EF4-FFF2-40B4-BE49-F238E27FC236}">
                <a16:creationId xmlns:a16="http://schemas.microsoft.com/office/drawing/2014/main" id="{BAC439EC-8DB1-4DCA-83E6-C2747B7676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969" y="1954161"/>
            <a:ext cx="7559286" cy="313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06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CCD9-773F-4C9D-8F7F-7B0B6E6F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46E6E-9E4F-4327-8214-5DFD402AA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Значение неизменяемое в рамках фрагмента кода!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= 5;</a:t>
            </a:r>
          </a:p>
        </p:txBody>
      </p:sp>
    </p:spTree>
    <p:extLst>
      <p:ext uri="{BB962C8B-B14F-4D97-AF65-F5344CB8AC3E}">
        <p14:creationId xmlns:p14="http://schemas.microsoft.com/office/powerpoint/2010/main" val="30183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A991-EA7A-48FE-9042-AA8A84A0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56DB-0620-43A0-9E2B-F282E2B7B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356" y="2662706"/>
            <a:ext cx="8825659" cy="3416300"/>
          </a:xfrm>
        </p:spPr>
        <p:txBody>
          <a:bodyPr/>
          <a:lstStyle/>
          <a:p>
            <a:r>
              <a:rPr lang="ru-RU" dirty="0"/>
              <a:t>Задача про лыжника. Пробег в день с клавиатуры, требуемое расстояние – константа!</a:t>
            </a:r>
          </a:p>
          <a:p>
            <a:r>
              <a:rPr lang="ru-RU" dirty="0"/>
              <a:t>Решить квадратное уравнение – </a:t>
            </a:r>
            <a:r>
              <a:rPr lang="en-US" b="1" dirty="0"/>
              <a:t>ax*x + </a:t>
            </a:r>
            <a:r>
              <a:rPr lang="en-US" b="1" dirty="0" err="1"/>
              <a:t>bx</a:t>
            </a:r>
            <a:r>
              <a:rPr lang="en-US" b="1" dirty="0"/>
              <a:t> + c = 0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D = b*b – 4ac;</a:t>
            </a:r>
          </a:p>
          <a:p>
            <a:pPr lvl="2"/>
            <a:r>
              <a:rPr lang="en-US" dirty="0"/>
              <a:t>D &gt; 0 – </a:t>
            </a:r>
            <a:r>
              <a:rPr lang="ru-RU" dirty="0"/>
              <a:t>два корня  </a:t>
            </a:r>
          </a:p>
          <a:p>
            <a:pPr lvl="2"/>
            <a:r>
              <a:rPr lang="en-US" dirty="0"/>
              <a:t>D = 0 – </a:t>
            </a:r>
            <a:r>
              <a:rPr lang="ru-RU" dirty="0"/>
              <a:t>один корень</a:t>
            </a:r>
          </a:p>
          <a:p>
            <a:pPr lvl="2"/>
            <a:r>
              <a:rPr lang="en-US" dirty="0"/>
              <a:t>D &lt; 0 </a:t>
            </a:r>
            <a:r>
              <a:rPr lang="ru-RU" dirty="0"/>
              <a:t>– нет корней</a:t>
            </a:r>
          </a:p>
          <a:p>
            <a:r>
              <a:rPr lang="ru-RU" dirty="0"/>
              <a:t>Задача про умножение – какие еще способы?</a:t>
            </a:r>
            <a:endParaRPr lang="en-US" dirty="0"/>
          </a:p>
        </p:txBody>
      </p:sp>
      <p:sp>
        <p:nvSpPr>
          <p:cNvPr id="4" name="AutoShape 2" descr="x_{1,2}={\frac {-b\pm {\sqrt {b^{2}-4ac}}}{2a}}(1)">
            <a:extLst>
              <a:ext uri="{FF2B5EF4-FFF2-40B4-BE49-F238E27FC236}">
                <a16:creationId xmlns:a16="http://schemas.microsoft.com/office/drawing/2014/main" id="{5661121B-4A0D-4FE9-A0FE-ECC89DBF2C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7002" y="33358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0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8D05-8318-46F7-82A5-2A0B1DFB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567123" cy="706964"/>
          </a:xfrm>
        </p:spPr>
        <p:txBody>
          <a:bodyPr/>
          <a:lstStyle/>
          <a:p>
            <a:r>
              <a:rPr lang="ru-RU" dirty="0"/>
              <a:t>Шпаргалка по квадратному уравнению</a:t>
            </a:r>
            <a:endParaRPr lang="en-US" dirty="0"/>
          </a:p>
        </p:txBody>
      </p:sp>
      <p:pic>
        <p:nvPicPr>
          <p:cNvPr id="8194" name="Picture 2" descr="Картинки по запросу квадратное уравнение">
            <a:extLst>
              <a:ext uri="{FF2B5EF4-FFF2-40B4-BE49-F238E27FC236}">
                <a16:creationId xmlns:a16="http://schemas.microsoft.com/office/drawing/2014/main" id="{374574D6-07D8-4644-BD74-3B6C3B5B1C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123" y="2519705"/>
            <a:ext cx="6681019" cy="349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2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8ED9-D76B-42F3-93E1-27F0BADA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7FC0-60A9-4F23-8AC3-95829BB43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Члены класса/структуры.</a:t>
            </a:r>
          </a:p>
          <a:p>
            <a:r>
              <a:rPr lang="ru-RU" dirty="0"/>
              <a:t>Что такое метод</a:t>
            </a:r>
            <a:r>
              <a:rPr lang="en-US" dirty="0"/>
              <a:t> </a:t>
            </a:r>
            <a:r>
              <a:rPr lang="ru-RU" dirty="0"/>
              <a:t>(функция)? Какие виды бывают?</a:t>
            </a:r>
          </a:p>
          <a:p>
            <a:r>
              <a:rPr lang="ru-RU" dirty="0"/>
              <a:t>Посмотреть приведение других типов –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double </a:t>
            </a:r>
            <a:r>
              <a:rPr lang="ru-RU" dirty="0"/>
              <a:t>и наоборот. Что произойдет?</a:t>
            </a:r>
          </a:p>
          <a:p>
            <a:r>
              <a:rPr lang="ru-RU" dirty="0"/>
              <a:t>Структура </a:t>
            </a:r>
            <a:r>
              <a:rPr lang="en-US" dirty="0"/>
              <a:t>solution </a:t>
            </a:r>
            <a:r>
              <a:rPr lang="ru-RU" dirty="0"/>
              <a:t>в </a:t>
            </a:r>
            <a:r>
              <a:rPr lang="en-US" dirty="0"/>
              <a:t>.NET.</a:t>
            </a:r>
            <a:endParaRPr lang="ru-RU" dirty="0"/>
          </a:p>
          <a:p>
            <a:r>
              <a:rPr lang="ru-RU" dirty="0"/>
              <a:t>Почитать про сборку мусора.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3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0BCA-A2B1-4D78-A36F-027468D9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1B0F-6C6E-472C-9746-7822456F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Сборка мусора</a:t>
            </a:r>
            <a:r>
              <a:rPr lang="ru-RU" dirty="0"/>
              <a:t> - </a:t>
            </a:r>
            <a:r>
              <a:rPr lang="en-US" dirty="0">
                <a:hlinkClick r:id="rId2"/>
              </a:rPr>
              <a:t>https://docs.microsoft.com/ru-ru/dotnet/standard/garbage-collection/</a:t>
            </a:r>
            <a:endParaRPr lang="ru-RU" dirty="0"/>
          </a:p>
          <a:p>
            <a:r>
              <a:rPr lang="ru-RU" b="1" dirty="0"/>
              <a:t>Структура сборки в </a:t>
            </a:r>
            <a:r>
              <a:rPr lang="en-US" b="1" dirty="0"/>
              <a:t>.NET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https://metanit.com/sharp/tutorial/10.1.php</a:t>
            </a:r>
            <a:endParaRPr lang="ru-RU" dirty="0"/>
          </a:p>
          <a:p>
            <a:r>
              <a:rPr lang="ru-RU" b="1" dirty="0"/>
              <a:t>Тип </a:t>
            </a:r>
            <a:r>
              <a:rPr lang="en-US" b="1" dirty="0"/>
              <a:t>string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https://docs.microsoft.com/ru-ru/dotnet/csharp/programming-guide/strings/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0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3A71-6F55-404D-B070-123F8D10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 приложения в памяти</a:t>
            </a:r>
            <a:endParaRPr lang="en-US" dirty="0"/>
          </a:p>
        </p:txBody>
      </p:sp>
      <p:pic>
        <p:nvPicPr>
          <p:cNvPr id="1026" name="Picture 2" descr="Картинки по запросу .NET STack memory">
            <a:extLst>
              <a:ext uri="{FF2B5EF4-FFF2-40B4-BE49-F238E27FC236}">
                <a16:creationId xmlns:a16="http://schemas.microsoft.com/office/drawing/2014/main" id="{CF18E9A6-6588-47DB-B5BE-7641B2810C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581" y="2197510"/>
            <a:ext cx="8472403" cy="326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9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38FA-DE23-4488-B22E-9F2827EC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мусора</a:t>
            </a:r>
            <a:endParaRPr lang="en-US" dirty="0"/>
          </a:p>
        </p:txBody>
      </p:sp>
      <p:pic>
        <p:nvPicPr>
          <p:cNvPr id="2050" name="Picture 2" descr="Картинки по запросу .NET garbage collector">
            <a:extLst>
              <a:ext uri="{FF2B5EF4-FFF2-40B4-BE49-F238E27FC236}">
                <a16:creationId xmlns:a16="http://schemas.microsoft.com/office/drawing/2014/main" id="{53284B0B-FCBC-41B6-AA20-226B5201A5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92" y="2315496"/>
            <a:ext cx="9421729" cy="403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33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CD81-1B7C-4136-8317-39588176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сборки (</a:t>
            </a:r>
            <a:r>
              <a:rPr lang="en-US" dirty="0"/>
              <a:t>assembly)</a:t>
            </a:r>
          </a:p>
        </p:txBody>
      </p:sp>
      <p:pic>
        <p:nvPicPr>
          <p:cNvPr id="3074" name="Picture 2" descr="Картинки по запросу .NET структура сборки">
            <a:extLst>
              <a:ext uri="{FF2B5EF4-FFF2-40B4-BE49-F238E27FC236}">
                <a16:creationId xmlns:a16="http://schemas.microsoft.com/office/drawing/2014/main" id="{5EC75F3C-FEE8-4050-9688-106AB38A10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620" y="1680632"/>
            <a:ext cx="6162495" cy="479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2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23E9-544D-47E9-A9CE-22F3C76E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</a:t>
            </a:r>
            <a:r>
              <a:rPr lang="en-US" dirty="0"/>
              <a:t>string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F6459-688C-4143-98CE-8403BCCC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IMMUTABLE</a:t>
            </a:r>
            <a:r>
              <a:rPr lang="ru-RU" sz="2400" dirty="0"/>
              <a:t> – </a:t>
            </a:r>
            <a:r>
              <a:rPr lang="ru-RU" sz="2400" b="1" u="sng" dirty="0"/>
              <a:t>попытка изменения создает новую строку!!!!</a:t>
            </a:r>
            <a:endParaRPr lang="en-US" sz="2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Reference type</a:t>
            </a:r>
            <a:r>
              <a:rPr lang="ru-RU" sz="2400" dirty="0"/>
              <a:t>, но ведет себя как </a:t>
            </a:r>
            <a:r>
              <a:rPr lang="en-US" sz="2400" dirty="0"/>
              <a:t>Value type</a:t>
            </a:r>
            <a:endParaRPr lang="ru-RU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Непредсказуемый размер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При копировании создаем новый экземпляр!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281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0D00-63D5-4060-8E48-7A966D52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Магии нет!!!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F753DF-4293-422A-9D79-2F6AB61DB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string s1 = "test1";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string s2 = s1;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($"s1: {s1}");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($"s2: {s2}");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s2 = "new string";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($"s1: {s1}");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($"s2: {s2}");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981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2B0E-585E-42B3-A390-46B9DAE4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Тввод данных с клавиатуры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2C9C7B-755A-4C41-A1E2-13765150B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400" dirty="0" err="1"/>
              <a:t>Console.ReadLine</a:t>
            </a:r>
            <a:r>
              <a:rPr lang="en-US" sz="2400" dirty="0"/>
              <a:t>();</a:t>
            </a:r>
            <a:r>
              <a:rPr lang="ru-RU" sz="2400" dirty="0"/>
              <a:t> - </a:t>
            </a:r>
            <a:r>
              <a:rPr lang="ru-RU" sz="2400" b="1" dirty="0"/>
              <a:t>возвращает </a:t>
            </a:r>
            <a:r>
              <a:rPr lang="en-US" sz="2400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77956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96C7-D474-45E6-A405-8D4D6C55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1E78-4991-4160-AEE6-F10B78EF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Convert.ToInt32()</a:t>
            </a:r>
            <a:r>
              <a:rPr lang="ru-RU" dirty="0"/>
              <a:t> - </a:t>
            </a:r>
            <a:r>
              <a:rPr lang="ru-RU" b="1" dirty="0"/>
              <a:t>опасное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int.Parse</a:t>
            </a:r>
            <a:r>
              <a:rPr lang="en-US" dirty="0"/>
              <a:t>()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b="1" dirty="0"/>
              <a:t>опасное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bool res = </a:t>
            </a:r>
            <a:r>
              <a:rPr lang="en-US" dirty="0" err="1"/>
              <a:t>int.TryParse</a:t>
            </a:r>
            <a:r>
              <a:rPr lang="en-US" dirty="0"/>
              <a:t>(string s, </a:t>
            </a:r>
            <a:r>
              <a:rPr lang="en-US" b="1" dirty="0"/>
              <a:t>out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)</a:t>
            </a:r>
            <a:r>
              <a:rPr lang="ru-RU" dirty="0"/>
              <a:t> – </a:t>
            </a:r>
            <a:r>
              <a:rPr lang="ru-RU" b="1" dirty="0"/>
              <a:t>безопасно!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88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421</TotalTime>
  <Words>327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Урок #3</vt:lpstr>
      <vt:lpstr>Links</vt:lpstr>
      <vt:lpstr>Фрагмент приложения в памяти</vt:lpstr>
      <vt:lpstr>Сборка мусора</vt:lpstr>
      <vt:lpstr>Структура сборки (assembly)</vt:lpstr>
      <vt:lpstr>Тип string</vt:lpstr>
      <vt:lpstr>Магии нет!!!</vt:lpstr>
      <vt:lpstr>Тввод данных с клавиатуры</vt:lpstr>
      <vt:lpstr>Приведение типов</vt:lpstr>
      <vt:lpstr>Boxing/Unboxing</vt:lpstr>
      <vt:lpstr>Boxing</vt:lpstr>
      <vt:lpstr>Unboxing</vt:lpstr>
      <vt:lpstr>Const</vt:lpstr>
      <vt:lpstr>Практика</vt:lpstr>
      <vt:lpstr>Шпаргалка по квадратному уравнению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#2</dc:title>
  <dc:creator>Yaroslav Kuchuk</dc:creator>
  <cp:lastModifiedBy>Yaroslav Kuchuk</cp:lastModifiedBy>
  <cp:revision>65</cp:revision>
  <dcterms:created xsi:type="dcterms:W3CDTF">2018-02-21T08:56:49Z</dcterms:created>
  <dcterms:modified xsi:type="dcterms:W3CDTF">2018-02-26T09:42:44Z</dcterms:modified>
</cp:coreProperties>
</file>