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73" r:id="rId9"/>
    <p:sldId id="276" r:id="rId10"/>
    <p:sldId id="277" r:id="rId11"/>
    <p:sldId id="274" r:id="rId12"/>
    <p:sldId id="275" r:id="rId13"/>
    <p:sldId id="281" r:id="rId14"/>
    <p:sldId id="282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F3ECE88E-82A5-4F0E-A809-B741A6D0653A}"/>
    <pc:docChg chg="undo custSel addSld delSld modSld">
      <pc:chgData name="Yaroslav Kuchuk" userId="876ab49e16fcb7e8" providerId="LiveId" clId="{F3ECE88E-82A5-4F0E-A809-B741A6D0653A}" dt="2018-02-27T21:45:25.765" v="1611" actId="20577"/>
      <pc:docMkLst>
        <pc:docMk/>
      </pc:docMkLst>
      <pc:sldChg chg="modSp">
        <pc:chgData name="Yaroslav Kuchuk" userId="876ab49e16fcb7e8" providerId="LiveId" clId="{F3ECE88E-82A5-4F0E-A809-B741A6D0653A}" dt="2018-02-27T20:19:57.439" v="0" actId="20577"/>
        <pc:sldMkLst>
          <pc:docMk/>
          <pc:sldMk cId="4042002836" sldId="256"/>
        </pc:sldMkLst>
        <pc:spChg chg="mod">
          <ac:chgData name="Yaroslav Kuchuk" userId="876ab49e16fcb7e8" providerId="LiveId" clId="{F3ECE88E-82A5-4F0E-A809-B741A6D0653A}" dt="2018-02-27T20:19:57.439" v="0" actId="20577"/>
          <ac:spMkLst>
            <pc:docMk/>
            <pc:sldMk cId="4042002836" sldId="256"/>
            <ac:spMk id="2" creationId="{201A256E-0E92-4F6B-80C1-655609C88451}"/>
          </ac:spMkLst>
        </pc:spChg>
      </pc:sldChg>
      <pc:sldChg chg="addSp delSp modSp">
        <pc:chgData name="Yaroslav Kuchuk" userId="876ab49e16fcb7e8" providerId="LiveId" clId="{F3ECE88E-82A5-4F0E-A809-B741A6D0653A}" dt="2018-02-27T20:22:52.225" v="40" actId="1076"/>
        <pc:sldMkLst>
          <pc:docMk/>
          <pc:sldMk cId="1958098155" sldId="257"/>
        </pc:sldMkLst>
        <pc:spChg chg="mod">
          <ac:chgData name="Yaroslav Kuchuk" userId="876ab49e16fcb7e8" providerId="LiveId" clId="{F3ECE88E-82A5-4F0E-A809-B741A6D0653A}" dt="2018-02-27T20:22:28.441" v="35" actId="20577"/>
          <ac:spMkLst>
            <pc:docMk/>
            <pc:sldMk cId="1958098155" sldId="257"/>
            <ac:spMk id="2" creationId="{D6683A71-6F55-404D-B070-123F8D109C65}"/>
          </ac:spMkLst>
        </pc:spChg>
        <pc:spChg chg="add del mod">
          <ac:chgData name="Yaroslav Kuchuk" userId="876ab49e16fcb7e8" providerId="LiveId" clId="{F3ECE88E-82A5-4F0E-A809-B741A6D0653A}" dt="2018-02-27T20:22:41.240" v="38"/>
          <ac:spMkLst>
            <pc:docMk/>
            <pc:sldMk cId="1958098155" sldId="257"/>
            <ac:spMk id="4" creationId="{FDEDAB22-9C97-45A2-A790-F8083FEA9BCF}"/>
          </ac:spMkLst>
        </pc:spChg>
        <pc:picChg chg="add mod">
          <ac:chgData name="Yaroslav Kuchuk" userId="876ab49e16fcb7e8" providerId="LiveId" clId="{F3ECE88E-82A5-4F0E-A809-B741A6D0653A}" dt="2018-02-27T20:22:52.225" v="40" actId="1076"/>
          <ac:picMkLst>
            <pc:docMk/>
            <pc:sldMk cId="1958098155" sldId="257"/>
            <ac:picMk id="5" creationId="{CF2B02A7-7C92-492D-B1BD-516E42DFCC5B}"/>
          </ac:picMkLst>
        </pc:picChg>
        <pc:picChg chg="del">
          <ac:chgData name="Yaroslav Kuchuk" userId="876ab49e16fcb7e8" providerId="LiveId" clId="{F3ECE88E-82A5-4F0E-A809-B741A6D0653A}" dt="2018-02-27T20:22:32.227" v="36" actId="478"/>
          <ac:picMkLst>
            <pc:docMk/>
            <pc:sldMk cId="1958098155" sldId="257"/>
            <ac:picMk id="1026" creationId="{CF18E9A6-6588-47DB-B5BE-7641B2810C65}"/>
          </ac:picMkLst>
        </pc:picChg>
      </pc:sldChg>
      <pc:sldChg chg="addSp delSp modSp">
        <pc:chgData name="Yaroslav Kuchuk" userId="876ab49e16fcb7e8" providerId="LiveId" clId="{F3ECE88E-82A5-4F0E-A809-B741A6D0653A}" dt="2018-02-27T20:56:37.921" v="168" actId="113"/>
        <pc:sldMkLst>
          <pc:docMk/>
          <pc:sldMk cId="3605922611" sldId="258"/>
        </pc:sldMkLst>
        <pc:spChg chg="mod">
          <ac:chgData name="Yaroslav Kuchuk" userId="876ab49e16fcb7e8" providerId="LiveId" clId="{F3ECE88E-82A5-4F0E-A809-B741A6D0653A}" dt="2018-02-27T20:55:22.083" v="145" actId="20577"/>
          <ac:spMkLst>
            <pc:docMk/>
            <pc:sldMk cId="3605922611" sldId="258"/>
            <ac:spMk id="2" creationId="{2C2BCD81-1B7C-4136-8317-39588176F451}"/>
          </ac:spMkLst>
        </pc:spChg>
        <pc:spChg chg="add mod">
          <ac:chgData name="Yaroslav Kuchuk" userId="876ab49e16fcb7e8" providerId="LiveId" clId="{F3ECE88E-82A5-4F0E-A809-B741A6D0653A}" dt="2018-02-27T20:56:37.921" v="168" actId="113"/>
          <ac:spMkLst>
            <pc:docMk/>
            <pc:sldMk cId="3605922611" sldId="258"/>
            <ac:spMk id="4" creationId="{B6E77E1C-DDE1-40D2-B2EA-24A24B189DFF}"/>
          </ac:spMkLst>
        </pc:spChg>
        <pc:picChg chg="del">
          <ac:chgData name="Yaroslav Kuchuk" userId="876ab49e16fcb7e8" providerId="LiveId" clId="{F3ECE88E-82A5-4F0E-A809-B741A6D0653A}" dt="2018-02-27T20:55:50.020" v="146" actId="478"/>
          <ac:picMkLst>
            <pc:docMk/>
            <pc:sldMk cId="3605922611" sldId="258"/>
            <ac:picMk id="3074" creationId="{5EC75F3C-FEE8-4050-9688-106AB38A10C3}"/>
          </ac:picMkLst>
        </pc:picChg>
      </pc:sldChg>
      <pc:sldChg chg="addSp delSp modSp">
        <pc:chgData name="Yaroslav Kuchuk" userId="876ab49e16fcb7e8" providerId="LiveId" clId="{F3ECE88E-82A5-4F0E-A809-B741A6D0653A}" dt="2018-02-27T20:53:02.644" v="113" actId="20577"/>
        <pc:sldMkLst>
          <pc:docMk/>
          <pc:sldMk cId="3921336771" sldId="259"/>
        </pc:sldMkLst>
        <pc:spChg chg="mod">
          <ac:chgData name="Yaroslav Kuchuk" userId="876ab49e16fcb7e8" providerId="LiveId" clId="{F3ECE88E-82A5-4F0E-A809-B741A6D0653A}" dt="2018-02-27T20:53:02.644" v="113" actId="20577"/>
          <ac:spMkLst>
            <pc:docMk/>
            <pc:sldMk cId="3921336771" sldId="259"/>
            <ac:spMk id="2" creationId="{937F38FA-DE23-4488-B22E-9F2827EC1D9A}"/>
          </ac:spMkLst>
        </pc:spChg>
        <pc:spChg chg="add del mod">
          <ac:chgData name="Yaroslav Kuchuk" userId="876ab49e16fcb7e8" providerId="LiveId" clId="{F3ECE88E-82A5-4F0E-A809-B741A6D0653A}" dt="2018-02-27T20:33:59.763" v="59"/>
          <ac:spMkLst>
            <pc:docMk/>
            <pc:sldMk cId="3921336771" sldId="259"/>
            <ac:spMk id="4" creationId="{01C5B057-8C2E-482C-B884-152318128359}"/>
          </ac:spMkLst>
        </pc:spChg>
        <pc:picChg chg="add mod">
          <ac:chgData name="Yaroslav Kuchuk" userId="876ab49e16fcb7e8" providerId="LiveId" clId="{F3ECE88E-82A5-4F0E-A809-B741A6D0653A}" dt="2018-02-27T20:34:11.505" v="62" actId="14100"/>
          <ac:picMkLst>
            <pc:docMk/>
            <pc:sldMk cId="3921336771" sldId="259"/>
            <ac:picMk id="5" creationId="{7683A17B-195D-4BF9-9C16-1D437FBF5DB1}"/>
          </ac:picMkLst>
        </pc:picChg>
        <pc:picChg chg="del">
          <ac:chgData name="Yaroslav Kuchuk" userId="876ab49e16fcb7e8" providerId="LiveId" clId="{F3ECE88E-82A5-4F0E-A809-B741A6D0653A}" dt="2018-02-27T20:33:55.978" v="57" actId="478"/>
          <ac:picMkLst>
            <pc:docMk/>
            <pc:sldMk cId="3921336771" sldId="259"/>
            <ac:picMk id="2050" creationId="{53284B0B-FCBC-41B6-AA20-226B5201A5F0}"/>
          </ac:picMkLst>
        </pc:picChg>
      </pc:sldChg>
      <pc:sldChg chg="modSp">
        <pc:chgData name="Yaroslav Kuchuk" userId="876ab49e16fcb7e8" providerId="LiveId" clId="{F3ECE88E-82A5-4F0E-A809-B741A6D0653A}" dt="2018-02-27T20:57:38.056" v="183" actId="255"/>
        <pc:sldMkLst>
          <pc:docMk/>
          <pc:sldMk cId="2342811412" sldId="260"/>
        </pc:sldMkLst>
        <pc:spChg chg="mod">
          <ac:chgData name="Yaroslav Kuchuk" userId="876ab49e16fcb7e8" providerId="LiveId" clId="{F3ECE88E-82A5-4F0E-A809-B741A6D0653A}" dt="2018-02-27T20:57:24.439" v="178" actId="20577"/>
          <ac:spMkLst>
            <pc:docMk/>
            <pc:sldMk cId="2342811412" sldId="260"/>
            <ac:spMk id="2" creationId="{AF3B23E9-544D-47E9-A9CE-22F3C76EFDD6}"/>
          </ac:spMkLst>
        </pc:spChg>
        <pc:spChg chg="mod">
          <ac:chgData name="Yaroslav Kuchuk" userId="876ab49e16fcb7e8" providerId="LiveId" clId="{F3ECE88E-82A5-4F0E-A809-B741A6D0653A}" dt="2018-02-27T20:57:38.056" v="183" actId="255"/>
          <ac:spMkLst>
            <pc:docMk/>
            <pc:sldMk cId="2342811412" sldId="260"/>
            <ac:spMk id="4" creationId="{C17F6459-688C-4143-98CE-8403BCCC7328}"/>
          </ac:spMkLst>
        </pc:spChg>
      </pc:sldChg>
      <pc:sldChg chg="modSp">
        <pc:chgData name="Yaroslav Kuchuk" userId="876ab49e16fcb7e8" providerId="LiveId" clId="{F3ECE88E-82A5-4F0E-A809-B741A6D0653A}" dt="2018-02-27T21:07:25.275" v="645" actId="5793"/>
        <pc:sldMkLst>
          <pc:docMk/>
          <pc:sldMk cId="3399500997" sldId="261"/>
        </pc:sldMkLst>
        <pc:spChg chg="mod">
          <ac:chgData name="Yaroslav Kuchuk" userId="876ab49e16fcb7e8" providerId="LiveId" clId="{F3ECE88E-82A5-4F0E-A809-B741A6D0653A}" dt="2018-02-27T21:07:25.275" v="645" actId="5793"/>
          <ac:spMkLst>
            <pc:docMk/>
            <pc:sldMk cId="3399500997" sldId="261"/>
            <ac:spMk id="3" creationId="{D2B11B0F-6C6E-472C-9746-7822456FAE02}"/>
          </ac:spMkLst>
        </pc:spChg>
      </pc:sldChg>
      <pc:sldChg chg="modSp">
        <pc:chgData name="Yaroslav Kuchuk" userId="876ab49e16fcb7e8" providerId="LiveId" clId="{F3ECE88E-82A5-4F0E-A809-B741A6D0653A}" dt="2018-02-27T20:59:37.004" v="322" actId="313"/>
        <pc:sldMkLst>
          <pc:docMk/>
          <pc:sldMk cId="2309813555" sldId="262"/>
        </pc:sldMkLst>
        <pc:spChg chg="mod">
          <ac:chgData name="Yaroslav Kuchuk" userId="876ab49e16fcb7e8" providerId="LiveId" clId="{F3ECE88E-82A5-4F0E-A809-B741A6D0653A}" dt="2018-02-27T20:58:20.477" v="203" actId="20577"/>
          <ac:spMkLst>
            <pc:docMk/>
            <pc:sldMk cId="2309813555" sldId="262"/>
            <ac:spMk id="2" creationId="{F1A00D00-63D5-4060-8E48-7A966D523A16}"/>
          </ac:spMkLst>
        </pc:spChg>
        <pc:spChg chg="mod">
          <ac:chgData name="Yaroslav Kuchuk" userId="876ab49e16fcb7e8" providerId="LiveId" clId="{F3ECE88E-82A5-4F0E-A809-B741A6D0653A}" dt="2018-02-27T20:59:37.004" v="322" actId="313"/>
          <ac:spMkLst>
            <pc:docMk/>
            <pc:sldMk cId="2309813555" sldId="262"/>
            <ac:spMk id="5" creationId="{22F753DF-4293-422A-9D79-2F6AB61DBF5A}"/>
          </ac:spMkLst>
        </pc:spChg>
      </pc:sldChg>
      <pc:sldChg chg="modSp">
        <pc:chgData name="Yaroslav Kuchuk" userId="876ab49e16fcb7e8" providerId="LiveId" clId="{F3ECE88E-82A5-4F0E-A809-B741A6D0653A}" dt="2018-02-27T21:03:09.370" v="592" actId="20577"/>
        <pc:sldMkLst>
          <pc:docMk/>
          <pc:sldMk cId="779569019" sldId="273"/>
        </pc:sldMkLst>
        <pc:spChg chg="mod">
          <ac:chgData name="Yaroslav Kuchuk" userId="876ab49e16fcb7e8" providerId="LiveId" clId="{F3ECE88E-82A5-4F0E-A809-B741A6D0653A}" dt="2018-02-27T21:01:01.894" v="330" actId="20577"/>
          <ac:spMkLst>
            <pc:docMk/>
            <pc:sldMk cId="779569019" sldId="273"/>
            <ac:spMk id="2" creationId="{E7992B0E-585E-42B3-A390-46B9DAE4B95A}"/>
          </ac:spMkLst>
        </pc:spChg>
        <pc:spChg chg="mod">
          <ac:chgData name="Yaroslav Kuchuk" userId="876ab49e16fcb7e8" providerId="LiveId" clId="{F3ECE88E-82A5-4F0E-A809-B741A6D0653A}" dt="2018-02-27T21:03:09.370" v="592" actId="20577"/>
          <ac:spMkLst>
            <pc:docMk/>
            <pc:sldMk cId="779569019" sldId="273"/>
            <ac:spMk id="5" creationId="{F92C9C7B-755A-4C41-A1E2-13765150BF96}"/>
          </ac:spMkLst>
        </pc:spChg>
      </pc:sldChg>
      <pc:sldChg chg="addSp delSp modSp">
        <pc:chgData name="Yaroslav Kuchuk" userId="876ab49e16fcb7e8" providerId="LiveId" clId="{F3ECE88E-82A5-4F0E-A809-B741A6D0653A}" dt="2018-02-27T21:12:34.536" v="790"/>
        <pc:sldMkLst>
          <pc:docMk/>
          <pc:sldMk cId="4004160422" sldId="274"/>
        </pc:sldMkLst>
        <pc:spChg chg="mod">
          <ac:chgData name="Yaroslav Kuchuk" userId="876ab49e16fcb7e8" providerId="LiveId" clId="{F3ECE88E-82A5-4F0E-A809-B741A6D0653A}" dt="2018-02-27T21:12:29.161" v="787" actId="20577"/>
          <ac:spMkLst>
            <pc:docMk/>
            <pc:sldMk cId="4004160422" sldId="274"/>
            <ac:spMk id="2" creationId="{15889148-3BE7-438B-8B6E-CB562A7039CA}"/>
          </ac:spMkLst>
        </pc:spChg>
        <pc:spChg chg="add del mod">
          <ac:chgData name="Yaroslav Kuchuk" userId="876ab49e16fcb7e8" providerId="LiveId" clId="{F3ECE88E-82A5-4F0E-A809-B741A6D0653A}" dt="2018-02-27T21:12:34.536" v="790"/>
          <ac:spMkLst>
            <pc:docMk/>
            <pc:sldMk cId="4004160422" sldId="274"/>
            <ac:spMk id="4" creationId="{D140328D-B343-47D1-B792-4D5D8FDC8419}"/>
          </ac:spMkLst>
        </pc:spChg>
        <pc:picChg chg="del">
          <ac:chgData name="Yaroslav Kuchuk" userId="876ab49e16fcb7e8" providerId="LiveId" clId="{F3ECE88E-82A5-4F0E-A809-B741A6D0653A}" dt="2018-02-27T21:12:31.681" v="788" actId="478"/>
          <ac:picMkLst>
            <pc:docMk/>
            <pc:sldMk cId="4004160422" sldId="274"/>
            <ac:picMk id="5" creationId="{9CB883BD-7C0D-4F0B-B616-C2294B07D0C9}"/>
          </ac:picMkLst>
        </pc:picChg>
        <pc:picChg chg="add">
          <ac:chgData name="Yaroslav Kuchuk" userId="876ab49e16fcb7e8" providerId="LiveId" clId="{F3ECE88E-82A5-4F0E-A809-B741A6D0653A}" dt="2018-02-27T21:12:34.536" v="790"/>
          <ac:picMkLst>
            <pc:docMk/>
            <pc:sldMk cId="4004160422" sldId="274"/>
            <ac:picMk id="5122" creationId="{977C4E6E-D8CE-4E9A-88D0-99A7A865F3B4}"/>
          </ac:picMkLst>
        </pc:picChg>
      </pc:sldChg>
      <pc:sldChg chg="addSp delSp modSp">
        <pc:chgData name="Yaroslav Kuchuk" userId="876ab49e16fcb7e8" providerId="LiveId" clId="{F3ECE88E-82A5-4F0E-A809-B741A6D0653A}" dt="2018-02-27T21:32:05.054" v="837" actId="1076"/>
        <pc:sldMkLst>
          <pc:docMk/>
          <pc:sldMk cId="3588067104" sldId="275"/>
        </pc:sldMkLst>
        <pc:spChg chg="mod">
          <ac:chgData name="Yaroslav Kuchuk" userId="876ab49e16fcb7e8" providerId="LiveId" clId="{F3ECE88E-82A5-4F0E-A809-B741A6D0653A}" dt="2018-02-27T21:31:50.824" v="832" actId="20577"/>
          <ac:spMkLst>
            <pc:docMk/>
            <pc:sldMk cId="3588067104" sldId="275"/>
            <ac:spMk id="2" creationId="{8603B608-6FB8-473A-8646-FF833FBEEA98}"/>
          </ac:spMkLst>
        </pc:spChg>
        <pc:spChg chg="add del mod">
          <ac:chgData name="Yaroslav Kuchuk" userId="876ab49e16fcb7e8" providerId="LiveId" clId="{F3ECE88E-82A5-4F0E-A809-B741A6D0653A}" dt="2018-02-27T21:31:57.628" v="835"/>
          <ac:spMkLst>
            <pc:docMk/>
            <pc:sldMk cId="3588067104" sldId="275"/>
            <ac:spMk id="4" creationId="{77BA647C-FAEB-4B76-ADEA-FD8EC81C4C81}"/>
          </ac:spMkLst>
        </pc:spChg>
        <pc:picChg chg="add mod">
          <ac:chgData name="Yaroslav Kuchuk" userId="876ab49e16fcb7e8" providerId="LiveId" clId="{F3ECE88E-82A5-4F0E-A809-B741A6D0653A}" dt="2018-02-27T21:32:05.054" v="837" actId="1076"/>
          <ac:picMkLst>
            <pc:docMk/>
            <pc:sldMk cId="3588067104" sldId="275"/>
            <ac:picMk id="5" creationId="{28CCF753-5F8C-4D7D-9E13-F4C5959999EF}"/>
          </ac:picMkLst>
        </pc:picChg>
        <pc:picChg chg="del">
          <ac:chgData name="Yaroslav Kuchuk" userId="876ab49e16fcb7e8" providerId="LiveId" clId="{F3ECE88E-82A5-4F0E-A809-B741A6D0653A}" dt="2018-02-27T21:31:53.957" v="833" actId="478"/>
          <ac:picMkLst>
            <pc:docMk/>
            <pc:sldMk cId="3588067104" sldId="275"/>
            <ac:picMk id="6146" creationId="{BAC439EC-8DB1-4DCA-83E6-C2747B767683}"/>
          </ac:picMkLst>
        </pc:picChg>
      </pc:sldChg>
      <pc:sldChg chg="addSp delSp modSp">
        <pc:chgData name="Yaroslav Kuchuk" userId="876ab49e16fcb7e8" providerId="LiveId" clId="{F3ECE88E-82A5-4F0E-A809-B741A6D0653A}" dt="2018-02-27T21:06:10.223" v="618" actId="14100"/>
        <pc:sldMkLst>
          <pc:docMk/>
          <pc:sldMk cId="3379488543" sldId="276"/>
        </pc:sldMkLst>
        <pc:spChg chg="mod">
          <ac:chgData name="Yaroslav Kuchuk" userId="876ab49e16fcb7e8" providerId="LiveId" clId="{F3ECE88E-82A5-4F0E-A809-B741A6D0653A}" dt="2018-02-27T21:03:32.874" v="615" actId="20577"/>
          <ac:spMkLst>
            <pc:docMk/>
            <pc:sldMk cId="3379488543" sldId="276"/>
            <ac:spMk id="2" creationId="{A58E96C7-D474-45E6-A405-8D4D6C557DD4}"/>
          </ac:spMkLst>
        </pc:spChg>
        <pc:spChg chg="del mod">
          <ac:chgData name="Yaroslav Kuchuk" userId="876ab49e16fcb7e8" providerId="LiveId" clId="{F3ECE88E-82A5-4F0E-A809-B741A6D0653A}" dt="2018-02-27T21:06:06.365" v="617"/>
          <ac:spMkLst>
            <pc:docMk/>
            <pc:sldMk cId="3379488543" sldId="276"/>
            <ac:spMk id="3" creationId="{AA9B1E78-4991-4160-AEE6-F10B78EFFE1E}"/>
          </ac:spMkLst>
        </pc:spChg>
        <pc:picChg chg="add mod">
          <ac:chgData name="Yaroslav Kuchuk" userId="876ab49e16fcb7e8" providerId="LiveId" clId="{F3ECE88E-82A5-4F0E-A809-B741A6D0653A}" dt="2018-02-27T21:06:10.223" v="618" actId="14100"/>
          <ac:picMkLst>
            <pc:docMk/>
            <pc:sldMk cId="3379488543" sldId="276"/>
            <ac:picMk id="3074" creationId="{3C5DE20B-9693-469D-94C8-683F6EAD2810}"/>
          </ac:picMkLst>
        </pc:picChg>
      </pc:sldChg>
      <pc:sldChg chg="addSp delSp modSp">
        <pc:chgData name="Yaroslav Kuchuk" userId="876ab49e16fcb7e8" providerId="LiveId" clId="{F3ECE88E-82A5-4F0E-A809-B741A6D0653A}" dt="2018-02-27T21:32:48.933" v="879" actId="113"/>
        <pc:sldMkLst>
          <pc:docMk/>
          <pc:sldMk cId="1484008819" sldId="277"/>
        </pc:sldMkLst>
        <pc:spChg chg="mod">
          <ac:chgData name="Yaroslav Kuchuk" userId="876ab49e16fcb7e8" providerId="LiveId" clId="{F3ECE88E-82A5-4F0E-A809-B741A6D0653A}" dt="2018-02-27T21:10:56.563" v="663" actId="20577"/>
          <ac:spMkLst>
            <pc:docMk/>
            <pc:sldMk cId="1484008819" sldId="277"/>
            <ac:spMk id="2" creationId="{9AE986A1-0557-4DF2-A7CB-52CE228F88A5}"/>
          </ac:spMkLst>
        </pc:spChg>
        <pc:spChg chg="add mod">
          <ac:chgData name="Yaroslav Kuchuk" userId="876ab49e16fcb7e8" providerId="LiveId" clId="{F3ECE88E-82A5-4F0E-A809-B741A6D0653A}" dt="2018-02-27T21:32:48.933" v="879" actId="113"/>
          <ac:spMkLst>
            <pc:docMk/>
            <pc:sldMk cId="1484008819" sldId="277"/>
            <ac:spMk id="4" creationId="{51568509-7F4B-4481-A390-F1054839BAC6}"/>
          </ac:spMkLst>
        </pc:spChg>
        <pc:picChg chg="add del mod">
          <ac:chgData name="Yaroslav Kuchuk" userId="876ab49e16fcb7e8" providerId="LiveId" clId="{F3ECE88E-82A5-4F0E-A809-B741A6D0653A}" dt="2018-02-27T21:12:17.556" v="777"/>
          <ac:picMkLst>
            <pc:docMk/>
            <pc:sldMk cId="1484008819" sldId="277"/>
            <ac:picMk id="4098" creationId="{6771B74E-E434-4FFD-ABA5-6A9C3D34A213}"/>
          </ac:picMkLst>
        </pc:picChg>
        <pc:picChg chg="del">
          <ac:chgData name="Yaroslav Kuchuk" userId="876ab49e16fcb7e8" providerId="LiveId" clId="{F3ECE88E-82A5-4F0E-A809-B741A6D0653A}" dt="2018-02-27T21:06:23.890" v="619" actId="478"/>
          <ac:picMkLst>
            <pc:docMk/>
            <pc:sldMk cId="1484008819" sldId="277"/>
            <ac:picMk id="5124" creationId="{316D489B-F55D-4AFC-B24E-60B053AC93FA}"/>
          </ac:picMkLst>
        </pc:picChg>
      </pc:sldChg>
      <pc:sldChg chg="modSp">
        <pc:chgData name="Yaroslav Kuchuk" userId="876ab49e16fcb7e8" providerId="LiveId" clId="{F3ECE88E-82A5-4F0E-A809-B741A6D0653A}" dt="2018-02-27T21:44:20.576" v="1480" actId="20577"/>
        <pc:sldMkLst>
          <pc:docMk/>
          <pc:sldMk cId="3372837046" sldId="280"/>
        </pc:sldMkLst>
        <pc:spChg chg="mod">
          <ac:chgData name="Yaroslav Kuchuk" userId="876ab49e16fcb7e8" providerId="LiveId" clId="{F3ECE88E-82A5-4F0E-A809-B741A6D0653A}" dt="2018-02-27T21:44:20.576" v="1480" actId="20577"/>
          <ac:spMkLst>
            <pc:docMk/>
            <pc:sldMk cId="3372837046" sldId="280"/>
            <ac:spMk id="3" creationId="{1F617FC0-60A9-4F23-8AC3-95829BB430B6}"/>
          </ac:spMkLst>
        </pc:spChg>
      </pc:sldChg>
      <pc:sldChg chg="modSp">
        <pc:chgData name="Yaroslav Kuchuk" userId="876ab49e16fcb7e8" providerId="LiveId" clId="{F3ECE88E-82A5-4F0E-A809-B741A6D0653A}" dt="2018-02-27T21:34:52.442" v="928" actId="20577"/>
        <pc:sldMkLst>
          <pc:docMk/>
          <pc:sldMk cId="301837526" sldId="281"/>
        </pc:sldMkLst>
        <pc:spChg chg="mod">
          <ac:chgData name="Yaroslav Kuchuk" userId="876ab49e16fcb7e8" providerId="LiveId" clId="{F3ECE88E-82A5-4F0E-A809-B741A6D0653A}" dt="2018-02-27T21:34:04.015" v="895" actId="20577"/>
          <ac:spMkLst>
            <pc:docMk/>
            <pc:sldMk cId="301837526" sldId="281"/>
            <ac:spMk id="2" creationId="{CFCFCCD9-773F-4C9D-8F7F-7B0B6E6F4544}"/>
          </ac:spMkLst>
        </pc:spChg>
        <pc:spChg chg="mod">
          <ac:chgData name="Yaroslav Kuchuk" userId="876ab49e16fcb7e8" providerId="LiveId" clId="{F3ECE88E-82A5-4F0E-A809-B741A6D0653A}" dt="2018-02-27T21:34:52.442" v="928" actId="20577"/>
          <ac:spMkLst>
            <pc:docMk/>
            <pc:sldMk cId="301837526" sldId="281"/>
            <ac:spMk id="3" creationId="{42246E6E-9E4F-4327-8214-5DFD402AABA8}"/>
          </ac:spMkLst>
        </pc:spChg>
      </pc:sldChg>
      <pc:sldChg chg="modSp">
        <pc:chgData name="Yaroslav Kuchuk" userId="876ab49e16fcb7e8" providerId="LiveId" clId="{F3ECE88E-82A5-4F0E-A809-B741A6D0653A}" dt="2018-02-27T21:40:37.474" v="1098" actId="255"/>
        <pc:sldMkLst>
          <pc:docMk/>
          <pc:sldMk cId="1470206365" sldId="282"/>
        </pc:sldMkLst>
        <pc:spChg chg="mod">
          <ac:chgData name="Yaroslav Kuchuk" userId="876ab49e16fcb7e8" providerId="LiveId" clId="{F3ECE88E-82A5-4F0E-A809-B741A6D0653A}" dt="2018-02-27T21:35:04.911" v="943" actId="20577"/>
          <ac:spMkLst>
            <pc:docMk/>
            <pc:sldMk cId="1470206365" sldId="282"/>
            <ac:spMk id="2" creationId="{65CAA991-EA7A-48FE-9042-AA8A84A0E3D7}"/>
          </ac:spMkLst>
        </pc:spChg>
        <pc:spChg chg="mod">
          <ac:chgData name="Yaroslav Kuchuk" userId="876ab49e16fcb7e8" providerId="LiveId" clId="{F3ECE88E-82A5-4F0E-A809-B741A6D0653A}" dt="2018-02-27T21:40:37.474" v="1098" actId="255"/>
          <ac:spMkLst>
            <pc:docMk/>
            <pc:sldMk cId="1470206365" sldId="282"/>
            <ac:spMk id="3" creationId="{20AB56DB-0620-43A0-9E2B-F282E2B7BB1E}"/>
          </ac:spMkLst>
        </pc:spChg>
      </pc:sldChg>
      <pc:sldChg chg="modSp add">
        <pc:chgData name="Yaroslav Kuchuk" userId="876ab49e16fcb7e8" providerId="LiveId" clId="{F3ECE88E-82A5-4F0E-A809-B741A6D0653A}" dt="2018-02-27T21:45:25.765" v="1611" actId="20577"/>
        <pc:sldMkLst>
          <pc:docMk/>
          <pc:sldMk cId="1024863524" sldId="283"/>
        </pc:sldMkLst>
        <pc:spChg chg="mod">
          <ac:chgData name="Yaroslav Kuchuk" userId="876ab49e16fcb7e8" providerId="LiveId" clId="{F3ECE88E-82A5-4F0E-A809-B741A6D0653A}" dt="2018-02-27T21:44:39.416" v="1497" actId="20577"/>
          <ac:spMkLst>
            <pc:docMk/>
            <pc:sldMk cId="1024863524" sldId="283"/>
            <ac:spMk id="2" creationId="{18C401C6-1FD7-4209-A68D-B46A0E48EEEC}"/>
          </ac:spMkLst>
        </pc:spChg>
        <pc:spChg chg="mod">
          <ac:chgData name="Yaroslav Kuchuk" userId="876ab49e16fcb7e8" providerId="LiveId" clId="{F3ECE88E-82A5-4F0E-A809-B741A6D0653A}" dt="2018-02-27T21:45:25.765" v="1611" actId="20577"/>
          <ac:spMkLst>
            <pc:docMk/>
            <pc:sldMk cId="1024863524" sldId="283"/>
            <ac:spMk id="3" creationId="{9A6C3E88-9AA5-41B7-9CCB-7D5E0F21D92C}"/>
          </ac:spMkLst>
        </pc:spChg>
      </pc:sldChg>
      <pc:sldChg chg="del">
        <pc:chgData name="Yaroslav Kuchuk" userId="876ab49e16fcb7e8" providerId="LiveId" clId="{F3ECE88E-82A5-4F0E-A809-B741A6D0653A}" dt="2018-02-27T21:40:44.647" v="1099" actId="2696"/>
        <pc:sldMkLst>
          <pc:docMk/>
          <pc:sldMk cId="241142142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tour-of-csharp/classes-and-objects" TargetMode="External"/><Relationship Id="rId2" Type="http://schemas.openxmlformats.org/officeDocument/2006/relationships/hyperlink" Target="http://vscode.ru/articles/chto-takoe-klass-v-oo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ru-ru/dotnet/csharp/programming-guide/exceptions/" TargetMode="External"/><Relationship Id="rId4" Type="http://schemas.openxmlformats.org/officeDocument/2006/relationships/hyperlink" Target="https://docs.microsoft.com/ru-ru/dotnet/csharp/programming-guide/classes-and-structs/metho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uk-UA" dirty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86A1-0557-4DF2-A7CB-52CE228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исключения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1568509-7F4B-4481-A390-F105483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программу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Вводим с клавиатуры два числа.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Делаем «опасное» приведение типа!!!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Делим одно на другое. Делитель вводим равным нулю.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Исключение</a:t>
            </a:r>
            <a:endParaRPr lang="en-US" dirty="0"/>
          </a:p>
        </p:txBody>
      </p:sp>
      <p:pic>
        <p:nvPicPr>
          <p:cNvPr id="5122" name="Picture 2" descr="Картинки по запросу атомный взрыв">
            <a:extLst>
              <a:ext uri="{FF2B5EF4-FFF2-40B4-BE49-F238E27FC236}">
                <a16:creationId xmlns:a16="http://schemas.microsoft.com/office/drawing/2014/main" id="{977C4E6E-D8CE-4E9A-88D0-99A7A865F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45" y="2603500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608-6FB8-473A-8646-FF833FB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{} catch () {} finally {}</a:t>
            </a:r>
          </a:p>
        </p:txBody>
      </p:sp>
      <p:pic>
        <p:nvPicPr>
          <p:cNvPr id="5" name="Picture 2" descr="Картинки по запросу C# try catch finally">
            <a:extLst>
              <a:ext uri="{FF2B5EF4-FFF2-40B4-BE49-F238E27FC236}">
                <a16:creationId xmlns:a16="http://schemas.microsoft.com/office/drawing/2014/main" id="{28CCF753-5F8C-4D7D-9E13-F4C5959999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57" y="1836084"/>
            <a:ext cx="7912052" cy="39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6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CCD9-773F-4C9D-8F7F-7B0B6E6F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6E6E-9E4F-4327-8214-5DFD402A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3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991-EA7A-48FE-9042-AA8A84A0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исключений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56DB-0620-43A0-9E2B-F282E2B7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356" y="2662706"/>
            <a:ext cx="8825659" cy="3416300"/>
          </a:xfrm>
        </p:spPr>
        <p:txBody>
          <a:bodyPr/>
          <a:lstStyle/>
          <a:p>
            <a:r>
              <a:rPr lang="ru-RU" dirty="0"/>
              <a:t>Расширяем блок </a:t>
            </a:r>
            <a:r>
              <a:rPr lang="en-US" dirty="0"/>
              <a:t>catch 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DivideByZeroException</a:t>
            </a:r>
            <a:r>
              <a:rPr lang="en-US" dirty="0"/>
              <a:t> 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Вводим в блок </a:t>
            </a:r>
            <a:r>
              <a:rPr lang="en-US" b="1" dirty="0"/>
              <a:t>try </a:t>
            </a:r>
            <a:r>
              <a:rPr lang="ru-RU" dirty="0"/>
              <a:t>ввод с клавиатуры. Вводим строку вместо числа.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sz="2000" b="1" dirty="0" err="1"/>
              <a:t>FormatException</a:t>
            </a:r>
            <a:endParaRPr lang="en-US" sz="2000" b="1" dirty="0"/>
          </a:p>
        </p:txBody>
      </p:sp>
      <p:sp>
        <p:nvSpPr>
          <p:cNvPr id="4" name="AutoShape 2" descr="x_{1,2}={\frac {-b\pm {\sqrt {b^{2}-4ac}}}{2a}}(1)">
            <a:extLst>
              <a:ext uri="{FF2B5EF4-FFF2-40B4-BE49-F238E27FC236}">
                <a16:creationId xmlns:a16="http://schemas.microsoft.com/office/drawing/2014/main" id="{5661121B-4A0D-4FE9-A0FE-ECC89DBF2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7002" y="33358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ED9-D76B-42F3-93E1-27F0BAD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FC0-60A9-4F23-8AC3-95829BB4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свойства (</a:t>
            </a:r>
            <a:r>
              <a:rPr lang="en-US" dirty="0"/>
              <a:t>property)?</a:t>
            </a:r>
            <a:endParaRPr lang="ru-RU" dirty="0"/>
          </a:p>
          <a:p>
            <a:r>
              <a:rPr lang="ru-RU" dirty="0"/>
              <a:t>Какие бывают типы исключений?</a:t>
            </a:r>
          </a:p>
          <a:p>
            <a:r>
              <a:rPr lang="ru-RU" dirty="0"/>
              <a:t>Практика.</a:t>
            </a:r>
          </a:p>
          <a:p>
            <a:endParaRPr lang="ru-RU" dirty="0"/>
          </a:p>
          <a:p>
            <a:r>
              <a:rPr lang="ru-RU" dirty="0"/>
              <a:t>Создать класс, который представляет собой прямоугольник. Характеризуется двумя свойствами (полями) – ширина и высота. Оба – целочисленные и вводятся с клавиатуры. Имеет параметризованный конструктор. Реализовать в нем метод расчета площади. Проверить ситуацию, когда введенное число слишком большое.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01C6-1FD7-4209-A68D-B46A0E4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6C3E88-9AA5-41B7-9CCB-7D5E0F21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Бонусное задание. В случае некорректного ввода сообщить об исключении и повторить </a:t>
            </a:r>
            <a:r>
              <a:rPr lang="ru-RU"/>
              <a:t>ввод заново.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Что такое объект (класс) - </a:t>
            </a:r>
            <a:r>
              <a:rPr lang="en-US" dirty="0">
                <a:hlinkClick r:id="rId2"/>
              </a:rPr>
              <a:t>http://vscode.ru/articles/chto-takoe-klass-v-oop.html</a:t>
            </a:r>
            <a:endParaRPr lang="ru-RU" dirty="0"/>
          </a:p>
          <a:p>
            <a:r>
              <a:rPr lang="ru-RU" b="1" dirty="0"/>
              <a:t>Классы в </a:t>
            </a:r>
            <a:r>
              <a:rPr lang="en-US" b="1" dirty="0"/>
              <a:t>C#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https://docs.microsoft.com/ru-ru/dotnet/csharp/tour-of-csharp/classes-and-objects</a:t>
            </a:r>
            <a:endParaRPr lang="ru-RU" dirty="0"/>
          </a:p>
          <a:p>
            <a:r>
              <a:rPr lang="ru-RU" b="1" dirty="0"/>
              <a:t>Методы</a:t>
            </a:r>
            <a:r>
              <a:rPr lang="ru-RU" dirty="0"/>
              <a:t> - </a:t>
            </a:r>
            <a:r>
              <a:rPr lang="en-US" dirty="0">
                <a:hlinkClick r:id="rId4"/>
              </a:rPr>
              <a:t>https://docs.microsoft.com/ru-ru/dotnet/csharp/programming-guide/classes-and-structs/methods</a:t>
            </a:r>
            <a:endParaRPr lang="ru-RU" dirty="0"/>
          </a:p>
          <a:p>
            <a:r>
              <a:rPr lang="ru-RU" b="1" dirty="0"/>
              <a:t>Работа с исключениями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https://docs.microsoft.com/ru-ru/dotnet/csharp/programming-guide/exceptions/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 объекта</a:t>
            </a:r>
            <a:endParaRPr lang="en-US" dirty="0"/>
          </a:p>
        </p:txBody>
      </p:sp>
      <p:pic>
        <p:nvPicPr>
          <p:cNvPr id="5" name="Picture 2" descr="Картинки по запросу объект ООП понятие">
            <a:extLst>
              <a:ext uri="{FF2B5EF4-FFF2-40B4-BE49-F238E27FC236}">
                <a16:creationId xmlns:a16="http://schemas.microsoft.com/office/drawing/2014/main" id="{CF2B02A7-7C92-492D-B1BD-516E42DFC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42" y="1680632"/>
            <a:ext cx="6004719" cy="47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объект</a:t>
            </a:r>
            <a:endParaRPr lang="en-US" dirty="0"/>
          </a:p>
        </p:txBody>
      </p:sp>
      <p:pic>
        <p:nvPicPr>
          <p:cNvPr id="5" name="Picture 2" descr="Картинки по запросу объект ООП понятие">
            <a:extLst>
              <a:ext uri="{FF2B5EF4-FFF2-40B4-BE49-F238E27FC236}">
                <a16:creationId xmlns:a16="http://schemas.microsoft.com/office/drawing/2014/main" id="{7683A17B-195D-4BF9-9C16-1D437FBF5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40" y="2600325"/>
            <a:ext cx="9844090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ru-RU" dirty="0"/>
              <a:t>в </a:t>
            </a:r>
            <a:r>
              <a:rPr lang="en-US" dirty="0"/>
              <a:t>C#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6E77E1C-DDE1-40D2-B2EA-24A24B18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Point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x, y; </a:t>
            </a:r>
          </a:p>
          <a:p>
            <a:pPr marL="0" indent="0">
              <a:buNone/>
            </a:pPr>
            <a:r>
              <a:rPr lang="en-US" dirty="0"/>
              <a:t>	public Point(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this</a:t>
            </a:r>
            <a:r>
              <a:rPr lang="en-US" dirty="0" err="1"/>
              <a:t>.x</a:t>
            </a:r>
            <a:r>
              <a:rPr lang="en-US" dirty="0"/>
              <a:t> = x;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this</a:t>
            </a:r>
            <a:r>
              <a:rPr lang="en-US" dirty="0" err="1"/>
              <a:t>.y</a:t>
            </a:r>
            <a:r>
              <a:rPr lang="en-US" dirty="0"/>
              <a:t> = y;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ru-RU" dirty="0"/>
              <a:t>в </a:t>
            </a:r>
            <a:r>
              <a:rPr lang="en-US" dirty="0"/>
              <a:t>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F6459-688C-4143-98CE-8403BCCC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Point p1 = new Point(0, 0); </a:t>
            </a:r>
          </a:p>
          <a:p>
            <a:pPr marL="0" indent="0">
              <a:buNone/>
            </a:pPr>
            <a:r>
              <a:rPr lang="en-US" sz="2400" dirty="0"/>
              <a:t>Point p2 = new Point(10, 20);</a:t>
            </a:r>
          </a:p>
        </p:txBody>
      </p:sp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D00-63D5-4060-8E48-7A966D52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753DF-4293-422A-9D79-2F6AB61D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private  </a:t>
            </a:r>
            <a:r>
              <a:rPr lang="ru-RU" sz="3200" b="1" dirty="0"/>
              <a:t>- только внутри класса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public</a:t>
            </a:r>
            <a:r>
              <a:rPr lang="ru-RU" sz="3200" b="1" dirty="0"/>
              <a:t> – доступен всем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protected</a:t>
            </a:r>
            <a:r>
              <a:rPr lang="ru-RU" sz="3200" i="1" dirty="0"/>
              <a:t> – вернемся в теме «Наследование»</a:t>
            </a:r>
            <a:endParaRPr lang="en-US" sz="3200" i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98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B0E-585E-42B3-A390-46B9DAE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C9C7B-755A-4C41-A1E2-13765150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/>
              <a:t>Создаем класс АВТОМОБИЛЬ! Свойства – цвет, марка, объем двигателя, максимальная скорость.</a:t>
            </a:r>
            <a:r>
              <a:rPr lang="ru-RU" sz="2400" b="1" dirty="0"/>
              <a:t> </a:t>
            </a:r>
            <a:r>
              <a:rPr lang="ru-RU" sz="2400" dirty="0"/>
              <a:t>Умеет – ездить и сигналить.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Все свойства вводятся с клавиатуры. При езде показывает максимальную скорость, при сигнале говорит «</a:t>
            </a:r>
            <a:r>
              <a:rPr lang="en-US" sz="2400" dirty="0"/>
              <a:t>Beep</a:t>
            </a:r>
            <a:r>
              <a:rPr lang="ru-RU" sz="2400" dirty="0"/>
              <a:t>»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Исключительные ситуации</a:t>
            </a:r>
            <a:endParaRPr lang="en-US" dirty="0"/>
          </a:p>
        </p:txBody>
      </p:sp>
      <p:pic>
        <p:nvPicPr>
          <p:cNvPr id="3074" name="Picture 2" descr="Картинки по запросу аварийная ситуация">
            <a:extLst>
              <a:ext uri="{FF2B5EF4-FFF2-40B4-BE49-F238E27FC236}">
                <a16:creationId xmlns:a16="http://schemas.microsoft.com/office/drawing/2014/main" id="{3C5DE20B-9693-469D-94C8-683F6EAD28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37" y="2603499"/>
            <a:ext cx="7353825" cy="38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2152</TotalTime>
  <Words>334</Words>
  <Application>Microsoft Office PowerPoint</Application>
  <PresentationFormat>Широкий екран</PresentationFormat>
  <Paragraphs>68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Урок #4</vt:lpstr>
      <vt:lpstr>Links</vt:lpstr>
      <vt:lpstr>Понятия объекта</vt:lpstr>
      <vt:lpstr>Из чего состоит объект</vt:lpstr>
      <vt:lpstr>Class в C#</vt:lpstr>
      <vt:lpstr>Class в C#</vt:lpstr>
      <vt:lpstr>Модификаторы доступа</vt:lpstr>
      <vt:lpstr>Практика</vt:lpstr>
      <vt:lpstr>Исключительные ситуации</vt:lpstr>
      <vt:lpstr>Примеры исключения</vt:lpstr>
      <vt:lpstr>Исключение</vt:lpstr>
      <vt:lpstr>try {} catch () {} finally {}</vt:lpstr>
      <vt:lpstr>Решение проблемы</vt:lpstr>
      <vt:lpstr>Типы исключений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65</cp:revision>
  <dcterms:created xsi:type="dcterms:W3CDTF">2018-02-21T08:56:49Z</dcterms:created>
  <dcterms:modified xsi:type="dcterms:W3CDTF">2018-02-27T21:45:36Z</dcterms:modified>
</cp:coreProperties>
</file>