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AD6AAC-2144-41D0-9704-1F90ECA0D69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FAA4-05A6-492F-A5C2-85FC6741A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4066D-0987-4345-AD05-548D3FA80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15ADD-610C-479D-9A9D-49F639C3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F4DA-5717-40CD-BD81-C155810A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C7619-A8D4-47BF-92F6-4CF6E0C3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03AA-22D1-486C-94A4-E761CFD2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46E23-A8CB-4201-B793-81D863C97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D226-D086-4701-B995-2C76DBDB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CC62-1602-4182-B561-4AA09E33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9DB57-1319-41BB-BA79-B4D09465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3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95BBA-9542-4E42-B0D1-66087B2CC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DD570-5314-471B-8AC2-34D62417A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ACBB-AA3F-45DC-9083-7FE374AE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C068D-D863-43E6-9447-82E5490F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E410-43DE-4A9D-84AE-921C052E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8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D1E2-763D-485D-A732-5003471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8381C-86E3-420E-BA03-B62E4100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EF630-CFD2-4A5F-BB45-C4686996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5A15-87BC-4F3B-AB08-DA20DEBE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E3709-C89F-48CB-B4A0-F58E71F6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42A2-B95D-40A1-95DC-5E54C03C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AA86-CB1F-43BE-92BC-C17C1C0AE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1977C-05B2-4E7D-ABB0-D9BA3435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6FF7-2189-4A22-B999-B01AF7F7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CF99E-4215-4914-86B2-C9470BAD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92F0-A0DE-4D9A-84A8-334D9DF3A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FCD3-427A-4C83-8A87-1A5EED94B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C5294-458E-4C5C-BDF9-C99CAC1A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806D-8569-4A6C-B097-FD4AF848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11FB-6E4D-4BFC-BA91-98351547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4FB5-1522-4C54-B19F-D150B255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8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99C8-7E14-4073-9E4F-C2E32A0C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60E81-A118-49B2-A9B2-C73F08078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5BB1-B2D7-4A89-B1EF-6A1620E19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70F8B-F358-4389-8F1C-376A18469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83E08-1B24-47D6-840B-8337F6B6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D86FA-7EE7-4C4C-B9B6-BFB9E010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BD3503-3399-41C1-A371-EFAAB763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06040-6D20-4F40-9D43-942D08D7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2ED0-EC3A-4E7D-978E-83BF18149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EB049-BCD1-4EF6-8B74-7208762B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990B-2652-4798-84B7-B226EF33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E4EFB-F3DD-4528-8CAB-5C0E52DB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691A6-5C74-4000-B5E7-D6F7869E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24531-FD8E-4802-B344-CF8C1868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FBED3-1AA4-4E67-ACC6-A323FE08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5DFE-CF2D-4A80-9339-7C4A96EA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6D2E-20BD-46DC-BAA1-47CCE2EA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0E7C6-94EA-450B-A165-DDF44A49D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52961-388E-488A-985D-2C7CA036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2C10-7F3B-4342-9C6A-63B2A4CD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EAA83-B96B-4CE2-B52C-C2BDD402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89B18-F3AE-4E5C-A52F-954D4403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9ABDB-561A-456D-A385-4EAAA056C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E84B-D741-4EDD-9962-0BC4235AE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010C-92A0-403D-B47A-BB550EBB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F6D4E-B1FF-4A0C-9DB2-7B692BE7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0E65C-F8CE-4E13-96CA-58938056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60294-8972-41FA-BC36-3D790A4C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CBC-9A4F-4945-8998-B915C9B40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C2AF0-1527-4EA1-86FD-046F4ABF6D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E3A1B-C761-4D17-8539-5CCE9AF091CF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D4A8-D4B3-4181-94FF-47F74CC61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A709-2029-4A1C-9884-87832F29F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7EAAA-40CB-4EE4-88D2-3288635A9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4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625D67A-A319-44C2-9CB8-B3D4609F7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8585" y="91341"/>
            <a:ext cx="321344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  <a:t>1- ایجاد دیتابیس با نام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store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F6375A5-152D-4EE6-AF97-9A92B3AF3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01" y="689768"/>
            <a:ext cx="11543200" cy="90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FF51953-CACB-49FE-950D-B26AA1E3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2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7F84-34FE-4FA5-A495-C98626FF14E2}"/>
              </a:ext>
            </a:extLst>
          </p:cNvPr>
          <p:cNvSpPr txBox="1"/>
          <p:nvPr/>
        </p:nvSpPr>
        <p:spPr>
          <a:xfrm>
            <a:off x="7413212" y="3924395"/>
            <a:ext cx="4465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chemeClr val="accent1"/>
                </a:solidFill>
              </a:rPr>
              <a:t>1-1 </a:t>
            </a:r>
            <a:r>
              <a:rPr lang="fa-IR" sz="1800" dirty="0"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MT"/>
              </a:rPr>
              <a:t>ایجاد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collection</a:t>
            </a:r>
            <a:r>
              <a:rPr lang="fa-IR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 با نام 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products</a:t>
            </a:r>
            <a:endParaRPr lang="en-US" sz="18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EA5697-EC5B-4AC4-870C-45F3D952E8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7" y="4570726"/>
            <a:ext cx="11520602" cy="960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499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7E0E-1290-48D3-AC80-27F76A0D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en-US" sz="2700" dirty="0">
                <a:solidFill>
                  <a:schemeClr val="accent1"/>
                </a:solidFill>
              </a:rPr>
              <a:t>G</a:t>
            </a:r>
            <a:r>
              <a:rPr lang="fa-IR" sz="2700" dirty="0">
                <a:solidFill>
                  <a:schemeClr val="accent1"/>
                </a:solidFill>
              </a:rPr>
              <a:t>- نمایش داکیومنت هایی که مقدار فیلد </a:t>
            </a:r>
            <a:r>
              <a:rPr lang="en-US" sz="2700" dirty="0">
                <a:solidFill>
                  <a:schemeClr val="accent1"/>
                </a:solidFill>
              </a:rPr>
              <a:t>weight</a:t>
            </a:r>
            <a:r>
              <a:rPr lang="fa-IR" sz="2700" dirty="0">
                <a:solidFill>
                  <a:schemeClr val="accent1"/>
                </a:solidFill>
              </a:rPr>
              <a:t> آنها در قسمت </a:t>
            </a:r>
            <a:r>
              <a:rPr lang="en-US" sz="2700" dirty="0">
                <a:solidFill>
                  <a:schemeClr val="accent1"/>
                </a:solidFill>
              </a:rPr>
              <a:t>shipping</a:t>
            </a:r>
            <a:r>
              <a:rPr lang="fa-IR" sz="2700" dirty="0">
                <a:solidFill>
                  <a:schemeClr val="accent1"/>
                </a:solidFill>
              </a:rPr>
              <a:t> بیشر از 15 باشد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868DA-3845-4FDB-AB0D-915F34179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522" y="1146894"/>
            <a:ext cx="9625175" cy="5414161"/>
          </a:xfrm>
        </p:spPr>
      </p:pic>
    </p:spTree>
    <p:extLst>
      <p:ext uri="{BB962C8B-B14F-4D97-AF65-F5344CB8AC3E}">
        <p14:creationId xmlns:p14="http://schemas.microsoft.com/office/powerpoint/2010/main" val="419793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14A1-9830-46A2-87B2-57ECFDBF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sz="3100" dirty="0">
                <a:solidFill>
                  <a:schemeClr val="accent1"/>
                </a:solidFill>
              </a:rPr>
              <a:t>H</a:t>
            </a:r>
            <a:r>
              <a:rPr lang="fa-IR" sz="3100" dirty="0">
                <a:solidFill>
                  <a:schemeClr val="accent1"/>
                </a:solidFill>
              </a:rPr>
              <a:t>- داکیومنت با فیلد </a:t>
            </a:r>
            <a:r>
              <a:rPr lang="en-US" sz="3100" dirty="0">
                <a:solidFill>
                  <a:schemeClr val="accent1"/>
                </a:solidFill>
              </a:rPr>
              <a:t>“</a:t>
            </a:r>
            <a:r>
              <a:rPr lang="en-US" sz="3100" dirty="0" err="1">
                <a:solidFill>
                  <a:schemeClr val="accent1"/>
                </a:solidFill>
              </a:rPr>
              <a:t>title:The</a:t>
            </a:r>
            <a:r>
              <a:rPr lang="en-US" sz="3100" dirty="0">
                <a:solidFill>
                  <a:schemeClr val="accent1"/>
                </a:solidFill>
              </a:rPr>
              <a:t> Matrix”</a:t>
            </a:r>
            <a:r>
              <a:rPr lang="fa-IR" sz="3100" dirty="0">
                <a:solidFill>
                  <a:schemeClr val="accent1"/>
                </a:solidFill>
              </a:rPr>
              <a:t> در بخش </a:t>
            </a:r>
            <a:r>
              <a:rPr lang="en-US" sz="3100" dirty="0">
                <a:solidFill>
                  <a:schemeClr val="accent1"/>
                </a:solidFill>
              </a:rPr>
              <a:t>details</a:t>
            </a:r>
            <a:r>
              <a:rPr lang="fa-IR" sz="3100" dirty="0">
                <a:solidFill>
                  <a:schemeClr val="accent1"/>
                </a:solidFill>
              </a:rPr>
              <a:t> را پیدا کنید و مقدار فیلد </a:t>
            </a:r>
            <a:r>
              <a:rPr lang="en-US" sz="3100" dirty="0">
                <a:solidFill>
                  <a:schemeClr val="accent1"/>
                </a:solidFill>
              </a:rPr>
              <a:t>list</a:t>
            </a:r>
            <a:r>
              <a:rPr lang="fa-IR" sz="3100" dirty="0">
                <a:solidFill>
                  <a:schemeClr val="accent1"/>
                </a:solidFill>
              </a:rPr>
              <a:t> در بخش </a:t>
            </a:r>
            <a:r>
              <a:rPr lang="en-US" sz="3100" dirty="0">
                <a:solidFill>
                  <a:schemeClr val="accent1"/>
                </a:solidFill>
              </a:rPr>
              <a:t>pricing</a:t>
            </a:r>
            <a:r>
              <a:rPr lang="fa-IR" sz="3100" dirty="0">
                <a:solidFill>
                  <a:schemeClr val="accent1"/>
                </a:solidFill>
              </a:rPr>
              <a:t> آن را به مقدار 2500 آپدیت کنید.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FD6960-0412-474B-82D6-F88FF6A2D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92" y="1180436"/>
            <a:ext cx="9838164" cy="5533967"/>
          </a:xfrm>
        </p:spPr>
      </p:pic>
    </p:spTree>
    <p:extLst>
      <p:ext uri="{BB962C8B-B14F-4D97-AF65-F5344CB8AC3E}">
        <p14:creationId xmlns:p14="http://schemas.microsoft.com/office/powerpoint/2010/main" val="234196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AFAA-F248-4A35-9F22-BD1CCF11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sz="2700" dirty="0">
                <a:solidFill>
                  <a:schemeClr val="accent1"/>
                </a:solidFill>
              </a:rPr>
              <a:t>I</a:t>
            </a:r>
            <a:r>
              <a:rPr lang="fa-IR" sz="2700" dirty="0">
                <a:solidFill>
                  <a:schemeClr val="accent1"/>
                </a:solidFill>
              </a:rPr>
              <a:t>- نمایش داکیومنت هایی که مقدار فیلد </a:t>
            </a:r>
            <a:r>
              <a:rPr lang="en-US" sz="2700" dirty="0">
                <a:solidFill>
                  <a:schemeClr val="accent1"/>
                </a:solidFill>
              </a:rPr>
              <a:t>type</a:t>
            </a:r>
            <a:r>
              <a:rPr lang="fa-IR" sz="2700" dirty="0">
                <a:solidFill>
                  <a:schemeClr val="accent1"/>
                </a:solidFill>
              </a:rPr>
              <a:t> آن ها برابر با </a:t>
            </a:r>
            <a:r>
              <a:rPr lang="en-US" sz="2700" dirty="0">
                <a:solidFill>
                  <a:schemeClr val="accent1"/>
                </a:solidFill>
              </a:rPr>
              <a:t>Film</a:t>
            </a:r>
            <a:r>
              <a:rPr lang="fa-IR" sz="2700" dirty="0">
                <a:solidFill>
                  <a:schemeClr val="accent1"/>
                </a:solidFill>
              </a:rPr>
              <a:t> و مقدار </a:t>
            </a:r>
            <a:r>
              <a:rPr lang="en-US" sz="2700" dirty="0">
                <a:solidFill>
                  <a:schemeClr val="accent1"/>
                </a:solidFill>
              </a:rPr>
              <a:t>depth</a:t>
            </a:r>
            <a:r>
              <a:rPr lang="fa-IR" sz="2700" dirty="0">
                <a:solidFill>
                  <a:schemeClr val="accent1"/>
                </a:solidFill>
              </a:rPr>
              <a:t> در بخش </a:t>
            </a:r>
            <a:r>
              <a:rPr lang="en-US" sz="2700" dirty="0">
                <a:solidFill>
                  <a:schemeClr val="accent1"/>
                </a:solidFill>
              </a:rPr>
              <a:t>dimensions</a:t>
            </a:r>
            <a:r>
              <a:rPr lang="fa-IR" sz="2700" dirty="0">
                <a:solidFill>
                  <a:schemeClr val="accent1"/>
                </a:solidFill>
              </a:rPr>
              <a:t> در بخش </a:t>
            </a:r>
            <a:r>
              <a:rPr lang="en-US" sz="2700" dirty="0">
                <a:solidFill>
                  <a:schemeClr val="accent1"/>
                </a:solidFill>
              </a:rPr>
              <a:t>shipping</a:t>
            </a:r>
            <a:r>
              <a:rPr lang="fa-IR" sz="2700" dirty="0">
                <a:solidFill>
                  <a:schemeClr val="accent1"/>
                </a:solidFill>
              </a:rPr>
              <a:t> آن ها برابر 1 باشد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F9E1F-E566-4260-91A3-270F0A45B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936" y="1253330"/>
            <a:ext cx="5000250" cy="5365233"/>
          </a:xfrm>
        </p:spPr>
      </p:pic>
    </p:spTree>
    <p:extLst>
      <p:ext uri="{BB962C8B-B14F-4D97-AF65-F5344CB8AC3E}">
        <p14:creationId xmlns:p14="http://schemas.microsoft.com/office/powerpoint/2010/main" val="131054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A4C1-E06F-4EF6-AA09-BD9DF20F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sz="4000" dirty="0">
                <a:solidFill>
                  <a:schemeClr val="accent1"/>
                </a:solidFill>
              </a:rPr>
              <a:t>J</a:t>
            </a:r>
            <a:r>
              <a:rPr lang="fa-IR" sz="4000" dirty="0">
                <a:solidFill>
                  <a:schemeClr val="accent1"/>
                </a:solidFill>
              </a:rPr>
              <a:t>- نمایش داکیومنت هایی که مقدار فیلد </a:t>
            </a:r>
            <a:r>
              <a:rPr lang="en-US" sz="4000" dirty="0">
                <a:solidFill>
                  <a:schemeClr val="accent1"/>
                </a:solidFill>
              </a:rPr>
              <a:t>type</a:t>
            </a:r>
            <a:r>
              <a:rPr lang="fa-IR" sz="4000" dirty="0">
                <a:solidFill>
                  <a:schemeClr val="accent1"/>
                </a:solidFill>
              </a:rPr>
              <a:t> آن ها </a:t>
            </a:r>
            <a:r>
              <a:rPr lang="en-US" sz="4000" dirty="0">
                <a:solidFill>
                  <a:schemeClr val="accent1"/>
                </a:solidFill>
              </a:rPr>
              <a:t> Film</a:t>
            </a:r>
            <a:r>
              <a:rPr lang="fa-IR" sz="4000" dirty="0">
                <a:solidFill>
                  <a:schemeClr val="accent1"/>
                </a:solidFill>
              </a:rPr>
              <a:t>باشد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27F21A-5397-451B-A5A3-950E77D0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83" y="1118615"/>
            <a:ext cx="5039575" cy="5453788"/>
          </a:xfrm>
        </p:spPr>
      </p:pic>
    </p:spTree>
    <p:extLst>
      <p:ext uri="{BB962C8B-B14F-4D97-AF65-F5344CB8AC3E}">
        <p14:creationId xmlns:p14="http://schemas.microsoft.com/office/powerpoint/2010/main" val="425165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7EAAB-EBFB-4638-81AF-AC21D37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sz="2700" dirty="0">
                <a:solidFill>
                  <a:schemeClr val="accent1"/>
                </a:solidFill>
              </a:rPr>
              <a:t>K</a:t>
            </a:r>
            <a:r>
              <a:rPr lang="fa-IR" sz="2700" dirty="0">
                <a:solidFill>
                  <a:schemeClr val="accent1"/>
                </a:solidFill>
              </a:rPr>
              <a:t>- نمایش داکیومنت هایی که مقدار فیلد </a:t>
            </a:r>
            <a:r>
              <a:rPr lang="en-US" sz="2700" dirty="0">
                <a:solidFill>
                  <a:schemeClr val="accent1"/>
                </a:solidFill>
              </a:rPr>
              <a:t>writer</a:t>
            </a:r>
            <a:r>
              <a:rPr lang="fa-IR" sz="2700" dirty="0">
                <a:solidFill>
                  <a:schemeClr val="accent1"/>
                </a:solidFill>
              </a:rPr>
              <a:t> در بخش </a:t>
            </a:r>
            <a:r>
              <a:rPr lang="en-US" sz="2700" dirty="0">
                <a:solidFill>
                  <a:schemeClr val="accent1"/>
                </a:solidFill>
              </a:rPr>
              <a:t>details</a:t>
            </a:r>
            <a:r>
              <a:rPr lang="fa-IR" sz="2700" dirty="0">
                <a:solidFill>
                  <a:schemeClr val="accent1"/>
                </a:solidFill>
              </a:rPr>
              <a:t> شامل </a:t>
            </a:r>
            <a:r>
              <a:rPr lang="en-US" sz="2700" dirty="0">
                <a:solidFill>
                  <a:schemeClr val="accent1"/>
                </a:solidFill>
              </a:rPr>
              <a:t>Jonathan Nolan</a:t>
            </a:r>
            <a:r>
              <a:rPr lang="fa-IR" sz="2700" dirty="0">
                <a:solidFill>
                  <a:schemeClr val="accent1"/>
                </a:solidFill>
              </a:rPr>
              <a:t> باشد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86F74-E030-4556-9D30-A6A1228B6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786" y="1146895"/>
            <a:ext cx="7640491" cy="5473428"/>
          </a:xfrm>
        </p:spPr>
      </p:pic>
    </p:spTree>
    <p:extLst>
      <p:ext uri="{BB962C8B-B14F-4D97-AF65-F5344CB8AC3E}">
        <p14:creationId xmlns:p14="http://schemas.microsoft.com/office/powerpoint/2010/main" val="287978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F4A0-562F-447F-B201-88F332B5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sz="4000" dirty="0">
                <a:solidFill>
                  <a:schemeClr val="accent1"/>
                </a:solidFill>
              </a:rPr>
              <a:t>L</a:t>
            </a:r>
            <a:r>
              <a:rPr lang="fa-IR" sz="4000" dirty="0">
                <a:solidFill>
                  <a:schemeClr val="accent1"/>
                </a:solidFill>
              </a:rPr>
              <a:t>- </a:t>
            </a:r>
            <a:r>
              <a:rPr lang="ar-SA" sz="4000" dirty="0">
                <a:solidFill>
                  <a:schemeClr val="accent1"/>
                </a:solidFill>
              </a:rPr>
              <a:t>نمایش داکیومنت با بیشترین مقدار </a:t>
            </a:r>
            <a:r>
              <a:rPr lang="en-US" sz="4000" dirty="0">
                <a:solidFill>
                  <a:schemeClr val="accent1"/>
                </a:solidFill>
              </a:rPr>
              <a:t>savings</a:t>
            </a:r>
            <a:r>
              <a:rPr lang="fa-IR" sz="4000" dirty="0">
                <a:solidFill>
                  <a:schemeClr val="accent1"/>
                </a:solidFill>
              </a:rPr>
              <a:t> در قسمت </a:t>
            </a:r>
            <a:r>
              <a:rPr lang="en-US" sz="4000" dirty="0">
                <a:solidFill>
                  <a:schemeClr val="accent1"/>
                </a:solidFill>
              </a:rPr>
              <a:t>pricing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12B9EF-5ED5-4E25-A64E-ED3149B70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73" y="1192496"/>
            <a:ext cx="7760232" cy="5445919"/>
          </a:xfrm>
        </p:spPr>
      </p:pic>
    </p:spTree>
    <p:extLst>
      <p:ext uri="{BB962C8B-B14F-4D97-AF65-F5344CB8AC3E}">
        <p14:creationId xmlns:p14="http://schemas.microsoft.com/office/powerpoint/2010/main" val="49089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7FB7-ACA4-403F-946B-448061FEE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932" y="383978"/>
            <a:ext cx="10515600" cy="1325563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3100" dirty="0">
                <a:solidFill>
                  <a:schemeClr val="accent1"/>
                </a:solidFill>
              </a:rPr>
              <a:t>M</a:t>
            </a:r>
            <a:r>
              <a:rPr lang="fa-IR" sz="3100" dirty="0">
                <a:solidFill>
                  <a:schemeClr val="accent1"/>
                </a:solidFill>
              </a:rPr>
              <a:t>- نمیش داکیومنت های که مقدار فیلد </a:t>
            </a:r>
            <a:r>
              <a:rPr lang="en-US" sz="3100" dirty="0">
                <a:solidFill>
                  <a:schemeClr val="accent1"/>
                </a:solidFill>
              </a:rPr>
              <a:t>title </a:t>
            </a:r>
            <a:r>
              <a:rPr lang="fa-IR" sz="3100" dirty="0">
                <a:solidFill>
                  <a:schemeClr val="accent1"/>
                </a:solidFill>
              </a:rPr>
              <a:t> در بخش </a:t>
            </a:r>
            <a:r>
              <a:rPr lang="en-US" sz="3100" dirty="0">
                <a:solidFill>
                  <a:schemeClr val="accent1"/>
                </a:solidFill>
              </a:rPr>
              <a:t>details</a:t>
            </a:r>
            <a:r>
              <a:rPr lang="fa-IR" sz="3100" dirty="0">
                <a:solidFill>
                  <a:schemeClr val="accent1"/>
                </a:solidFill>
              </a:rPr>
              <a:t> آن ها دارای حرف </a:t>
            </a:r>
            <a:r>
              <a:rPr lang="en-US" sz="3100" dirty="0">
                <a:solidFill>
                  <a:schemeClr val="accent1"/>
                </a:solidFill>
              </a:rPr>
              <a:t>x</a:t>
            </a:r>
            <a:r>
              <a:rPr lang="fa-IR" sz="3100" dirty="0">
                <a:solidFill>
                  <a:schemeClr val="accent1"/>
                </a:solidFill>
              </a:rPr>
              <a:t> است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624E25-A1A0-4522-905C-7176EA984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82" y="1338606"/>
            <a:ext cx="7449998" cy="5268104"/>
          </a:xfrm>
        </p:spPr>
      </p:pic>
    </p:spTree>
    <p:extLst>
      <p:ext uri="{BB962C8B-B14F-4D97-AF65-F5344CB8AC3E}">
        <p14:creationId xmlns:p14="http://schemas.microsoft.com/office/powerpoint/2010/main" val="191023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E66B-2FE1-405A-A40A-AA5337FF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369" y="2203352"/>
            <a:ext cx="10515600" cy="1325563"/>
          </a:xfrm>
        </p:spPr>
        <p:txBody>
          <a:bodyPr>
            <a:normAutofit fontScale="90000"/>
          </a:bodyPr>
          <a:lstStyle/>
          <a:p>
            <a:pPr algn="ctr" rtl="1"/>
            <a:r>
              <a:rPr lang="en-US" sz="2700" dirty="0">
                <a:solidFill>
                  <a:schemeClr val="accent1"/>
                </a:solidFill>
              </a:rPr>
              <a:t>N</a:t>
            </a:r>
            <a:r>
              <a:rPr lang="fa-IR" sz="2700" dirty="0">
                <a:solidFill>
                  <a:schemeClr val="accent1"/>
                </a:solidFill>
              </a:rPr>
              <a:t> - داکیومنت ها با فیلد </a:t>
            </a:r>
            <a:r>
              <a:rPr lang="en-US" sz="2700" dirty="0">
                <a:solidFill>
                  <a:schemeClr val="accent1"/>
                </a:solidFill>
              </a:rPr>
              <a:t>acpect_ratio:1.66:1</a:t>
            </a:r>
            <a:r>
              <a:rPr lang="fa-IR" sz="2700" dirty="0">
                <a:solidFill>
                  <a:schemeClr val="accent1"/>
                </a:solidFill>
              </a:rPr>
              <a:t> در بخش </a:t>
            </a:r>
            <a:r>
              <a:rPr lang="en-US" sz="2700" dirty="0">
                <a:solidFill>
                  <a:schemeClr val="accent1"/>
                </a:solidFill>
              </a:rPr>
              <a:t>details</a:t>
            </a:r>
            <a:r>
              <a:rPr lang="fa-IR" sz="2700" dirty="0">
                <a:solidFill>
                  <a:schemeClr val="accent1"/>
                </a:solidFill>
              </a:rPr>
              <a:t> را از</a:t>
            </a:r>
            <a:r>
              <a:rPr lang="en-US" sz="2700">
                <a:solidFill>
                  <a:schemeClr val="accent1"/>
                </a:solidFill>
              </a:rPr>
              <a:t> collection </a:t>
            </a:r>
            <a:r>
              <a:rPr lang="fa-IR" sz="2700" dirty="0">
                <a:solidFill>
                  <a:schemeClr val="accent1"/>
                </a:solidFill>
              </a:rPr>
              <a:t>حذف کنید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1557D-4B96-4364-A190-BE35B29E2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2" y="3197444"/>
            <a:ext cx="10829595" cy="1512319"/>
          </a:xfrm>
        </p:spPr>
      </p:pic>
    </p:spTree>
    <p:extLst>
      <p:ext uri="{BB962C8B-B14F-4D97-AF65-F5344CB8AC3E}">
        <p14:creationId xmlns:p14="http://schemas.microsoft.com/office/powerpoint/2010/main" val="9660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07C3FB-B804-4407-869D-3B3B71E4DC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15" y="1423446"/>
            <a:ext cx="9407588" cy="50716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7ADAC80-6B89-400D-BD58-F374357E5E8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altLang="en-US" dirty="0">
                <a:solidFill>
                  <a:schemeClr val="accent1"/>
                </a:solidFill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B</a:t>
            </a:r>
            <a:r>
              <a:rPr lang="fa-IR" altLang="en-US" dirty="0">
                <a:solidFill>
                  <a:schemeClr val="accent1"/>
                </a:solidFill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  <a:t>- افزودن یک داکیومنت</a:t>
            </a:r>
          </a:p>
          <a:p>
            <a:pPr algn="ctr" rtl="1"/>
            <a:r>
              <a:rPr lang="fa-IR" altLang="en-US" sz="2400" dirty="0">
                <a:solidFill>
                  <a:schemeClr val="accent1"/>
                </a:solidFill>
              </a:rPr>
              <a:t>دستور </a:t>
            </a:r>
            <a:r>
              <a:rPr lang="en-US" altLang="en-US" sz="2400" dirty="0" err="1">
                <a:solidFill>
                  <a:schemeClr val="accent1"/>
                </a:solidFill>
              </a:rPr>
              <a:t>db.collections.insert</a:t>
            </a:r>
            <a:r>
              <a:rPr lang="en-US" altLang="en-US" sz="2400" dirty="0">
                <a:solidFill>
                  <a:schemeClr val="accent1"/>
                </a:solidFill>
              </a:rPr>
              <a:t>({})</a:t>
            </a:r>
            <a:br>
              <a:rPr lang="en-US" altLang="en-US" sz="2400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57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0FBFA-4816-497C-9CA7-0D737361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  <a:t>B</a:t>
            </a:r>
            <a:r>
              <a:rPr kumimoji="0" lang="fa-IR" altLang="en-US" sz="4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  <a:t>- افزودن چندین داکیومنت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fa-IR" altLang="en-US" sz="2400" dirty="0">
                <a:solidFill>
                  <a:schemeClr val="accent1"/>
                </a:solidFill>
              </a:rPr>
              <a:t>دستور </a:t>
            </a:r>
            <a:r>
              <a:rPr lang="en-US" altLang="en-US" sz="2400" dirty="0" err="1">
                <a:solidFill>
                  <a:schemeClr val="accent1"/>
                </a:solidFill>
              </a:rPr>
              <a:t>db.collections.insertMany</a:t>
            </a:r>
            <a:r>
              <a:rPr lang="en-US" altLang="en-US" sz="2400" dirty="0">
                <a:solidFill>
                  <a:schemeClr val="accent1"/>
                </a:solidFill>
              </a:rPr>
              <a:t>([{},{},…])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049" name="Picture 8">
            <a:extLst>
              <a:ext uri="{FF2B5EF4-FFF2-40B4-BE49-F238E27FC236}">
                <a16:creationId xmlns:a16="http://schemas.microsoft.com/office/drawing/2014/main" id="{C55D7EA8-C568-4C84-A41C-D7F7AEBD7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928" y="1395166"/>
            <a:ext cx="9730130" cy="5097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85B11DB9-C4D1-4B10-9DED-574F2E357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020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4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D56-058C-4214-8A46-C6AB90A4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3-1</a:t>
            </a:r>
            <a:b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</a:br>
            <a: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A</a:t>
            </a:r>
            <a:r>
              <a:rPr lang="fa-IR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- </a:t>
            </a:r>
            <a:r>
              <a:rPr lang="ar-SA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نمایش داکیومنت های</a:t>
            </a:r>
            <a:r>
              <a:rPr lang="ar-SA" sz="1800" dirty="0"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MT"/>
              </a:rPr>
              <a:t> </a:t>
            </a:r>
            <a:r>
              <a:rPr lang="ar-SA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موجود</a:t>
            </a:r>
            <a:r>
              <a:rPr lang="ar-SA" sz="1800" dirty="0">
                <a:solidFill>
                  <a:schemeClr val="accent1"/>
                </a:solidFill>
                <a:effectLst/>
                <a:latin typeface="ArialMT"/>
                <a:ea typeface="Calibri" panose="020F0502020204030204" pitchFamily="34" charset="0"/>
                <a:cs typeface="ArialMT"/>
              </a:rPr>
              <a:t> </a:t>
            </a:r>
            <a:r>
              <a:rPr lang="ar-SA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در</a:t>
            </a:r>
            <a:r>
              <a:rPr lang="en-US" sz="4900" dirty="0">
                <a:solidFill>
                  <a:schemeClr val="accent1"/>
                </a:solidFill>
                <a:latin typeface="ArialMT"/>
                <a:cs typeface="Arial" panose="020B0604020202020204" pitchFamily="34" charset="0"/>
              </a:rPr>
              <a:t>products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F6852C-FE55-4BD6-9EE2-934781AD3D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60" y="1521004"/>
            <a:ext cx="8232156" cy="49718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05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01B6-83DF-4F2A-A440-D365B8512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365125"/>
            <a:ext cx="10792326" cy="1325563"/>
          </a:xfrm>
        </p:spPr>
        <p:txBody>
          <a:bodyPr>
            <a:normAutofit fontScale="90000"/>
          </a:bodyPr>
          <a:lstStyle/>
          <a:p>
            <a:pPr algn="r" rtl="1"/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fa-IR" dirty="0">
                <a:solidFill>
                  <a:schemeClr val="accent1"/>
                </a:solidFill>
              </a:rPr>
              <a:t>- 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ar-SA" dirty="0">
                <a:solidFill>
                  <a:schemeClr val="accent1"/>
                </a:solidFill>
              </a:rPr>
              <a:t>نمایش داکیومنت های موجود در</a:t>
            </a:r>
            <a:r>
              <a:rPr lang="en-US" dirty="0">
                <a:solidFill>
                  <a:schemeClr val="accent1"/>
                </a:solidFill>
              </a:rPr>
              <a:t>products</a:t>
            </a:r>
            <a:r>
              <a:rPr lang="fa-IR" dirty="0">
                <a:solidFill>
                  <a:schemeClr val="accent1"/>
                </a:solidFill>
              </a:rPr>
              <a:t> به صورت خوانا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C615C-5B1E-4C7A-8E25-94137535D1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09" y="1127082"/>
            <a:ext cx="9480416" cy="5365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9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2272-3A71-4DB3-B5AB-A3BD7D6F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sz="4000" dirty="0">
                <a:solidFill>
                  <a:schemeClr val="accent1"/>
                </a:solidFill>
              </a:rPr>
              <a:t>C</a:t>
            </a:r>
            <a:r>
              <a:rPr lang="fa-IR" sz="4000" dirty="0">
                <a:solidFill>
                  <a:schemeClr val="accent1"/>
                </a:solidFill>
              </a:rPr>
              <a:t>- </a:t>
            </a:r>
            <a:r>
              <a:rPr lang="ar-SA" sz="4000" dirty="0">
                <a:solidFill>
                  <a:schemeClr val="accent1"/>
                </a:solidFill>
              </a:rPr>
              <a:t>نمایش داکیومنت های موجود در</a:t>
            </a:r>
            <a:r>
              <a:rPr lang="en-US" sz="4000" dirty="0">
                <a:solidFill>
                  <a:schemeClr val="accent1"/>
                </a:solidFill>
              </a:rPr>
              <a:t>products</a:t>
            </a:r>
            <a:r>
              <a:rPr lang="ar-SA" sz="4000" dirty="0">
                <a:solidFill>
                  <a:schemeClr val="accent1"/>
                </a:solidFill>
              </a:rPr>
              <a:t> بدون فیلد </a:t>
            </a:r>
            <a:r>
              <a:rPr lang="en-US" sz="4000" dirty="0">
                <a:solidFill>
                  <a:schemeClr val="accent1"/>
                </a:solidFill>
              </a:rPr>
              <a:t>id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46C59-566D-4E38-A922-9CCA7EB6A07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99" y="1027905"/>
            <a:ext cx="8155995" cy="55974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347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91AB-45E9-4351-A833-D1111EC1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en-US" sz="4000" dirty="0">
                <a:solidFill>
                  <a:schemeClr val="accent1"/>
                </a:solidFill>
              </a:rPr>
              <a:t>D</a:t>
            </a:r>
            <a:r>
              <a:rPr lang="fa-IR" sz="4000" dirty="0">
                <a:solidFill>
                  <a:schemeClr val="accent1"/>
                </a:solidFill>
              </a:rPr>
              <a:t>- </a:t>
            </a:r>
            <a:r>
              <a:rPr lang="ar-SA" sz="4000" dirty="0">
                <a:solidFill>
                  <a:schemeClr val="accent1"/>
                </a:solidFill>
              </a:rPr>
              <a:t>نمایش داکیومنت ها با </a:t>
            </a:r>
            <a:r>
              <a:rPr lang="en-US" sz="4000" dirty="0">
                <a:solidFill>
                  <a:schemeClr val="accent1"/>
                </a:solidFill>
              </a:rPr>
              <a:t>“</a:t>
            </a:r>
            <a:r>
              <a:rPr lang="en-US" sz="4000" dirty="0" err="1">
                <a:solidFill>
                  <a:schemeClr val="accent1"/>
                </a:solidFill>
              </a:rPr>
              <a:t>type:Audio</a:t>
            </a:r>
            <a:r>
              <a:rPr lang="en-US" sz="4000" dirty="0">
                <a:solidFill>
                  <a:schemeClr val="accent1"/>
                </a:solidFill>
              </a:rPr>
              <a:t> Album”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23236-C6BC-462F-9037-F7FBCF0B674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77" y="1027906"/>
            <a:ext cx="8944333" cy="5542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0701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043D-5507-470B-8A48-FACBDE04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en-US" sz="3100" dirty="0">
                <a:solidFill>
                  <a:schemeClr val="accent1"/>
                </a:solidFill>
              </a:rPr>
              <a:t>E</a:t>
            </a:r>
            <a:r>
              <a:rPr lang="fa-IR" sz="3100" dirty="0">
                <a:solidFill>
                  <a:schemeClr val="accent1"/>
                </a:solidFill>
              </a:rPr>
              <a:t>- نمایش داکیومنت هایی که مقدار فیلد </a:t>
            </a:r>
            <a:r>
              <a:rPr lang="en-US" sz="3100" dirty="0">
                <a:solidFill>
                  <a:schemeClr val="accent1"/>
                </a:solidFill>
              </a:rPr>
              <a:t>retail</a:t>
            </a:r>
            <a:r>
              <a:rPr lang="fa-IR" sz="3100" dirty="0">
                <a:solidFill>
                  <a:schemeClr val="accent1"/>
                </a:solidFill>
              </a:rPr>
              <a:t> در قسمت </a:t>
            </a:r>
            <a:r>
              <a:rPr lang="en-US" sz="3100" dirty="0">
                <a:solidFill>
                  <a:schemeClr val="accent1"/>
                </a:solidFill>
              </a:rPr>
              <a:t>pricing</a:t>
            </a:r>
            <a:r>
              <a:rPr lang="fa-IR" sz="3100" dirty="0">
                <a:solidFill>
                  <a:schemeClr val="accent1"/>
                </a:solidFill>
              </a:rPr>
              <a:t> کمتر از 5000 باشد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01263C-7FC0-4C36-A7B6-F64B96DE07C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322" y="1027905"/>
            <a:ext cx="9803435" cy="5464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83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5CA0-B462-4D81-9ACE-02DFC9B9B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757" y="287990"/>
            <a:ext cx="10515600" cy="1325563"/>
          </a:xfrm>
        </p:spPr>
        <p:txBody>
          <a:bodyPr/>
          <a:lstStyle/>
          <a:p>
            <a:pPr algn="ctr" rtl="1"/>
            <a:r>
              <a:rPr lang="en-US" sz="4000" dirty="0">
                <a:solidFill>
                  <a:schemeClr val="accent1"/>
                </a:solidFill>
              </a:rPr>
              <a:t>F</a:t>
            </a:r>
            <a:r>
              <a:rPr lang="fa-IR" sz="4000" dirty="0">
                <a:solidFill>
                  <a:schemeClr val="accent1"/>
                </a:solidFill>
              </a:rPr>
              <a:t>- نمایش داکیومنت هایی که مقدار فیلد </a:t>
            </a:r>
            <a:r>
              <a:rPr lang="en-US" sz="4000" dirty="0">
                <a:solidFill>
                  <a:schemeClr val="accent1"/>
                </a:solidFill>
              </a:rPr>
              <a:t>type</a:t>
            </a:r>
            <a:r>
              <a:rPr lang="fa-IR" sz="4000" dirty="0">
                <a:solidFill>
                  <a:schemeClr val="accent1"/>
                </a:solidFill>
              </a:rPr>
              <a:t> آن ها</a:t>
            </a:r>
            <a:r>
              <a:rPr lang="en-US" sz="4000" dirty="0">
                <a:solidFill>
                  <a:schemeClr val="accent1"/>
                </a:solidFill>
              </a:rPr>
              <a:t>Film </a:t>
            </a:r>
            <a:r>
              <a:rPr lang="fa-IR" sz="4000" dirty="0">
                <a:solidFill>
                  <a:schemeClr val="accent1"/>
                </a:solidFill>
              </a:rPr>
              <a:t> نباشد</a:t>
            </a:r>
            <a:b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MT"/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0F8F74-497B-423F-A26A-9A5413BCC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43" y="1186442"/>
            <a:ext cx="5957864" cy="5502136"/>
          </a:xfrm>
        </p:spPr>
      </p:pic>
    </p:spTree>
    <p:extLst>
      <p:ext uri="{BB962C8B-B14F-4D97-AF65-F5344CB8AC3E}">
        <p14:creationId xmlns:p14="http://schemas.microsoft.com/office/powerpoint/2010/main" val="79049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282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ArialMT</vt:lpstr>
      <vt:lpstr>Calibri</vt:lpstr>
      <vt:lpstr>Calibri Light</vt:lpstr>
      <vt:lpstr>Office Theme</vt:lpstr>
      <vt:lpstr>PowerPoint Presentation</vt:lpstr>
      <vt:lpstr>PowerPoint Presentation</vt:lpstr>
      <vt:lpstr> B- افزودن چندین داکیومنت دستور db.collections.insertMany([{},{},…]) </vt:lpstr>
      <vt:lpstr>3-1 A- نمایش داکیومنت های موجود درproducts </vt:lpstr>
      <vt:lpstr>B-  نمایش داکیومنت های موجود درproducts به صورت خوانا </vt:lpstr>
      <vt:lpstr>C- نمایش داکیومنت های موجود درproducts بدون فیلد id </vt:lpstr>
      <vt:lpstr>D- نمایش داکیومنت ها با “type:Audio Album” </vt:lpstr>
      <vt:lpstr>E- نمایش داکیومنت هایی که مقدار فیلد retail در قسمت pricing کمتر از 5000 باشد </vt:lpstr>
      <vt:lpstr>F- نمایش داکیومنت هایی که مقدار فیلد type آن هاFilm  نباشد </vt:lpstr>
      <vt:lpstr>G- نمایش داکیومنت هایی که مقدار فیلد weight آنها در قسمت shipping بیشر از 15 باشد </vt:lpstr>
      <vt:lpstr>H- داکیومنت با فیلد “title:The Matrix” در بخش details را پیدا کنید و مقدار فیلد list در بخش pricing آن را به مقدار 2500 آپدیت کنید. </vt:lpstr>
      <vt:lpstr>I- نمایش داکیومنت هایی که مقدار فیلد type آن ها برابر با Film و مقدار depth در بخش dimensions در بخش shipping آن ها برابر 1 باشد </vt:lpstr>
      <vt:lpstr>J- نمایش داکیومنت هایی که مقدار فیلد type آن ها  Filmباشد </vt:lpstr>
      <vt:lpstr>K- نمایش داکیومنت هایی که مقدار فیلد writer در بخش details شامل Jonathan Nolan باشد </vt:lpstr>
      <vt:lpstr>L- نمایش داکیومنت با بیشترین مقدار savings در قسمت pricing </vt:lpstr>
      <vt:lpstr>M- نمیش داکیومنت های که مقدار فیلد title  در بخش details آن ها دارای حرف x است </vt:lpstr>
      <vt:lpstr>N - داکیومنت ها با فیلد acpect_ratio:1.66:1 در بخش details را از collection حذف کنید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</dc:creator>
  <cp:lastModifiedBy>Reza</cp:lastModifiedBy>
  <cp:revision>4</cp:revision>
  <dcterms:created xsi:type="dcterms:W3CDTF">2021-02-24T20:27:46Z</dcterms:created>
  <dcterms:modified xsi:type="dcterms:W3CDTF">2021-02-24T23:32:31Z</dcterms:modified>
</cp:coreProperties>
</file>