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AD6AAC-2144-41D0-9704-1F90ECA0D69E}">
          <p14:sldIdLst>
            <p14:sldId id="256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AA4-05A6-492F-A5C2-85FC6741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066D-0987-4345-AD05-548D3FA80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5ADD-610C-479D-9A9D-49F639C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F4DA-5717-40CD-BD81-C155810A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7619-A8D4-47BF-92F6-4CF6E0C3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3AA-22D1-486C-94A4-E761CFD2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46E23-A8CB-4201-B793-81D863C97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D226-D086-4701-B995-2C76DBDB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CC62-1602-4182-B561-4AA09E33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DB57-1319-41BB-BA79-B4D09465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5BBA-9542-4E42-B0D1-66087B2CC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DD570-5314-471B-8AC2-34D62417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ACBB-AA3F-45DC-9083-7FE374A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068D-D863-43E6-9447-82E5490F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E410-43DE-4A9D-84AE-921C052E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D1E2-763D-485D-A732-5003471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381C-86E3-420E-BA03-B62E4100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F630-CFD2-4A5F-BB45-C4686996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5A15-87BC-4F3B-AB08-DA20DEBE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709-C89F-48CB-B4A0-F58E71F6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42A2-B95D-40A1-95DC-5E54C03C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AA86-CB1F-43BE-92BC-C17C1C0A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977C-05B2-4E7D-ABB0-D9BA3435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6FF7-2189-4A22-B999-B01AF7F7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F99E-4215-4914-86B2-C9470BA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92F0-A0DE-4D9A-84A8-334D9DF3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FCD3-427A-4C83-8A87-1A5EED94B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C5294-458E-4C5C-BDF9-C99CAC1A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806D-8569-4A6C-B097-FD4AF848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11FB-6E4D-4BFC-BA91-98351547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4FB5-1522-4C54-B19F-D150B255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99C8-7E14-4073-9E4F-C2E32A0C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0E81-A118-49B2-A9B2-C73F0807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5BB1-B2D7-4A89-B1EF-6A1620E1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70F8B-F358-4389-8F1C-376A18469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83E08-1B24-47D6-840B-8337F6B6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D86FA-7EE7-4C4C-B9B6-BFB9E010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D3503-3399-41C1-A371-EFAAB763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06040-6D20-4F40-9D43-942D08D7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2ED0-EC3A-4E7D-978E-83BF1814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EB049-BCD1-4EF6-8B74-7208762B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990B-2652-4798-84B7-B226EF3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E4EFB-F3DD-4528-8CAB-5C0E52D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691A6-5C74-4000-B5E7-D6F7869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24531-FD8E-4802-B344-CF8C1868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BED3-1AA4-4E67-ACC6-A323FE08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5DFE-CF2D-4A80-9339-7C4A96EA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6D2E-20BD-46DC-BAA1-47CCE2EA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E7C6-94EA-450B-A165-DDF44A49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2961-388E-488A-985D-2C7CA03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2C10-7F3B-4342-9C6A-63B2A4CD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AA83-B96B-4CE2-B52C-C2BDD402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9B18-F3AE-4E5C-A52F-954D4403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9ABDB-561A-456D-A385-4EAAA056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E84B-D741-4EDD-9962-0BC4235AE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010C-92A0-403D-B47A-BB550EBB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F6D4E-B1FF-4A0C-9DB2-7B692BE7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E65C-F8CE-4E13-96CA-5893805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60294-8972-41FA-BC36-3D790A4C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CBC-9A4F-4945-8998-B915C9B4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2AF0-1527-4EA1-86FD-046F4ABF6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D4A8-D4B3-4181-94FF-47F74CC61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A709-2029-4A1C-9884-87832F29F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625D67A-A319-44C2-9CB8-B3D4609F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29" y="1511777"/>
            <a:ext cx="35612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  <a:t>1- ایجاد دیتابیس با نام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company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F51953-CACB-49FE-950D-B26AA1E3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2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7F84-34FE-4FA5-A495-C98626FF14E2}"/>
              </a:ext>
            </a:extLst>
          </p:cNvPr>
          <p:cNvSpPr txBox="1"/>
          <p:nvPr/>
        </p:nvSpPr>
        <p:spPr>
          <a:xfrm>
            <a:off x="-1204013" y="2798058"/>
            <a:ext cx="446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2- ایجاد </a:t>
            </a:r>
            <a:r>
              <a:rPr lang="en-US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collection</a:t>
            </a:r>
            <a:r>
              <a:rPr lang="fa-IR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با نام </a:t>
            </a:r>
            <a:r>
              <a:rPr lang="en-US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persons</a:t>
            </a:r>
            <a:r>
              <a:rPr lang="fa-IR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و</a:t>
            </a:r>
            <a:endParaRPr lang="en-US" dirty="0">
              <a:solidFill>
                <a:schemeClr val="accent1"/>
              </a:solidFill>
              <a:latin typeface="ArialMT"/>
              <a:cs typeface="Arial" panose="020B0604020202020204" pitchFamily="34" charset="0"/>
            </a:endParaRPr>
          </a:p>
          <a:p>
            <a:pPr algn="r" rtl="1"/>
            <a:r>
              <a:rPr lang="fa-IR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اضافه کردن فیلد های مربوط به کارمندان</a:t>
            </a:r>
            <a:endParaRPr lang="en-US" dirty="0">
              <a:solidFill>
                <a:schemeClr val="accent1"/>
              </a:solidFill>
              <a:latin typeface="ArialMT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AB8D1F8-92CA-4368-9668-E2FF845A19E0}"/>
              </a:ext>
            </a:extLst>
          </p:cNvPr>
          <p:cNvSpPr/>
          <p:nvPr/>
        </p:nvSpPr>
        <p:spPr>
          <a:xfrm>
            <a:off x="3688761" y="1677970"/>
            <a:ext cx="268663" cy="2493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39CBB56-A196-4830-BE66-139C8DC1323F}"/>
              </a:ext>
            </a:extLst>
          </p:cNvPr>
          <p:cNvSpPr/>
          <p:nvPr/>
        </p:nvSpPr>
        <p:spPr>
          <a:xfrm>
            <a:off x="3344682" y="2064469"/>
            <a:ext cx="612742" cy="16569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827365-29C5-41A5-A7DC-80385789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32" y="1305887"/>
            <a:ext cx="7897261" cy="517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9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D56-058C-4214-8A46-C6AB90A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652" y="509504"/>
            <a:ext cx="10515600" cy="1325563"/>
          </a:xfrm>
        </p:spPr>
        <p:txBody>
          <a:bodyPr>
            <a:normAutofit fontScale="90000"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3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- </a:t>
            </a:r>
            <a:r>
              <a:rPr lang="ar-SA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نمایش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تمام</a:t>
            </a:r>
            <a:r>
              <a:rPr lang="ar-SA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اطلاعات کارمندان</a:t>
            </a: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با استفاده از دستور </a:t>
            </a:r>
            <a:r>
              <a:rPr lang="en-US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find()</a:t>
            </a: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812CA-BF05-40CA-A93F-A95DECCF9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6" y="221518"/>
            <a:ext cx="5929844" cy="6350312"/>
          </a:xfrm>
        </p:spPr>
      </p:pic>
    </p:spTree>
    <p:extLst>
      <p:ext uri="{BB962C8B-B14F-4D97-AF65-F5344CB8AC3E}">
        <p14:creationId xmlns:p14="http://schemas.microsoft.com/office/powerpoint/2010/main" val="19520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D56-058C-4214-8A46-C6AB90A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652" y="509504"/>
            <a:ext cx="10515600" cy="1325563"/>
          </a:xfrm>
        </p:spPr>
        <p:txBody>
          <a:bodyPr>
            <a:normAutofit fontScale="90000"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4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- </a:t>
            </a:r>
            <a:r>
              <a:rPr lang="ar-SA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نمایش</a:t>
            </a:r>
            <a:r>
              <a:rPr lang="en-US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اطلاعات کارمندان مرد</a:t>
            </a: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5603F-538F-4D94-B774-D2156ECBC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1" y="128337"/>
            <a:ext cx="6090545" cy="6521510"/>
          </a:xfrm>
        </p:spPr>
      </p:pic>
    </p:spTree>
    <p:extLst>
      <p:ext uri="{BB962C8B-B14F-4D97-AF65-F5344CB8AC3E}">
        <p14:creationId xmlns:p14="http://schemas.microsoft.com/office/powerpoint/2010/main" val="125788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D56-058C-4214-8A46-C6AB90A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89" y="527901"/>
            <a:ext cx="11193047" cy="1316942"/>
          </a:xfrm>
        </p:spPr>
        <p:txBody>
          <a:bodyPr>
            <a:normAutofit fontScale="90000"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5</a:t>
            </a: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- </a:t>
            </a:r>
            <a:r>
              <a:rPr lang="ar-SA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نمایش</a:t>
            </a:r>
            <a:r>
              <a:rPr lang="en-US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</a:t>
            </a: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اطلاعات کارمندانی که</a:t>
            </a:r>
            <a:r>
              <a:rPr lang="en-US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</a:t>
            </a: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نام و نام خانوادگی آن ها شامل حرف </a:t>
            </a:r>
            <a:r>
              <a:rPr lang="en-US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e </a:t>
            </a: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میباشد</a:t>
            </a: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286D8-683A-45B7-926A-941929752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6" y="1390725"/>
            <a:ext cx="10564095" cy="5132399"/>
          </a:xfrm>
        </p:spPr>
      </p:pic>
    </p:spTree>
    <p:extLst>
      <p:ext uri="{BB962C8B-B14F-4D97-AF65-F5344CB8AC3E}">
        <p14:creationId xmlns:p14="http://schemas.microsoft.com/office/powerpoint/2010/main" val="327900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D56-058C-4214-8A46-C6AB90A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5" y="376990"/>
            <a:ext cx="11874590" cy="1325563"/>
          </a:xfrm>
        </p:spPr>
        <p:txBody>
          <a:bodyPr>
            <a:normAutofit fontScale="90000"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7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- پیدا کردن کارمندانی که کد ملی</a:t>
            </a:r>
            <a:r>
              <a:rPr lang="en-US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 </a:t>
            </a:r>
            <a:r>
              <a:rPr lang="fa-IR" sz="40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آنان با 1 شروع میشود</a:t>
            </a: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947861-D6FB-4585-82A4-DAC2FB7F8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09" y="877684"/>
            <a:ext cx="7312742" cy="5728221"/>
          </a:xfrm>
        </p:spPr>
      </p:pic>
    </p:spTree>
    <p:extLst>
      <p:ext uri="{BB962C8B-B14F-4D97-AF65-F5344CB8AC3E}">
        <p14:creationId xmlns:p14="http://schemas.microsoft.com/office/powerpoint/2010/main" val="13222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D56-058C-4214-8A46-C6AB90A4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652" y="509504"/>
            <a:ext cx="10515600" cy="1325563"/>
          </a:xfrm>
        </p:spPr>
        <p:txBody>
          <a:bodyPr>
            <a:normAutofit fontScale="90000"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8- به روز رسانی اطلاعات کارمندان</a:t>
            </a:r>
            <a:b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fa-IR" sz="36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اضافه کردن پسوند به نام خانوادگی</a:t>
            </a: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E060A0-9AD2-47A6-B736-55BEA51F6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" y="1316906"/>
            <a:ext cx="11754273" cy="16669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5878E7-0B71-4849-BA9C-2FDE0388F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63" y="3268327"/>
            <a:ext cx="11754273" cy="3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99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ArialMT</vt:lpstr>
      <vt:lpstr>Calibri</vt:lpstr>
      <vt:lpstr>Calibri Light</vt:lpstr>
      <vt:lpstr>Office Theme</vt:lpstr>
      <vt:lpstr>PowerPoint Presentation</vt:lpstr>
      <vt:lpstr> 3- نمایش تمام اطلاعات کارمندان با استفاده از دستور find()  </vt:lpstr>
      <vt:lpstr> 4- نمایش اطلاعات کارمندان مرد   </vt:lpstr>
      <vt:lpstr> 5- نمایش اطلاعات کارمندانی که نام و نام خانوادگی آن ها شامل حرف  e میباشد   </vt:lpstr>
      <vt:lpstr> 7- پیدا کردن کارمندانی که کد ملی آنان با 1 شروع میشود   </vt:lpstr>
      <vt:lpstr> 8- به روز رسانی اطلاعات کارمندان اضافه کردن پسوند به نام خانوادگی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5</cp:revision>
  <dcterms:created xsi:type="dcterms:W3CDTF">2021-02-24T20:27:46Z</dcterms:created>
  <dcterms:modified xsi:type="dcterms:W3CDTF">2021-02-24T23:58:13Z</dcterms:modified>
</cp:coreProperties>
</file>