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302" r:id="rId3"/>
    <p:sldId id="306" r:id="rId4"/>
    <p:sldId id="311" r:id="rId5"/>
    <p:sldId id="309" r:id="rId6"/>
    <p:sldId id="312" r:id="rId7"/>
    <p:sldId id="310" r:id="rId8"/>
    <p:sldId id="315" r:id="rId9"/>
    <p:sldId id="314" r:id="rId10"/>
    <p:sldId id="276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8CCD60CA-0B76-4996-B258-2450CCBC7065}">
          <p14:sldIdLst>
            <p14:sldId id="256"/>
            <p14:sldId id="302"/>
            <p14:sldId id="306"/>
            <p14:sldId id="311"/>
            <p14:sldId id="309"/>
            <p14:sldId id="312"/>
            <p14:sldId id="310"/>
            <p14:sldId id="315"/>
            <p14:sldId id="314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64" autoAdjust="0"/>
    <p:restoredTop sz="94678"/>
  </p:normalViewPr>
  <p:slideViewPr>
    <p:cSldViewPr snapToGrid="0">
      <p:cViewPr varScale="1">
        <p:scale>
          <a:sx n="107" d="100"/>
          <a:sy n="107" d="100"/>
        </p:scale>
        <p:origin x="1046" y="5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b94d42a9e_3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b94d42a9e_3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3582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b94d42a9e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b94d42a9e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1667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619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0668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9288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9776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1085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41177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2303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6" r:id="rId3"/>
    <p:sldLayoutId id="2147483657" r:id="rId4"/>
    <p:sldLayoutId id="2147483658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110026" y="496576"/>
            <a:ext cx="7876382" cy="8146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200" b="1" dirty="0" smtClean="0"/>
              <a:t>Topic-based Sentiment </a:t>
            </a:r>
            <a:r>
              <a:rPr lang="en-US" sz="3200" b="1" dirty="0"/>
              <a:t>analysis of Online </a:t>
            </a:r>
            <a:r>
              <a:rPr lang="en-US" sz="3200" b="1" dirty="0" smtClean="0"/>
              <a:t>retailers reviews</a:t>
            </a:r>
            <a:r>
              <a:rPr lang="en-US" sz="3200" dirty="0" smtClean="0"/>
              <a:t> </a:t>
            </a:r>
            <a:r>
              <a:rPr lang="en-US" sz="3200" b="1" dirty="0"/>
              <a:t>(Amazon) </a:t>
            </a:r>
            <a:endParaRPr lang="en-US" sz="3200"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12681" y="2154483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R. </a:t>
            </a:r>
            <a:r>
              <a:rPr lang="en-US" dirty="0" err="1" smtClean="0"/>
              <a:t>Bazargani</a:t>
            </a: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M. </a:t>
            </a:r>
            <a:r>
              <a:rPr lang="en-US" dirty="0" err="1" smtClean="0"/>
              <a:t>Ardestani</a:t>
            </a: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Amirkabir</a:t>
            </a:r>
            <a:r>
              <a:rPr lang="en-US" sz="1800" dirty="0" smtClean="0"/>
              <a:t> University of Technology (AUT)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/>
              <a:t>		Department of computer science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6525491" y="3373582"/>
            <a:ext cx="1984509" cy="1277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>
            <a:spLocks noGrp="1"/>
          </p:cNvSpPr>
          <p:nvPr>
            <p:ph type="ctrTitle"/>
          </p:nvPr>
        </p:nvSpPr>
        <p:spPr>
          <a:xfrm>
            <a:off x="455225" y="1771651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Thanks for your attentions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865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498791" y="325581"/>
            <a:ext cx="3415173" cy="834495"/>
          </a:xfrm>
        </p:spPr>
        <p:txBody>
          <a:bodyPr/>
          <a:lstStyle/>
          <a:p>
            <a:r>
              <a:rPr lang="en-US" sz="3200" dirty="0" smtClean="0"/>
              <a:t>outline</a:t>
            </a:r>
            <a:endParaRPr lang="en-US" sz="3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997422" y="1199367"/>
            <a:ext cx="7117800" cy="3645007"/>
          </a:xfrm>
        </p:spPr>
        <p:txBody>
          <a:bodyPr/>
          <a:lstStyle/>
          <a:p>
            <a:pPr algn="l"/>
            <a:r>
              <a:rPr lang="en-US" dirty="0" smtClean="0"/>
              <a:t>Overview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Preprocessing</a:t>
            </a:r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 smtClean="0"/>
              <a:t>Sentiment Analysis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Extracting topics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Web / GitHub repo</a:t>
            </a:r>
            <a:br>
              <a:rPr lang="en-US" dirty="0" smtClean="0"/>
            </a:br>
            <a:endParaRPr lang="fa-IR" dirty="0" smtClean="0"/>
          </a:p>
          <a:p>
            <a:pPr algn="l"/>
            <a:r>
              <a:rPr lang="en-US" dirty="0" smtClean="0"/>
              <a:t>Contributions </a:t>
            </a:r>
            <a:endParaRPr lang="fa-IR" dirty="0"/>
          </a:p>
          <a:p>
            <a:pPr algn="l"/>
            <a:endParaRPr lang="fa-IR" dirty="0"/>
          </a:p>
          <a:p>
            <a:pPr algn="l"/>
            <a:endParaRPr lang="en-US" dirty="0"/>
          </a:p>
        </p:txBody>
      </p:sp>
      <p:sp>
        <p:nvSpPr>
          <p:cNvPr id="103" name="Google Shape;10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/>
              <a:t>1/8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800" y="0"/>
            <a:ext cx="553720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59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175536" y="235529"/>
            <a:ext cx="6488500" cy="8574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 smtClean="0"/>
              <a:t>Overview</a:t>
            </a:r>
            <a:endParaRPr sz="3200"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307650" y="1239140"/>
            <a:ext cx="5478788" cy="10830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 P1) Finding sentiment analysis of reviews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P2) </a:t>
            </a:r>
            <a:r>
              <a:rPr lang="en-US" dirty="0"/>
              <a:t>Extracting </a:t>
            </a:r>
            <a:r>
              <a:rPr lang="en-US" dirty="0" smtClean="0"/>
              <a:t>topics of reviews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lvl="0" indent="0"/>
            <a:r>
              <a:rPr lang="en-US" dirty="0" smtClean="0"/>
              <a:t>Business plan and </a:t>
            </a:r>
            <a:r>
              <a:rPr lang="en-US" dirty="0"/>
              <a:t>purpose?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 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 smtClean="0"/>
              <a:t>2</a:t>
            </a:r>
            <a:r>
              <a:rPr lang="en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" dirty="0" smtClean="0"/>
              <a:t>8</a:t>
            </a:r>
            <a:endParaRPr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6525491" y="3373582"/>
            <a:ext cx="1984509" cy="1277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998" y="0"/>
            <a:ext cx="2333002" cy="23330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59300" y="2813900"/>
            <a:ext cx="27181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Finding a summary usually has a lot of challenges.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Even for humans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170916" y="235529"/>
            <a:ext cx="6493120" cy="3818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200" dirty="0" smtClean="0"/>
              <a:t>Preprocessing</a:t>
            </a:r>
            <a:endParaRPr sz="3200"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170917" y="814139"/>
            <a:ext cx="5353374" cy="824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	</a:t>
            </a:r>
            <a:r>
              <a:rPr lang="en-US" dirty="0" smtClean="0"/>
              <a:t>1) Text cleaning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	2) Stemming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	3) </a:t>
            </a:r>
            <a:r>
              <a:rPr lang="en-US" dirty="0" err="1" smtClean="0"/>
              <a:t>Vectorizer</a:t>
            </a:r>
            <a:endParaRPr lang="en-US" dirty="0" smtClean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 smtClean="0"/>
              <a:t>3</a:t>
            </a:r>
            <a:r>
              <a:rPr lang="en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" dirty="0" smtClean="0"/>
              <a:t>8</a:t>
            </a:r>
            <a:endParaRPr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6525491" y="3373582"/>
            <a:ext cx="1984509" cy="1277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468" y="0"/>
            <a:ext cx="3941532" cy="278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58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175536" y="235529"/>
            <a:ext cx="6488500" cy="8574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 smtClean="0"/>
              <a:t>Sentiment Analysis</a:t>
            </a:r>
            <a:endParaRPr sz="3200"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810816" y="1058323"/>
            <a:ext cx="7895439" cy="37179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Part1) 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err="1" smtClean="0"/>
              <a:t>Textblob</a:t>
            </a: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Part2)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    Machine learning with </a:t>
            </a:r>
            <a:r>
              <a:rPr lang="en-US" dirty="0" err="1" smtClean="0"/>
              <a:t>Keras</a:t>
            </a:r>
            <a:r>
              <a:rPr lang="en-US" dirty="0" smtClean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	</a:t>
            </a:r>
            <a:r>
              <a:rPr lang="en-US" dirty="0" smtClean="0"/>
              <a:t>chi square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	</a:t>
            </a:r>
            <a:r>
              <a:rPr lang="en-US" dirty="0" smtClean="0"/>
              <a:t>concatenate vote, verified</a:t>
            </a:r>
            <a:br>
              <a:rPr lang="en-US" dirty="0" smtClean="0"/>
            </a:b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 smtClean="0"/>
              <a:t>4</a:t>
            </a:r>
            <a:r>
              <a:rPr lang="en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" dirty="0" smtClean="0"/>
              <a:t>8</a:t>
            </a:r>
            <a:endParaRPr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6525491" y="3373582"/>
            <a:ext cx="1984509" cy="1277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593" y="0"/>
            <a:ext cx="4984407" cy="250388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516" y="2680418"/>
            <a:ext cx="3875484" cy="197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175536" y="235529"/>
            <a:ext cx="6488500" cy="8574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 smtClean="0"/>
              <a:t>Extracting topics</a:t>
            </a:r>
            <a:endParaRPr sz="3200"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359924" y="1058323"/>
            <a:ext cx="8346332" cy="37179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LDA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 smtClean="0"/>
              <a:t>5</a:t>
            </a:r>
            <a:r>
              <a:rPr lang="en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" dirty="0" smtClean="0"/>
              <a:t>8</a:t>
            </a:r>
            <a:endParaRPr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6525491" y="3373582"/>
            <a:ext cx="1984509" cy="1277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" name="Picture 5" descr="Image for post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8" t="1042" r="1584" b="1"/>
          <a:stretch/>
        </p:blipFill>
        <p:spPr bwMode="auto">
          <a:xfrm>
            <a:off x="1636841" y="1085850"/>
            <a:ext cx="6077193" cy="369043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9613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175536" y="235529"/>
            <a:ext cx="3910081" cy="8574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 smtClean="0"/>
              <a:t>User interface</a:t>
            </a:r>
            <a:endParaRPr sz="3200"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175536" y="1083165"/>
            <a:ext cx="3462609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+ Website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 smtClean="0"/>
              <a:t>6</a:t>
            </a:r>
            <a:r>
              <a:rPr lang="en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" dirty="0" smtClean="0"/>
              <a:t>5</a:t>
            </a:r>
            <a:endParaRPr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6525491" y="3373582"/>
            <a:ext cx="1984509" cy="1277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268" y="0"/>
            <a:ext cx="4707731" cy="25009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390" y="2500982"/>
            <a:ext cx="4713609" cy="249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80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-48201" y="580404"/>
            <a:ext cx="3910081" cy="59117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 smtClean="0"/>
              <a:t>GitHub                           repo</a:t>
            </a:r>
            <a:endParaRPr sz="3200"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175536" y="1083165"/>
            <a:ext cx="3462609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800" dirty="0" smtClean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 smtClean="0"/>
              <a:t>7</a:t>
            </a:r>
            <a:r>
              <a:rPr lang="en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" dirty="0" smtClean="0"/>
              <a:t>8</a:t>
            </a:r>
            <a:endParaRPr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6525491" y="3373582"/>
            <a:ext cx="1984509" cy="1277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856" y="56141"/>
            <a:ext cx="6973497" cy="3581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t="1" b="50419"/>
          <a:stretch/>
        </p:blipFill>
        <p:spPr>
          <a:xfrm>
            <a:off x="1428855" y="3834331"/>
            <a:ext cx="6973497" cy="1013659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51273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175536" y="235529"/>
            <a:ext cx="6488500" cy="6691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 smtClean="0"/>
              <a:t>Contribution chart</a:t>
            </a:r>
            <a:endParaRPr sz="3200"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 smtClean="0"/>
              <a:t>8</a:t>
            </a:r>
            <a:r>
              <a:rPr lang="en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" dirty="0" smtClean="0"/>
              <a:t>8</a:t>
            </a:r>
            <a:endParaRPr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6525491" y="3373582"/>
            <a:ext cx="1984509" cy="1277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000" y="904672"/>
            <a:ext cx="6692472" cy="416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31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1709</TotalTime>
  <Words>90</Words>
  <Application>Microsoft Office PowerPoint</Application>
  <PresentationFormat>On-screen Show (16:9)</PresentationFormat>
  <Paragraphs>79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Roboto</vt:lpstr>
      <vt:lpstr>Geometric</vt:lpstr>
      <vt:lpstr>Topic-based Sentiment analysis of Online retailers reviews (Amazon) </vt:lpstr>
      <vt:lpstr>outline</vt:lpstr>
      <vt:lpstr>Overview</vt:lpstr>
      <vt:lpstr>Preprocessing</vt:lpstr>
      <vt:lpstr>Sentiment Analysis</vt:lpstr>
      <vt:lpstr>Extracting topics</vt:lpstr>
      <vt:lpstr>User interface</vt:lpstr>
      <vt:lpstr>GitHub                           repo</vt:lpstr>
      <vt:lpstr>Contribution chart</vt:lpstr>
      <vt:lpstr>Thanks for your attentions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Cars</dc:title>
  <dc:creator>Mohamadreza.a</dc:creator>
  <cp:lastModifiedBy>Roozbeh</cp:lastModifiedBy>
  <cp:revision>305</cp:revision>
  <dcterms:modified xsi:type="dcterms:W3CDTF">2021-01-24T14:49:22Z</dcterms:modified>
</cp:coreProperties>
</file>