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</p:sldIdLst>
  <p:sldSz cx="9144000" cy="5143500" type="screen16x9"/>
  <p:notesSz cx="6858000" cy="9144000"/>
  <p:embeddedFontLst>
    <p:embeddedFont>
      <p:font typeface="Bad Signal" panose="02000500000000000000" pitchFamily="2" charset="0"/>
      <p:regular r:id="rId19"/>
    </p:embeddedFont>
    <p:embeddedFont>
      <p:font typeface="Product Sans" panose="020B0403030502040203" pitchFamily="34" charset="0"/>
      <p:regular r:id="rId20"/>
      <p:bold r:id="rId21"/>
      <p:italic r:id="rId22"/>
      <p:boldItalic r:id="rId23"/>
    </p:embeddedFont>
    <p:embeddedFont>
      <p:font typeface="Roboto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  <a:srgbClr val="FCAF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E8E53F-C214-4D0E-B76F-0F10C4CA4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04" y="1657303"/>
            <a:ext cx="7709296" cy="18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9613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AAB30-C248-47C7-9F6D-3250272EEEA6}"/>
              </a:ext>
            </a:extLst>
          </p:cNvPr>
          <p:cNvSpPr txBox="1"/>
          <p:nvPr/>
        </p:nvSpPr>
        <p:spPr>
          <a:xfrm>
            <a:off x="137160" y="435620"/>
            <a:ext cx="33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A4A4A"/>
                </a:solidFill>
                <a:latin typeface="Product Sans" panose="020B0403030502040203" pitchFamily="34" charset="0"/>
              </a:rPr>
              <a:t>Page “Indonesia”</a:t>
            </a:r>
            <a:endParaRPr lang="en-ID" sz="2800" b="1" dirty="0">
              <a:solidFill>
                <a:srgbClr val="4A4A4A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33EAC-52C2-4B3A-AA7D-527A3EAD0720}"/>
              </a:ext>
            </a:extLst>
          </p:cNvPr>
          <p:cNvSpPr txBox="1"/>
          <p:nvPr/>
        </p:nvSpPr>
        <p:spPr>
          <a:xfrm>
            <a:off x="137160" y="907688"/>
            <a:ext cx="9006840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Halaman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khusus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yang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memungkinkan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anda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untuk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melihat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perkembangan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b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</a:b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covid-19 di Indonesia</a:t>
            </a:r>
            <a:endParaRPr lang="en-ID" sz="2000" dirty="0">
              <a:solidFill>
                <a:srgbClr val="4A4A4A"/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05E967-0585-44D2-9409-7EE7CBCF1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647965"/>
            <a:ext cx="5772150" cy="32468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637482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AAB30-C248-47C7-9F6D-3250272EEEA6}"/>
              </a:ext>
            </a:extLst>
          </p:cNvPr>
          <p:cNvSpPr txBox="1"/>
          <p:nvPr/>
        </p:nvSpPr>
        <p:spPr>
          <a:xfrm>
            <a:off x="137160" y="435620"/>
            <a:ext cx="33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A4A4A"/>
                </a:solidFill>
                <a:latin typeface="Product Sans" panose="020B0403030502040203" pitchFamily="34" charset="0"/>
              </a:rPr>
              <a:t>Page “</a:t>
            </a:r>
            <a:r>
              <a:rPr lang="en-US" sz="2800" b="1" dirty="0" err="1">
                <a:solidFill>
                  <a:srgbClr val="4A4A4A"/>
                </a:solidFill>
                <a:latin typeface="Product Sans" panose="020B0403030502040203" pitchFamily="34" charset="0"/>
              </a:rPr>
              <a:t>Lokasi</a:t>
            </a:r>
            <a:r>
              <a:rPr lang="en-US" sz="2800" b="1" dirty="0">
                <a:solidFill>
                  <a:srgbClr val="4A4A4A"/>
                </a:solidFill>
                <a:latin typeface="Product Sans" panose="020B0403030502040203" pitchFamily="34" charset="0"/>
              </a:rPr>
              <a:t>”</a:t>
            </a:r>
            <a:endParaRPr lang="en-ID" sz="2800" b="1" dirty="0">
              <a:solidFill>
                <a:srgbClr val="4A4A4A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33EAC-52C2-4B3A-AA7D-527A3EAD0720}"/>
              </a:ext>
            </a:extLst>
          </p:cNvPr>
          <p:cNvSpPr txBox="1"/>
          <p:nvPr/>
        </p:nvSpPr>
        <p:spPr>
          <a:xfrm>
            <a:off x="137160" y="907688"/>
            <a:ext cx="9006840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Anda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dapat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melihat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perkembangan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covid-19 pada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daerah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anda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atau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daerah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tertentu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.</a:t>
            </a:r>
            <a:endParaRPr lang="en-ID" sz="2000" dirty="0">
              <a:solidFill>
                <a:srgbClr val="4A4A4A"/>
              </a:solidFill>
              <a:latin typeface="Product Sans" panose="020B0403030502040203" pitchFamily="3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6E1C4D-98FA-4934-A4DC-DBF1A5ABB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30" y="1590100"/>
            <a:ext cx="6000750" cy="33754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495536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AAB30-C248-47C7-9F6D-3250272EEEA6}"/>
              </a:ext>
            </a:extLst>
          </p:cNvPr>
          <p:cNvSpPr txBox="1"/>
          <p:nvPr/>
        </p:nvSpPr>
        <p:spPr>
          <a:xfrm>
            <a:off x="137160" y="435620"/>
            <a:ext cx="4080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A4A4A"/>
                </a:solidFill>
                <a:latin typeface="Product Sans" panose="020B0403030502040203" pitchFamily="34" charset="0"/>
              </a:rPr>
              <a:t>Page “Test </a:t>
            </a:r>
            <a:r>
              <a:rPr lang="en-US" sz="2800" b="1" dirty="0" err="1">
                <a:solidFill>
                  <a:srgbClr val="4A4A4A"/>
                </a:solidFill>
                <a:latin typeface="Product Sans" panose="020B0403030502040203" pitchFamily="34" charset="0"/>
              </a:rPr>
              <a:t>Sederhana</a:t>
            </a:r>
            <a:r>
              <a:rPr lang="en-US" sz="2800" b="1" dirty="0">
                <a:solidFill>
                  <a:srgbClr val="4A4A4A"/>
                </a:solidFill>
                <a:latin typeface="Product Sans" panose="020B0403030502040203" pitchFamily="34" charset="0"/>
              </a:rPr>
              <a:t>”</a:t>
            </a:r>
            <a:endParaRPr lang="en-ID" sz="2800" b="1" dirty="0">
              <a:solidFill>
                <a:srgbClr val="4A4A4A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33EAC-52C2-4B3A-AA7D-527A3EAD0720}"/>
              </a:ext>
            </a:extLst>
          </p:cNvPr>
          <p:cNvSpPr txBox="1"/>
          <p:nvPr/>
        </p:nvSpPr>
        <p:spPr>
          <a:xfrm>
            <a:off x="137160" y="907688"/>
            <a:ext cx="9006840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Anda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dapat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mengisi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serangkaian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tes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untuk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mengetahui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apakah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anda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terindikasi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terkena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infeksi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covid-19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atau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tidak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.</a:t>
            </a:r>
            <a:endParaRPr lang="en-ID" sz="2000" dirty="0">
              <a:solidFill>
                <a:srgbClr val="4A4A4A"/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9EFB7B-6E41-49A4-86D2-110138B7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1872119"/>
            <a:ext cx="5567680" cy="31318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08129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AAB30-C248-47C7-9F6D-3250272EEEA6}"/>
              </a:ext>
            </a:extLst>
          </p:cNvPr>
          <p:cNvSpPr txBox="1"/>
          <p:nvPr/>
        </p:nvSpPr>
        <p:spPr>
          <a:xfrm>
            <a:off x="137160" y="435620"/>
            <a:ext cx="4080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A4A4A"/>
                </a:solidFill>
                <a:latin typeface="Product Sans" panose="020B0403030502040203" pitchFamily="34" charset="0"/>
              </a:rPr>
              <a:t>Page “Test </a:t>
            </a:r>
            <a:r>
              <a:rPr lang="en-US" sz="2800" b="1" dirty="0" err="1">
                <a:solidFill>
                  <a:srgbClr val="4A4A4A"/>
                </a:solidFill>
                <a:latin typeface="Product Sans" panose="020B0403030502040203" pitchFamily="34" charset="0"/>
              </a:rPr>
              <a:t>Sederhana</a:t>
            </a:r>
            <a:r>
              <a:rPr lang="en-US" sz="2800" b="1" dirty="0">
                <a:solidFill>
                  <a:srgbClr val="4A4A4A"/>
                </a:solidFill>
                <a:latin typeface="Product Sans" panose="020B0403030502040203" pitchFamily="34" charset="0"/>
              </a:rPr>
              <a:t>”</a:t>
            </a:r>
            <a:endParaRPr lang="en-ID" sz="2800" b="1" dirty="0">
              <a:solidFill>
                <a:srgbClr val="4A4A4A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33EAC-52C2-4B3A-AA7D-527A3EAD0720}"/>
              </a:ext>
            </a:extLst>
          </p:cNvPr>
          <p:cNvSpPr txBox="1"/>
          <p:nvPr/>
        </p:nvSpPr>
        <p:spPr>
          <a:xfrm>
            <a:off x="137160" y="907688"/>
            <a:ext cx="9006840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Hasil yang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dikeluarkan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bervariasi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,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tergantung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inputan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yang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diberikan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oleh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pengguna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.</a:t>
            </a:r>
            <a:endParaRPr lang="en-ID" sz="2000" dirty="0">
              <a:solidFill>
                <a:srgbClr val="4A4A4A"/>
              </a:solidFill>
              <a:latin typeface="Product Sans" panose="020B0403030502040203" pitchFamily="3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189F05-E5BC-4DE5-999E-9C23B3B2F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4" y="1569629"/>
            <a:ext cx="6229986" cy="350436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9B5D62-B58E-4A05-94B6-D0084C129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4" y="1569629"/>
            <a:ext cx="6229986" cy="35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51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AAB30-C248-47C7-9F6D-3250272EEEA6}"/>
              </a:ext>
            </a:extLst>
          </p:cNvPr>
          <p:cNvSpPr txBox="1"/>
          <p:nvPr/>
        </p:nvSpPr>
        <p:spPr>
          <a:xfrm>
            <a:off x="137160" y="435620"/>
            <a:ext cx="4080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Product Sans" panose="020B0403030502040203" pitchFamily="34" charset="0"/>
              </a:rPr>
              <a:t>*</a:t>
            </a:r>
            <a:r>
              <a:rPr lang="en-US" sz="2800" b="1" dirty="0">
                <a:solidFill>
                  <a:srgbClr val="4A4A4A"/>
                </a:solidFill>
                <a:latin typeface="Product Sans" panose="020B0403030502040203" pitchFamily="34" charset="0"/>
              </a:rPr>
              <a:t>Page</a:t>
            </a:r>
            <a:r>
              <a:rPr lang="en-US" sz="2800" b="1" dirty="0">
                <a:solidFill>
                  <a:srgbClr val="FCAF58"/>
                </a:solidFill>
                <a:latin typeface="Product Sans" panose="020B0403030502040203" pitchFamily="34" charset="0"/>
              </a:rPr>
              <a:t> “Form </a:t>
            </a:r>
            <a:r>
              <a:rPr lang="en-US" sz="2800" b="1" dirty="0" err="1">
                <a:solidFill>
                  <a:srgbClr val="FCAF58"/>
                </a:solidFill>
                <a:latin typeface="Product Sans" panose="020B0403030502040203" pitchFamily="34" charset="0"/>
              </a:rPr>
              <a:t>Absen</a:t>
            </a:r>
            <a:r>
              <a:rPr lang="en-US" sz="2800" b="1" dirty="0">
                <a:solidFill>
                  <a:srgbClr val="FCAF58"/>
                </a:solidFill>
                <a:latin typeface="Product Sans" panose="020B0403030502040203" pitchFamily="34" charset="0"/>
              </a:rPr>
              <a:t>”</a:t>
            </a:r>
            <a:endParaRPr lang="en-ID" sz="2800" b="1" dirty="0">
              <a:solidFill>
                <a:srgbClr val="FCAF58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33EAC-52C2-4B3A-AA7D-527A3EAD0720}"/>
              </a:ext>
            </a:extLst>
          </p:cNvPr>
          <p:cNvSpPr txBox="1"/>
          <p:nvPr/>
        </p:nvSpPr>
        <p:spPr>
          <a:xfrm>
            <a:off x="137160" y="907688"/>
            <a:ext cx="9006840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Memiliki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fitur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absen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,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untuk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saat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ini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khusus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Mahasiswa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Politeknik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Manufaktur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Astra</a:t>
            </a:r>
            <a:endParaRPr lang="en-ID" sz="2000" dirty="0">
              <a:solidFill>
                <a:srgbClr val="4A4A4A"/>
              </a:solidFill>
              <a:latin typeface="Product Sans" panose="020B0403030502040203" pitchFamily="34" charset="0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410196-F711-441A-8CFA-2183E37F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80" y="1570812"/>
            <a:ext cx="6046470" cy="34011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D56011-83D8-4C44-80D6-5CD1E0D2C36E}"/>
              </a:ext>
            </a:extLst>
          </p:cNvPr>
          <p:cNvSpPr txBox="1"/>
          <p:nvPr/>
        </p:nvSpPr>
        <p:spPr>
          <a:xfrm>
            <a:off x="3531870" y="2914203"/>
            <a:ext cx="468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  <a:latin typeface="Bad Signal" panose="02000500000000000000" pitchFamily="2" charset="0"/>
              </a:rPr>
              <a:t>DESIGN PENDING</a:t>
            </a:r>
            <a:endParaRPr lang="en-ID" sz="6000" dirty="0">
              <a:solidFill>
                <a:schemeClr val="bg2"/>
              </a:solidFill>
              <a:latin typeface="Bad Signa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43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E928-B7D9-4305-8AF9-F2C49EA2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duct Sans" panose="020B0403030502040203" pitchFamily="34" charset="0"/>
              </a:rPr>
              <a:t>Ada </a:t>
            </a:r>
            <a:r>
              <a:rPr lang="en-US" b="1" dirty="0" err="1">
                <a:latin typeface="Product Sans" panose="020B0403030502040203" pitchFamily="34" charset="0"/>
              </a:rPr>
              <a:t>Pertanyaan</a:t>
            </a:r>
            <a:r>
              <a:rPr lang="en-US" b="1" dirty="0">
                <a:latin typeface="Product Sans" panose="020B0403030502040203" pitchFamily="34" charset="0"/>
              </a:rPr>
              <a:t>?</a:t>
            </a:r>
            <a:endParaRPr lang="en-ID" b="1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3139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E8E53F-C214-4D0E-B76F-0F10C4CA4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10" y="0"/>
            <a:ext cx="4491990" cy="106564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D43CAF4-E393-4054-AD1D-F5B97A363D54}"/>
              </a:ext>
            </a:extLst>
          </p:cNvPr>
          <p:cNvSpPr txBox="1">
            <a:spLocks/>
          </p:cNvSpPr>
          <p:nvPr/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b="1" dirty="0" err="1">
                <a:latin typeface="Product Sans" panose="020B0403030502040203" pitchFamily="34" charset="0"/>
              </a:rPr>
              <a:t>Terima</a:t>
            </a:r>
            <a:r>
              <a:rPr lang="en-US" b="1" dirty="0">
                <a:latin typeface="Product Sans" panose="020B0403030502040203" pitchFamily="34" charset="0"/>
              </a:rPr>
              <a:t> Kasih</a:t>
            </a:r>
            <a:endParaRPr lang="en-ID" b="1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758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that is standing in the snow&#10;&#10;Description automatically generated">
            <a:extLst>
              <a:ext uri="{FF2B5EF4-FFF2-40B4-BE49-F238E27FC236}">
                <a16:creationId xmlns:a16="http://schemas.microsoft.com/office/drawing/2014/main" id="{CDD319A9-C401-4938-AB0D-027C4CD2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562"/>
            <a:ext cx="4740924" cy="34999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AF6B74-C0FD-437E-8B81-B74B61EA54E4}"/>
              </a:ext>
            </a:extLst>
          </p:cNvPr>
          <p:cNvSpPr/>
          <p:nvPr/>
        </p:nvSpPr>
        <p:spPr>
          <a:xfrm>
            <a:off x="0" y="0"/>
            <a:ext cx="9144000" cy="52578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25D75-BA62-4695-936D-61C135267F62}"/>
              </a:ext>
            </a:extLst>
          </p:cNvPr>
          <p:cNvSpPr txBox="1"/>
          <p:nvPr/>
        </p:nvSpPr>
        <p:spPr>
          <a:xfrm>
            <a:off x="4572000" y="1632132"/>
            <a:ext cx="38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A4A4A"/>
                </a:solidFill>
                <a:latin typeface="Product Sans" panose="020B0403030502040203" pitchFamily="34" charset="0"/>
              </a:rPr>
              <a:t>Member</a:t>
            </a:r>
            <a:endParaRPr lang="en-ID" sz="3200" b="1" dirty="0">
              <a:solidFill>
                <a:srgbClr val="4A4A4A"/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2AB7E-9A07-490E-B287-556C510E470E}"/>
              </a:ext>
            </a:extLst>
          </p:cNvPr>
          <p:cNvSpPr txBox="1"/>
          <p:nvPr/>
        </p:nvSpPr>
        <p:spPr>
          <a:xfrm>
            <a:off x="4572000" y="2228337"/>
            <a:ext cx="3511536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4A4A4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Firda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Riska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Pratiwi</a:t>
            </a:r>
            <a:endParaRPr lang="en-US" sz="2000" dirty="0">
              <a:solidFill>
                <a:srgbClr val="4A4A4A"/>
              </a:solidFill>
              <a:latin typeface="Product Sans" panose="020B0403030502040203" pitchFamily="34" charset="0"/>
              <a:ea typeface="Roboto" pitchFamily="2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4A4A4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M. Reza Fahlevi</a:t>
            </a:r>
          </a:p>
          <a:p>
            <a:pPr marL="285750" indent="-285750">
              <a:lnSpc>
                <a:spcPct val="150000"/>
              </a:lnSpc>
              <a:buClr>
                <a:srgbClr val="4A4A4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M.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Rafly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Mayori</a:t>
            </a:r>
            <a:endParaRPr lang="en-ID" sz="2000" dirty="0">
              <a:solidFill>
                <a:srgbClr val="4A4A4A"/>
              </a:solidFill>
              <a:latin typeface="Product Sans" panose="020B0403030502040203" pitchFamily="34" charset="0"/>
              <a:ea typeface="Roboto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137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E928-B7D9-4305-8AF9-F2C49EA2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duct Sans" panose="020B0403030502040203" pitchFamily="34" charset="0"/>
              </a:rPr>
              <a:t>Overview</a:t>
            </a:r>
            <a:endParaRPr lang="en-ID" b="1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295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F6B74-C0FD-437E-8B81-B74B61EA54E4}"/>
              </a:ext>
            </a:extLst>
          </p:cNvPr>
          <p:cNvSpPr/>
          <p:nvPr/>
        </p:nvSpPr>
        <p:spPr>
          <a:xfrm>
            <a:off x="0" y="0"/>
            <a:ext cx="9144000" cy="52578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25D75-BA62-4695-936D-61C135267F62}"/>
              </a:ext>
            </a:extLst>
          </p:cNvPr>
          <p:cNvSpPr txBox="1"/>
          <p:nvPr/>
        </p:nvSpPr>
        <p:spPr>
          <a:xfrm>
            <a:off x="217170" y="792283"/>
            <a:ext cx="38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A4A4A"/>
                </a:solidFill>
                <a:latin typeface="Product Sans" panose="020B0403030502040203" pitchFamily="34" charset="0"/>
              </a:rPr>
              <a:t>Coronavirus?</a:t>
            </a:r>
            <a:endParaRPr lang="en-ID" sz="3200" b="1" dirty="0">
              <a:solidFill>
                <a:srgbClr val="4A4A4A"/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2AB7E-9A07-490E-B287-556C510E470E}"/>
              </a:ext>
            </a:extLst>
          </p:cNvPr>
          <p:cNvSpPr txBox="1"/>
          <p:nvPr/>
        </p:nvSpPr>
        <p:spPr>
          <a:xfrm>
            <a:off x="217170" y="1377058"/>
            <a:ext cx="5052060" cy="2349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4A4A4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Penyebaran-nya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sangat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luas</a:t>
            </a:r>
            <a:endParaRPr lang="en-US" sz="2000" dirty="0">
              <a:solidFill>
                <a:srgbClr val="4A4A4A"/>
              </a:solidFill>
              <a:latin typeface="Product Sans" panose="020B0403030502040203" pitchFamily="34" charset="0"/>
              <a:ea typeface="Roboto" pitchFamily="2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4A4A4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Monitoring dan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pencatatan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sangat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diperlukan</a:t>
            </a:r>
            <a:endParaRPr lang="en-US" sz="2000" dirty="0">
              <a:solidFill>
                <a:srgbClr val="4A4A4A"/>
              </a:solidFill>
              <a:latin typeface="Product Sans" panose="020B0403030502040203" pitchFamily="34" charset="0"/>
              <a:ea typeface="Roboto" pitchFamily="2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4A4A4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Menekan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penyebaran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covid-19 di Indonesia</a:t>
            </a:r>
            <a:endParaRPr lang="en-ID" sz="2000" dirty="0">
              <a:solidFill>
                <a:srgbClr val="4A4A4A"/>
              </a:solidFill>
              <a:latin typeface="Product Sans" panose="020B0403030502040203" pitchFamily="34" charset="0"/>
              <a:ea typeface="Roboto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964EC006-379C-41AC-BA17-7A405E66C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348" y="2199741"/>
            <a:ext cx="1663492" cy="1612698"/>
          </a:xfrm>
          <a:prstGeom prst="rect">
            <a:avLst/>
          </a:prstGeom>
        </p:spPr>
      </p:pic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9B42D32C-607E-4473-A2F3-19AACD185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22519">
            <a:off x="6141851" y="3170705"/>
            <a:ext cx="1146567" cy="1111557"/>
          </a:xfrm>
          <a:prstGeom prst="rect">
            <a:avLst/>
          </a:prstGeom>
        </p:spPr>
      </p:pic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2D6B50E5-8649-4310-916F-54097163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573365">
            <a:off x="7537670" y="4022360"/>
            <a:ext cx="991829" cy="9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456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E928-B7D9-4305-8AF9-F2C49EA2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duct Sans" panose="020B0403030502040203" pitchFamily="34" charset="0"/>
              </a:rPr>
              <a:t>TRACKER-19</a:t>
            </a:r>
            <a:endParaRPr lang="en-ID" b="1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156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F6B74-C0FD-437E-8B81-B74B61EA54E4}"/>
              </a:ext>
            </a:extLst>
          </p:cNvPr>
          <p:cNvSpPr/>
          <p:nvPr/>
        </p:nvSpPr>
        <p:spPr>
          <a:xfrm>
            <a:off x="0" y="0"/>
            <a:ext cx="9144000" cy="52578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25D75-BA62-4695-936D-61C135267F62}"/>
              </a:ext>
            </a:extLst>
          </p:cNvPr>
          <p:cNvSpPr txBox="1"/>
          <p:nvPr/>
        </p:nvSpPr>
        <p:spPr>
          <a:xfrm>
            <a:off x="217170" y="792283"/>
            <a:ext cx="38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A4A4A"/>
                </a:solidFill>
                <a:latin typeface="Product Sans" panose="020B0403030502040203" pitchFamily="34" charset="0"/>
              </a:rPr>
              <a:t>TRACKER-19?</a:t>
            </a:r>
            <a:endParaRPr lang="en-ID" sz="3200" b="1" dirty="0">
              <a:solidFill>
                <a:srgbClr val="4A4A4A"/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2AB7E-9A07-490E-B287-556C510E470E}"/>
              </a:ext>
            </a:extLst>
          </p:cNvPr>
          <p:cNvSpPr txBox="1"/>
          <p:nvPr/>
        </p:nvSpPr>
        <p:spPr>
          <a:xfrm>
            <a:off x="217169" y="1377058"/>
            <a:ext cx="6836773" cy="2811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4A4A4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Aplikasi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yang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berfungsi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mencatat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penyebaran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covid-19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skala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global &amp;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lokal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4A4A4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Dibuat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menggunakan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react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js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4A4A4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Menggunakan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berbagai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API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memperoleh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data.</a:t>
            </a:r>
          </a:p>
          <a:p>
            <a:pPr marL="285750" indent="-285750">
              <a:lnSpc>
                <a:spcPct val="150000"/>
              </a:lnSpc>
              <a:buClr>
                <a:srgbClr val="4A4A4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Berjalan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  <a:ea typeface="Roboto" pitchFamily="2" charset="0"/>
                <a:cs typeface="Segoe UI" panose="020B0502040204020203" pitchFamily="34" charset="0"/>
              </a:rPr>
              <a:t> di website.</a:t>
            </a:r>
          </a:p>
          <a:p>
            <a:pPr marL="285750" indent="-285750">
              <a:lnSpc>
                <a:spcPct val="150000"/>
              </a:lnSpc>
              <a:buClr>
                <a:srgbClr val="4A4A4A"/>
              </a:buClr>
              <a:buSzPct val="120000"/>
              <a:buFont typeface="Arial" panose="020B0604020202020204" pitchFamily="34" charset="0"/>
              <a:buChar char="•"/>
            </a:pPr>
            <a:endParaRPr lang="en-ID" sz="2000" dirty="0">
              <a:solidFill>
                <a:srgbClr val="4A4A4A"/>
              </a:solidFill>
              <a:latin typeface="Product Sans" panose="020B0403030502040203" pitchFamily="34" charset="0"/>
              <a:ea typeface="Roboto" pitchFamily="2" charset="0"/>
              <a:cs typeface="Segoe UI" panose="020B0502040204020203" pitchFamily="34" charset="0"/>
            </a:endParaRPr>
          </a:p>
        </p:txBody>
      </p:sp>
      <p:pic>
        <p:nvPicPr>
          <p:cNvPr id="13" name="Picture 1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CB41E115-C18A-47C4-A9AE-2D48942C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206" y="3965917"/>
            <a:ext cx="4271205" cy="90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864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E928-B7D9-4305-8AF9-F2C49EA2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Product Sans" panose="020B0403030502040203" pitchFamily="34" charset="0"/>
              </a:rPr>
              <a:t>Fitur</a:t>
            </a:r>
            <a:endParaRPr lang="en-ID" b="1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492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16A4D6-E1AB-4957-92A8-192870753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679496"/>
            <a:ext cx="5589270" cy="31439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FAAB30-C248-47C7-9F6D-3250272EEEA6}"/>
              </a:ext>
            </a:extLst>
          </p:cNvPr>
          <p:cNvSpPr txBox="1"/>
          <p:nvPr/>
        </p:nvSpPr>
        <p:spPr>
          <a:xfrm>
            <a:off x="137160" y="435620"/>
            <a:ext cx="33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A4A4A"/>
                </a:solidFill>
                <a:latin typeface="Product Sans" panose="020B0403030502040203" pitchFamily="34" charset="0"/>
              </a:rPr>
              <a:t>Landing Page</a:t>
            </a:r>
            <a:endParaRPr lang="en-ID" sz="2800" b="1" dirty="0">
              <a:solidFill>
                <a:srgbClr val="4A4A4A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33EAC-52C2-4B3A-AA7D-527A3EAD0720}"/>
              </a:ext>
            </a:extLst>
          </p:cNvPr>
          <p:cNvSpPr txBox="1"/>
          <p:nvPr/>
        </p:nvSpPr>
        <p:spPr>
          <a:xfrm>
            <a:off x="137160" y="907688"/>
            <a:ext cx="540639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Halaman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yang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akan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menyambut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pengguna</a:t>
            </a:r>
            <a:endParaRPr lang="en-ID" sz="2000" dirty="0">
              <a:solidFill>
                <a:srgbClr val="4A4A4A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314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AAB30-C248-47C7-9F6D-3250272EEEA6}"/>
              </a:ext>
            </a:extLst>
          </p:cNvPr>
          <p:cNvSpPr txBox="1"/>
          <p:nvPr/>
        </p:nvSpPr>
        <p:spPr>
          <a:xfrm>
            <a:off x="137160" y="435620"/>
            <a:ext cx="33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A4A4A"/>
                </a:solidFill>
                <a:latin typeface="Product Sans" panose="020B0403030502040203" pitchFamily="34" charset="0"/>
              </a:rPr>
              <a:t>Page “Global”</a:t>
            </a:r>
            <a:endParaRPr lang="en-ID" sz="2800" b="1" dirty="0">
              <a:solidFill>
                <a:srgbClr val="4A4A4A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33EAC-52C2-4B3A-AA7D-527A3EAD0720}"/>
              </a:ext>
            </a:extLst>
          </p:cNvPr>
          <p:cNvSpPr txBox="1"/>
          <p:nvPr/>
        </p:nvSpPr>
        <p:spPr>
          <a:xfrm>
            <a:off x="137160" y="907688"/>
            <a:ext cx="9006840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Anda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dapat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mengetahui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perkembangan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infeksi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covid-19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dalam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skala</a:t>
            </a: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 global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4A4A4A"/>
                </a:solidFill>
                <a:latin typeface="Product Sans" panose="020B0403030502040203" pitchFamily="34" charset="0"/>
              </a:rPr>
              <a:t>+ negara </a:t>
            </a:r>
            <a:r>
              <a:rPr lang="en-US" sz="2000" dirty="0" err="1">
                <a:solidFill>
                  <a:srgbClr val="4A4A4A"/>
                </a:solidFill>
                <a:latin typeface="Product Sans" panose="020B0403030502040203" pitchFamily="34" charset="0"/>
              </a:rPr>
              <a:t>tertentu</a:t>
            </a:r>
            <a:endParaRPr lang="en-ID" sz="2000" dirty="0">
              <a:solidFill>
                <a:srgbClr val="4A4A4A"/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D9C12-DB9F-4A1C-823B-8470F316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10" y="1582078"/>
            <a:ext cx="5909310" cy="33125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5593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173</Words>
  <Application>Microsoft Office PowerPoint</Application>
  <PresentationFormat>On-screen Show (16:9)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</vt:lpstr>
      <vt:lpstr>Arial</vt:lpstr>
      <vt:lpstr>Bad Signal</vt:lpstr>
      <vt:lpstr>Product Sans</vt:lpstr>
      <vt:lpstr>Material</vt:lpstr>
      <vt:lpstr>PowerPoint Presentation</vt:lpstr>
      <vt:lpstr>PowerPoint Presentation</vt:lpstr>
      <vt:lpstr>Overview</vt:lpstr>
      <vt:lpstr>PowerPoint Presentation</vt:lpstr>
      <vt:lpstr>TRACKER-19</vt:lpstr>
      <vt:lpstr>PowerPoint Presentation</vt:lpstr>
      <vt:lpstr>Fitur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 Pertanyaan?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Fahlevi</dc:creator>
  <cp:lastModifiedBy>Reza Fahlevi</cp:lastModifiedBy>
  <cp:revision>8</cp:revision>
  <dcterms:modified xsi:type="dcterms:W3CDTF">2020-06-14T19:20:17Z</dcterms:modified>
</cp:coreProperties>
</file>