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21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34BFF4E1-B4AB-4BEC-BDCF-FF0E4294AAC9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BE1D803-EA9B-4E43-89C4-760F6B0C2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216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FF4E1-B4AB-4BEC-BDCF-FF0E4294AAC9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1D803-EA9B-4E43-89C4-760F6B0C2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769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FF4E1-B4AB-4BEC-BDCF-FF0E4294AAC9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1D803-EA9B-4E43-89C4-760F6B0C2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2542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FF4E1-B4AB-4BEC-BDCF-FF0E4294AAC9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1D803-EA9B-4E43-89C4-760F6B0C2EC6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782397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FF4E1-B4AB-4BEC-BDCF-FF0E4294AAC9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1D803-EA9B-4E43-89C4-760F6B0C2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5813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FF4E1-B4AB-4BEC-BDCF-FF0E4294AAC9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1D803-EA9B-4E43-89C4-760F6B0C2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3164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FF4E1-B4AB-4BEC-BDCF-FF0E4294AAC9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1D803-EA9B-4E43-89C4-760F6B0C2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038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FF4E1-B4AB-4BEC-BDCF-FF0E4294AAC9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1D803-EA9B-4E43-89C4-760F6B0C2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0867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FF4E1-B4AB-4BEC-BDCF-FF0E4294AAC9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1D803-EA9B-4E43-89C4-760F6B0C2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272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FF4E1-B4AB-4BEC-BDCF-FF0E4294AAC9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1D803-EA9B-4E43-89C4-760F6B0C2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503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FF4E1-B4AB-4BEC-BDCF-FF0E4294AAC9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1D803-EA9B-4E43-89C4-760F6B0C2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588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FF4E1-B4AB-4BEC-BDCF-FF0E4294AAC9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1D803-EA9B-4E43-89C4-760F6B0C2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327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FF4E1-B4AB-4BEC-BDCF-FF0E4294AAC9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1D803-EA9B-4E43-89C4-760F6B0C2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415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FF4E1-B4AB-4BEC-BDCF-FF0E4294AAC9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1D803-EA9B-4E43-89C4-760F6B0C2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692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FF4E1-B4AB-4BEC-BDCF-FF0E4294AAC9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1D803-EA9B-4E43-89C4-760F6B0C2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962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FF4E1-B4AB-4BEC-BDCF-FF0E4294AAC9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1D803-EA9B-4E43-89C4-760F6B0C2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425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FF4E1-B4AB-4BEC-BDCF-FF0E4294AAC9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1D803-EA9B-4E43-89C4-760F6B0C2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373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FF4E1-B4AB-4BEC-BDCF-FF0E4294AAC9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E1D803-EA9B-4E43-89C4-760F6B0C2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6724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medium.com/@mouryarishik/tensorflow-2-0-vs-mxnet-41edd3b7574f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medium.com/@mouryarishik/tensorflow-2-0-vs-mxnet-41edd3b7574f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A6084-A28F-40F3-A26B-FC1B75C50E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0212" y="-311582"/>
            <a:ext cx="8791575" cy="2387600"/>
          </a:xfrm>
        </p:spPr>
        <p:txBody>
          <a:bodyPr/>
          <a:lstStyle/>
          <a:p>
            <a:pPr algn="ctr"/>
            <a:r>
              <a:rPr lang="en-US" dirty="0" err="1"/>
              <a:t>MXNet</a:t>
            </a:r>
            <a:r>
              <a:rPr lang="en-US" dirty="0"/>
              <a:t> Vs </a:t>
            </a:r>
            <a:r>
              <a:rPr lang="en-US" dirty="0" err="1"/>
              <a:t>Tensorflow</a:t>
            </a:r>
            <a:endParaRPr lang="en-US" dirty="0"/>
          </a:p>
        </p:txBody>
      </p:sp>
      <p:pic>
        <p:nvPicPr>
          <p:cNvPr id="2054" name="Picture 6" descr="Image result for tensorflow">
            <a:extLst>
              <a:ext uri="{FF2B5EF4-FFF2-40B4-BE49-F238E27FC236}">
                <a16:creationId xmlns:a16="http://schemas.microsoft.com/office/drawing/2014/main" id="{5E73BD2D-F9C3-408D-8F93-F0C381A257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82" t="17648" r="3632" b="22076"/>
          <a:stretch/>
        </p:blipFill>
        <p:spPr bwMode="auto">
          <a:xfrm>
            <a:off x="2209798" y="2356428"/>
            <a:ext cx="7772401" cy="3036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92BD72B-0CF3-477E-AE80-A5C84A245969}"/>
              </a:ext>
            </a:extLst>
          </p:cNvPr>
          <p:cNvSpPr txBox="1"/>
          <p:nvPr/>
        </p:nvSpPr>
        <p:spPr>
          <a:xfrm>
            <a:off x="2286000" y="5673293"/>
            <a:ext cx="153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Reza Marzban</a:t>
            </a:r>
          </a:p>
        </p:txBody>
      </p:sp>
    </p:spTree>
    <p:extLst>
      <p:ext uri="{BB962C8B-B14F-4D97-AF65-F5344CB8AC3E}">
        <p14:creationId xmlns:p14="http://schemas.microsoft.com/office/powerpoint/2010/main" val="3573020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92320-0500-4357-A363-F845CCC4F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06790"/>
            <a:ext cx="9905998" cy="1478570"/>
          </a:xfrm>
        </p:spPr>
        <p:txBody>
          <a:bodyPr/>
          <a:lstStyle/>
          <a:p>
            <a:r>
              <a:rPr lang="en-US" dirty="0" err="1"/>
              <a:t>Tensorflow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CFEF21-85AA-416E-87F8-D12CF5445E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371600"/>
            <a:ext cx="9905999" cy="4977245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free, Open-Source library by Google.</a:t>
            </a:r>
          </a:p>
          <a:p>
            <a:pPr>
              <a:lnSpc>
                <a:spcPct val="2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Version 1 was released on Feb 11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2017.</a:t>
            </a:r>
          </a:p>
          <a:p>
            <a:pPr>
              <a:lnSpc>
                <a:spcPct val="2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can run on multiple CPUs, GPUs and TPUs.</a:t>
            </a:r>
          </a:p>
          <a:p>
            <a:pPr>
              <a:lnSpc>
                <a:spcPct val="2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Computations are expressed as dataflow graphs.</a:t>
            </a:r>
          </a:p>
          <a:p>
            <a:pPr>
              <a:lnSpc>
                <a:spcPct val="2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Tensors are multidimensional data arrays</a:t>
            </a:r>
          </a:p>
        </p:txBody>
      </p:sp>
    </p:spTree>
    <p:extLst>
      <p:ext uri="{BB962C8B-B14F-4D97-AF65-F5344CB8AC3E}">
        <p14:creationId xmlns:p14="http://schemas.microsoft.com/office/powerpoint/2010/main" val="2848306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0F823-54AE-4F9D-A2FF-D2460A85E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27514"/>
            <a:ext cx="9905998" cy="1478570"/>
          </a:xfrm>
        </p:spPr>
        <p:txBody>
          <a:bodyPr/>
          <a:lstStyle/>
          <a:p>
            <a:r>
              <a:rPr lang="en-US" dirty="0"/>
              <a:t>How does it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D6FCB-6CFC-4905-BC3A-7475549D68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62544"/>
            <a:ext cx="9905999" cy="486794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Dataflow graphs are structures that describe how data moves through a graph.</a:t>
            </a:r>
          </a:p>
          <a:p>
            <a:pPr>
              <a:lnSpc>
                <a:spcPct val="100000"/>
              </a:lnSpc>
            </a:pP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node in graph is a mathematical operation.</a:t>
            </a:r>
          </a:p>
          <a:p>
            <a:pPr>
              <a:lnSpc>
                <a:spcPct val="100000"/>
              </a:lnSpc>
            </a:pP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connection or edge between nodes is a multidimensional data array (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Tensor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00000"/>
              </a:lnSpc>
            </a:pP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users write programs in python, The actual math operations, however, are not performed in Python. The libraries of transformations that are available through TensorFlow are written as high-performance C++ binaries.</a:t>
            </a:r>
          </a:p>
        </p:txBody>
      </p:sp>
    </p:spTree>
    <p:extLst>
      <p:ext uri="{BB962C8B-B14F-4D97-AF65-F5344CB8AC3E}">
        <p14:creationId xmlns:p14="http://schemas.microsoft.com/office/powerpoint/2010/main" val="1492159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DD03C-63B8-4453-A823-3671AB6FD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MXNet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57B10F-DF2A-4E80-A196-E78E50FE35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49582"/>
            <a:ext cx="9905999" cy="438989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open-source deep learning platform by Apache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It’s first release was in 2017.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portable and can scale to multiple GPUs.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Models can be trained on powerful machines and used on weaker ones (IOT).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supports cloud infrastructure.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supported by Amazon Web Service and Microsoft Azure.</a:t>
            </a:r>
          </a:p>
        </p:txBody>
      </p:sp>
    </p:spTree>
    <p:extLst>
      <p:ext uri="{BB962C8B-B14F-4D97-AF65-F5344CB8AC3E}">
        <p14:creationId xmlns:p14="http://schemas.microsoft.com/office/powerpoint/2010/main" val="2986132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0F823-54AE-4F9D-A2FF-D2460A85E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27514"/>
            <a:ext cx="9905998" cy="1478570"/>
          </a:xfrm>
        </p:spPr>
        <p:txBody>
          <a:bodyPr/>
          <a:lstStyle/>
          <a:p>
            <a:r>
              <a:rPr lang="en-US" dirty="0"/>
              <a:t>How does it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D6FCB-6CFC-4905-BC3A-7475549D68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53491"/>
            <a:ext cx="9905999" cy="457699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err="1"/>
              <a:t>MXNet</a:t>
            </a:r>
            <a:r>
              <a:rPr lang="en-US" dirty="0"/>
              <a:t> supports both imperative and symbolic programming, which makes it easier for developers that are used to imperative programming to get started with deep learning. (similarly to </a:t>
            </a:r>
            <a:r>
              <a:rPr lang="en-US" dirty="0" err="1"/>
              <a:t>Keras</a:t>
            </a:r>
            <a:r>
              <a:rPr lang="en-US" dirty="0"/>
              <a:t>)</a:t>
            </a:r>
          </a:p>
          <a:p>
            <a:pPr>
              <a:lnSpc>
                <a:spcPct val="10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platform supports Python, Scala, Java, Clojure, R, Julia, Perl, C++.</a:t>
            </a:r>
          </a:p>
          <a:p>
            <a:pPr>
              <a:lnSpc>
                <a:spcPct val="10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However, only Python and R is implemented for windows.</a:t>
            </a:r>
          </a:p>
          <a:p>
            <a:pPr>
              <a:lnSpc>
                <a:spcPct val="10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1159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68D86-5B67-4FC2-861F-AEABBBD5B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66256"/>
            <a:ext cx="9905998" cy="1059871"/>
          </a:xfrm>
        </p:spPr>
        <p:txBody>
          <a:bodyPr>
            <a:normAutofit/>
          </a:bodyPr>
          <a:lstStyle/>
          <a:p>
            <a:r>
              <a:rPr lang="en-US" dirty="0"/>
              <a:t>Comparison of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62C6D3-6A14-4A3F-9D96-55AA89279F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226127"/>
            <a:ext cx="9905999" cy="4565074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 of both platforms on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Mnist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Handwritten digit database with the same Neural network structure (4 Fully Connected Layers):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Source: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https://medium.com/@mouryarishik/tensorflow-2-0-vs-mxnet-41edd3b7574f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B26589E-0662-42B6-8341-74343F7A40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6189687"/>
              </p:ext>
            </p:extLst>
          </p:nvPr>
        </p:nvGraphicFramePr>
        <p:xfrm>
          <a:off x="2894010" y="2687320"/>
          <a:ext cx="6400801" cy="14833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471326">
                  <a:extLst>
                    <a:ext uri="{9D8B030D-6E8A-4147-A177-3AD203B41FA5}">
                      <a16:colId xmlns:a16="http://schemas.microsoft.com/office/drawing/2014/main" val="4267624697"/>
                    </a:ext>
                  </a:extLst>
                </a:gridCol>
                <a:gridCol w="1818409">
                  <a:extLst>
                    <a:ext uri="{9D8B030D-6E8A-4147-A177-3AD203B41FA5}">
                      <a16:colId xmlns:a16="http://schemas.microsoft.com/office/drawing/2014/main" val="860493949"/>
                    </a:ext>
                  </a:extLst>
                </a:gridCol>
                <a:gridCol w="3111066">
                  <a:extLst>
                    <a:ext uri="{9D8B030D-6E8A-4147-A177-3AD203B41FA5}">
                      <a16:colId xmlns:a16="http://schemas.microsoft.com/office/drawing/2014/main" val="32760086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Platform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 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Training Time (Seconds)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472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Tensorflow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97.42 %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2961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MXNet</a:t>
                      </a:r>
                      <a:r>
                        <a:rPr lang="en-US" dirty="0"/>
                        <a:t>-Gluon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98.07 %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0557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MXNet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98.08 %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8.14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70644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511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68D86-5B67-4FC2-861F-AEABBBD5B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66256"/>
            <a:ext cx="9905998" cy="1059871"/>
          </a:xfrm>
        </p:spPr>
        <p:txBody>
          <a:bodyPr/>
          <a:lstStyle/>
          <a:p>
            <a:r>
              <a:rPr lang="en-US" dirty="0"/>
              <a:t>Comparison of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62C6D3-6A14-4A3F-9D96-55AA89279F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226127"/>
            <a:ext cx="9905999" cy="4565074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 of both platforms on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Mnist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Handwritten digit database with the same Neural network structure (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Lenet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Structure):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Source: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https://medium.com/@mouryarishik/tensorflow-2-0-vs-mxnet-41edd3b7574f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B26589E-0662-42B6-8341-74343F7A40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8883824"/>
              </p:ext>
            </p:extLst>
          </p:nvPr>
        </p:nvGraphicFramePr>
        <p:xfrm>
          <a:off x="2894010" y="2687320"/>
          <a:ext cx="6400801" cy="149698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471326">
                  <a:extLst>
                    <a:ext uri="{9D8B030D-6E8A-4147-A177-3AD203B41FA5}">
                      <a16:colId xmlns:a16="http://schemas.microsoft.com/office/drawing/2014/main" val="4267624697"/>
                    </a:ext>
                  </a:extLst>
                </a:gridCol>
                <a:gridCol w="1818409">
                  <a:extLst>
                    <a:ext uri="{9D8B030D-6E8A-4147-A177-3AD203B41FA5}">
                      <a16:colId xmlns:a16="http://schemas.microsoft.com/office/drawing/2014/main" val="860493949"/>
                    </a:ext>
                  </a:extLst>
                </a:gridCol>
                <a:gridCol w="3111066">
                  <a:extLst>
                    <a:ext uri="{9D8B030D-6E8A-4147-A177-3AD203B41FA5}">
                      <a16:colId xmlns:a16="http://schemas.microsoft.com/office/drawing/2014/main" val="32760086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Platform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 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Training Time (Seconds)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472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Tensorflow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98.01 %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2961552"/>
                  </a:ext>
                </a:extLst>
              </a:tr>
              <a:tr h="384464">
                <a:tc>
                  <a:txBody>
                    <a:bodyPr/>
                    <a:lstStyle/>
                    <a:p>
                      <a:r>
                        <a:rPr lang="en-US" dirty="0" err="1"/>
                        <a:t>MXNet</a:t>
                      </a:r>
                      <a:r>
                        <a:rPr lang="en-US" dirty="0"/>
                        <a:t>-Gluon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98.97 %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0557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MXNet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98.94 %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70644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3836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B9C6A-CA90-49A1-9F28-A35C7DE47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EA0B6-D442-4433-8A11-E4BF6E9D5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097087"/>
            <a:ext cx="9905999" cy="3694113"/>
          </a:xfrm>
        </p:spPr>
        <p:txBody>
          <a:bodyPr>
            <a:normAutofit/>
          </a:bodyPr>
          <a:lstStyle/>
          <a:p>
            <a:r>
              <a:rPr lang="en-US" sz="2800" dirty="0"/>
              <a:t>There are many other examples available, They all unanimously agree on that </a:t>
            </a:r>
            <a:r>
              <a:rPr lang="en-US" sz="2800" dirty="0" err="1"/>
              <a:t>MXNet</a:t>
            </a:r>
            <a:r>
              <a:rPr lang="en-US" sz="2800" dirty="0"/>
              <a:t> is faster than </a:t>
            </a:r>
            <a:r>
              <a:rPr lang="en-US" sz="2800" dirty="0" err="1"/>
              <a:t>Tensorflow</a:t>
            </a:r>
            <a:r>
              <a:rPr lang="en-US" sz="2800" dirty="0"/>
              <a:t>, but we can not conclude on its better accuracy.</a:t>
            </a:r>
          </a:p>
          <a:p>
            <a:endParaRPr lang="en-US" sz="1800" dirty="0"/>
          </a:p>
          <a:p>
            <a:r>
              <a:rPr lang="en-US" sz="2800" dirty="0" err="1"/>
              <a:t>Tensorflow</a:t>
            </a:r>
            <a:r>
              <a:rPr lang="en-US" sz="2800" dirty="0"/>
              <a:t> is mostly used for research and academic purposes, and </a:t>
            </a:r>
            <a:r>
              <a:rPr lang="en-US" sz="2800" dirty="0" err="1"/>
              <a:t>MXNet</a:t>
            </a:r>
            <a:r>
              <a:rPr lang="en-US" sz="2800" dirty="0"/>
              <a:t> used for industrial and production proposes.</a:t>
            </a:r>
          </a:p>
        </p:txBody>
      </p:sp>
    </p:spTree>
    <p:extLst>
      <p:ext uri="{BB962C8B-B14F-4D97-AF65-F5344CB8AC3E}">
        <p14:creationId xmlns:p14="http://schemas.microsoft.com/office/powerpoint/2010/main" val="16621455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109</TotalTime>
  <Words>404</Words>
  <Application>Microsoft Office PowerPoint</Application>
  <PresentationFormat>Widescreen</PresentationFormat>
  <Paragraphs>75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Times New Roman</vt:lpstr>
      <vt:lpstr>Trebuchet MS</vt:lpstr>
      <vt:lpstr>Tw Cen MT</vt:lpstr>
      <vt:lpstr>Circuit</vt:lpstr>
      <vt:lpstr>MXNet Vs Tensorflow</vt:lpstr>
      <vt:lpstr>Tensorflow</vt:lpstr>
      <vt:lpstr>How does it work?</vt:lpstr>
      <vt:lpstr>MXNet</vt:lpstr>
      <vt:lpstr>How does it work?</vt:lpstr>
      <vt:lpstr>Comparison of performance</vt:lpstr>
      <vt:lpstr>Comparison of performance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MXNet Vs Tensorflow</dc:title>
  <dc:creator>Marzban, Reza</dc:creator>
  <cp:lastModifiedBy>Marzban, Reza</cp:lastModifiedBy>
  <cp:revision>13</cp:revision>
  <dcterms:created xsi:type="dcterms:W3CDTF">2019-07-30T16:00:55Z</dcterms:created>
  <dcterms:modified xsi:type="dcterms:W3CDTF">2019-07-30T19:16:45Z</dcterms:modified>
</cp:coreProperties>
</file>