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2" r:id="rId3"/>
    <p:sldId id="480" r:id="rId4"/>
    <p:sldId id="473" r:id="rId5"/>
    <p:sldId id="474" r:id="rId6"/>
    <p:sldId id="481" r:id="rId7"/>
    <p:sldId id="4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6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2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6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1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1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7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6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6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7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5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0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56F35B-5EF8-4248-8AF7-75176760CE47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9BD4365-E3F7-4449-958D-97FE99A8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0455F-9410-4986-BCA0-8F77D7872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20"/>
            <a:ext cx="10605245" cy="2677648"/>
          </a:xfrm>
        </p:spPr>
        <p:txBody>
          <a:bodyPr/>
          <a:lstStyle/>
          <a:p>
            <a:r>
              <a:rPr lang="en-US" dirty="0"/>
              <a:t>Recurrent Neural Networks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6D527-20BB-4352-A79F-BB770BF541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Reza Marzban</a:t>
            </a:r>
          </a:p>
        </p:txBody>
      </p:sp>
    </p:spTree>
    <p:extLst>
      <p:ext uri="{BB962C8B-B14F-4D97-AF65-F5344CB8AC3E}">
        <p14:creationId xmlns:p14="http://schemas.microsoft.com/office/powerpoint/2010/main" val="103028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AC6-86A5-430F-AA20-0CBEC283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D8E6-A317-44A7-B6E7-2CF2BFC8F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401584"/>
            <a:ext cx="10769600" cy="4456416"/>
          </a:xfrm>
        </p:spPr>
        <p:txBody>
          <a:bodyPr/>
          <a:lstStyle/>
          <a:p>
            <a:r>
              <a:rPr lang="en-US" sz="2667" dirty="0"/>
              <a:t>Recurrent networks, unlike fully connected networks, take as their input not just the current input example they see, but also what they have perceived previously in time. </a:t>
            </a:r>
          </a:p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RNNs can use their internal state (memory) to process sequences of inputs.</a:t>
            </a:r>
          </a:p>
          <a:p>
            <a:endParaRPr lang="en-US" sz="2667" dirty="0"/>
          </a:p>
          <a:p>
            <a:r>
              <a:rPr lang="en-US" sz="2667" dirty="0"/>
              <a:t>The sum of the weight input and hidden state is squashed by the activation function.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6CF6-980B-43E2-B72E-00F831C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4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AC6-86A5-430F-AA20-0CBEC283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</a:t>
            </a:r>
          </a:p>
        </p:txBody>
      </p:sp>
      <p:pic>
        <p:nvPicPr>
          <p:cNvPr id="2050" name="Picture 2" descr="Image result for rnn">
            <a:extLst>
              <a:ext uri="{FF2B5EF4-FFF2-40B4-BE49-F238E27FC236}">
                <a16:creationId xmlns:a16="http://schemas.microsoft.com/office/drawing/2014/main" id="{092B0BB6-9291-411B-B1D0-E784C5139C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055241"/>
            <a:ext cx="9652000" cy="282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6CF6-980B-43E2-B72E-00F831C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7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6C28-3A60-4355-A936-31EBDF9C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69FB-0361-4FA5-8913-94F9B3F5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2342591"/>
            <a:ext cx="10769600" cy="3624209"/>
          </a:xfrm>
        </p:spPr>
        <p:txBody>
          <a:bodyPr/>
          <a:lstStyle/>
          <a:p>
            <a:r>
              <a:rPr lang="en-US" sz="2667" dirty="0"/>
              <a:t>LSTMs contain information outside the normal flow of the recurrent network in a gated cell.</a:t>
            </a:r>
          </a:p>
          <a:p>
            <a:r>
              <a:rPr lang="en-US" sz="2667" dirty="0"/>
              <a:t>Information can be stored in, written to, or read from a cell, much like data in a computer’s memory.</a:t>
            </a:r>
          </a:p>
          <a:p>
            <a:r>
              <a:rPr lang="en-US" sz="2667" dirty="0"/>
              <a:t>The cell makes decisions about what to store, and when to allow reads, writes and erasures, via gates that open and close.</a:t>
            </a:r>
          </a:p>
          <a:p>
            <a:pPr marL="0" indent="0">
              <a:buNone/>
            </a:pPr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DEFF-6793-4E7D-A372-F992C1A1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102" name="Picture 6" descr="Image result for LSTM">
            <a:extLst>
              <a:ext uri="{FF2B5EF4-FFF2-40B4-BE49-F238E27FC236}">
                <a16:creationId xmlns:a16="http://schemas.microsoft.com/office/drawing/2014/main" id="{CD5429C8-F486-414C-929A-B7349C26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390" y="5041002"/>
            <a:ext cx="4828066" cy="185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712A-3A0C-4BE5-8508-F5CDCBEC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10769600" cy="762000"/>
          </a:xfrm>
        </p:spPr>
        <p:txBody>
          <a:bodyPr/>
          <a:lstStyle/>
          <a:p>
            <a:r>
              <a:rPr lang="en-US" dirty="0"/>
              <a:t>Long Short Term Memory</a:t>
            </a:r>
          </a:p>
        </p:txBody>
      </p:sp>
      <p:pic>
        <p:nvPicPr>
          <p:cNvPr id="3078" name="Picture 6" descr="Image result for LSTM">
            <a:extLst>
              <a:ext uri="{FF2B5EF4-FFF2-40B4-BE49-F238E27FC236}">
                <a16:creationId xmlns:a16="http://schemas.microsoft.com/office/drawing/2014/main" id="{B563555A-A8AA-464B-BC8D-92E7B0B1D7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992" y="2230219"/>
            <a:ext cx="6818015" cy="447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29D17-677C-4FE0-9E65-146D911D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5764" y="6553200"/>
            <a:ext cx="609600" cy="304800"/>
          </a:xfrm>
        </p:spPr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5E38-ADEE-4ACF-9EE9-55A10F80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248D-176F-4C1E-A520-63E73C51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67" b="1" dirty="0"/>
              <a:t>Forget Gate</a:t>
            </a:r>
            <a:endParaRPr lang="en-US" sz="2667" dirty="0"/>
          </a:p>
          <a:p>
            <a:pPr marL="0" indent="0">
              <a:buNone/>
            </a:pPr>
            <a:r>
              <a:rPr lang="en-US" sz="2667" dirty="0"/>
              <a:t>Controls what information to throw away from memory.</a:t>
            </a:r>
          </a:p>
          <a:p>
            <a:r>
              <a:rPr lang="en-US" sz="2667" b="1" dirty="0"/>
              <a:t>Input Gate</a:t>
            </a:r>
            <a:endParaRPr lang="en-US" sz="2667" dirty="0"/>
          </a:p>
          <a:p>
            <a:pPr marL="0" indent="0">
              <a:buNone/>
            </a:pPr>
            <a:r>
              <a:rPr lang="en-US" sz="2667" dirty="0"/>
              <a:t> Controls what new information is added to cell state from current input.</a:t>
            </a:r>
          </a:p>
          <a:p>
            <a:r>
              <a:rPr lang="en-US" sz="2667" b="1" dirty="0"/>
              <a:t>Output Gate</a:t>
            </a:r>
            <a:endParaRPr lang="en-US" sz="2667" dirty="0"/>
          </a:p>
          <a:p>
            <a:pPr marL="0" indent="0">
              <a:buNone/>
            </a:pPr>
            <a:r>
              <a:rPr lang="en-US" sz="2667" dirty="0"/>
              <a:t> Conditionally decides what to output from the memory.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9D9C5-ECD4-41E8-9C46-4D7124FB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AC6-86A5-430F-AA20-0CBEC283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D8E6-A317-44A7-B6E7-2CF2BFC8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Analysis of any kind of time series data:</a:t>
            </a:r>
          </a:p>
          <a:p>
            <a:pPr marL="0" indent="0">
              <a:buNone/>
            </a:pPr>
            <a:endParaRPr lang="en-US" sz="1867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67" b="1" dirty="0"/>
              <a:t>One-to-Many</a:t>
            </a:r>
            <a:r>
              <a:rPr lang="en-US" sz="2667" dirty="0"/>
              <a:t>: An observation as input mapped to a sequence with multiple steps as an output. (e.g. picture captioning)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67" b="1" dirty="0"/>
              <a:t>Many-to-One</a:t>
            </a:r>
            <a:r>
              <a:rPr lang="en-US" sz="2667" dirty="0"/>
              <a:t>: A sequence of multiple steps as input mapped to class or quantity prediction. (e.g. sentiment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67" b="1" dirty="0"/>
              <a:t>Many-to-Many</a:t>
            </a:r>
            <a:r>
              <a:rPr lang="en-US" sz="2667" dirty="0"/>
              <a:t>: A sequence of multiple steps as input mapped to a sequence with multiple steps as output. (e.g. chatbot, translation)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6CF6-980B-43E2-B72E-00F831CD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3DBDF-EE4E-4B46-9C79-96D2F84996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3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249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Recurrent Neural Networks Tutorial</vt:lpstr>
      <vt:lpstr>Main concept</vt:lpstr>
      <vt:lpstr>Main Concept</vt:lpstr>
      <vt:lpstr>Long Short Term Memory</vt:lpstr>
      <vt:lpstr>Long Short Term Memory</vt:lpstr>
      <vt:lpstr>LSTM gates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Networks Tutorial</dc:title>
  <dc:creator>Marzban, Reza</dc:creator>
  <cp:lastModifiedBy>Marzban, Reza</cp:lastModifiedBy>
  <cp:revision>1</cp:revision>
  <dcterms:created xsi:type="dcterms:W3CDTF">2019-07-24T15:25:59Z</dcterms:created>
  <dcterms:modified xsi:type="dcterms:W3CDTF">2019-07-24T15:28:52Z</dcterms:modified>
</cp:coreProperties>
</file>