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7" r:id="rId3"/>
    <p:sldId id="271" r:id="rId4"/>
    <p:sldId id="280" r:id="rId5"/>
    <p:sldId id="257" r:id="rId6"/>
    <p:sldId id="259" r:id="rId7"/>
    <p:sldId id="260" r:id="rId8"/>
    <p:sldId id="268" r:id="rId9"/>
    <p:sldId id="269" r:id="rId10"/>
    <p:sldId id="272" r:id="rId11"/>
    <p:sldId id="281" r:id="rId12"/>
    <p:sldId id="273" r:id="rId13"/>
    <p:sldId id="274" r:id="rId14"/>
    <p:sldId id="275" r:id="rId15"/>
    <p:sldId id="276" r:id="rId16"/>
    <p:sldId id="277" r:id="rId17"/>
    <p:sldId id="282" r:id="rId18"/>
    <p:sldId id="283" r:id="rId19"/>
    <p:sldId id="284" r:id="rId20"/>
    <p:sldId id="285" r:id="rId21"/>
    <p:sldId id="286" r:id="rId22"/>
    <p:sldId id="287" r:id="rId23"/>
    <p:sldId id="28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24" autoAdjust="0"/>
  </p:normalViewPr>
  <p:slideViewPr>
    <p:cSldViewPr>
      <p:cViewPr varScale="1">
        <p:scale>
          <a:sx n="70" d="100"/>
          <a:sy n="70" d="100"/>
        </p:scale>
        <p:origin x="-138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F6DA1B-65B6-4BDF-B880-62BF063B72E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98A9207A-063F-467E-83DF-A2AE742F5ACD}">
      <dgm:prSet phldrT="[Text]" custT="1"/>
      <dgm:spPr>
        <a:solidFill>
          <a:srgbClr val="FFFF00"/>
        </a:solidFill>
      </dgm:spPr>
      <dgm:t>
        <a:bodyPr/>
        <a:lstStyle/>
        <a:p>
          <a:r>
            <a:rPr lang="fa-IR" sz="2000" b="1" dirty="0" smtClean="0">
              <a:solidFill>
                <a:srgbClr val="000000"/>
              </a:solidFill>
              <a:cs typeface="B Nazanin" panose="00000400000000000000" pitchFamily="2" charset="-78"/>
            </a:rPr>
            <a:t>ساختمان داده</a:t>
          </a:r>
          <a:endParaRPr lang="en-US" sz="2000" b="1" dirty="0">
            <a:solidFill>
              <a:srgbClr val="000000"/>
            </a:solidFill>
            <a:cs typeface="B Nazanin" panose="00000400000000000000" pitchFamily="2" charset="-78"/>
          </a:endParaRPr>
        </a:p>
      </dgm:t>
    </dgm:pt>
    <dgm:pt modelId="{C66B01A4-2F71-481E-B81F-003A7343D8ED}" type="parTrans" cxnId="{BE73B84D-E4DD-4BC5-812C-3B761091A6B5}">
      <dgm:prSet/>
      <dgm:spPr/>
      <dgm:t>
        <a:bodyPr/>
        <a:lstStyle/>
        <a:p>
          <a:endParaRPr lang="en-US" sz="2000" b="1">
            <a:solidFill>
              <a:srgbClr val="000000"/>
            </a:solidFill>
            <a:cs typeface="B Nazanin" panose="00000400000000000000" pitchFamily="2" charset="-78"/>
          </a:endParaRPr>
        </a:p>
      </dgm:t>
    </dgm:pt>
    <dgm:pt modelId="{3B842047-9554-4C21-AD1E-F78CB431DD55}" type="sibTrans" cxnId="{BE73B84D-E4DD-4BC5-812C-3B761091A6B5}">
      <dgm:prSet/>
      <dgm:spPr/>
      <dgm:t>
        <a:bodyPr/>
        <a:lstStyle/>
        <a:p>
          <a:endParaRPr lang="en-US" sz="2000" b="1">
            <a:solidFill>
              <a:srgbClr val="000000"/>
            </a:solidFill>
            <a:cs typeface="B Nazanin" panose="00000400000000000000" pitchFamily="2" charset="-78"/>
          </a:endParaRPr>
        </a:p>
      </dgm:t>
    </dgm:pt>
    <dgm:pt modelId="{6F2F9999-A6B4-4B7C-BB52-F50F104F2F41}">
      <dgm:prSet phldrT="[Text]" custT="1"/>
      <dgm:spPr/>
      <dgm:t>
        <a:bodyPr/>
        <a:lstStyle/>
        <a:p>
          <a:r>
            <a:rPr lang="fa-IR" sz="1800" b="1" dirty="0" smtClean="0">
              <a:solidFill>
                <a:srgbClr val="000000"/>
              </a:solidFill>
              <a:cs typeface="B Nazanin" panose="00000400000000000000" pitchFamily="2" charset="-78"/>
            </a:rPr>
            <a:t>پردازدش</a:t>
          </a:r>
          <a:endParaRPr lang="en-US" sz="1800" b="1" dirty="0">
            <a:solidFill>
              <a:srgbClr val="000000"/>
            </a:solidFill>
            <a:cs typeface="B Nazanin" panose="00000400000000000000" pitchFamily="2" charset="-78"/>
          </a:endParaRPr>
        </a:p>
      </dgm:t>
    </dgm:pt>
    <dgm:pt modelId="{CC1D9181-ECBF-432E-9B5E-40E06859218E}" type="parTrans" cxnId="{F7A20C03-4723-4A0A-A14E-F4DB02A659C2}">
      <dgm:prSet custT="1"/>
      <dgm:spPr/>
      <dgm:t>
        <a:bodyPr/>
        <a:lstStyle/>
        <a:p>
          <a:endParaRPr lang="en-US" sz="600" b="1">
            <a:solidFill>
              <a:srgbClr val="000000"/>
            </a:solidFill>
            <a:cs typeface="B Nazanin" panose="00000400000000000000" pitchFamily="2" charset="-78"/>
          </a:endParaRPr>
        </a:p>
      </dgm:t>
    </dgm:pt>
    <dgm:pt modelId="{29E5ABF0-D3DB-4EA1-A444-88458FF1B305}" type="sibTrans" cxnId="{F7A20C03-4723-4A0A-A14E-F4DB02A659C2}">
      <dgm:prSet/>
      <dgm:spPr/>
      <dgm:t>
        <a:bodyPr/>
        <a:lstStyle/>
        <a:p>
          <a:endParaRPr lang="en-US" sz="2000" b="1">
            <a:solidFill>
              <a:srgbClr val="000000"/>
            </a:solidFill>
            <a:cs typeface="B Nazanin" panose="00000400000000000000" pitchFamily="2" charset="-78"/>
          </a:endParaRPr>
        </a:p>
      </dgm:t>
    </dgm:pt>
    <dgm:pt modelId="{09B8ACCD-F733-43CA-8AD4-F1940B31C81F}">
      <dgm:prSet phldrT="[Text]" custT="1"/>
      <dgm:spPr/>
      <dgm:t>
        <a:bodyPr/>
        <a:lstStyle/>
        <a:p>
          <a:r>
            <a:rPr lang="fa-IR" sz="1800" b="1" dirty="0" smtClean="0">
              <a:solidFill>
                <a:srgbClr val="000000"/>
              </a:solidFill>
              <a:cs typeface="B Nazanin" panose="00000400000000000000" pitchFamily="2" charset="-78"/>
            </a:rPr>
            <a:t>بازیابی</a:t>
          </a:r>
          <a:endParaRPr lang="en-US" sz="1800" b="1" dirty="0">
            <a:solidFill>
              <a:srgbClr val="000000"/>
            </a:solidFill>
            <a:cs typeface="B Nazanin" panose="00000400000000000000" pitchFamily="2" charset="-78"/>
          </a:endParaRPr>
        </a:p>
      </dgm:t>
    </dgm:pt>
    <dgm:pt modelId="{E588DEFB-6ACD-4D09-BD83-7290AEC832D3}" type="parTrans" cxnId="{17189C97-35BB-4380-BCE2-3D6A82B95252}">
      <dgm:prSet custT="1"/>
      <dgm:spPr/>
      <dgm:t>
        <a:bodyPr/>
        <a:lstStyle/>
        <a:p>
          <a:endParaRPr lang="en-US" sz="600" b="1">
            <a:solidFill>
              <a:srgbClr val="000000"/>
            </a:solidFill>
            <a:cs typeface="B Nazanin" panose="00000400000000000000" pitchFamily="2" charset="-78"/>
          </a:endParaRPr>
        </a:p>
      </dgm:t>
    </dgm:pt>
    <dgm:pt modelId="{A0BD33EC-A971-4B56-8CC4-F42ED497F79A}" type="sibTrans" cxnId="{17189C97-35BB-4380-BCE2-3D6A82B95252}">
      <dgm:prSet/>
      <dgm:spPr/>
      <dgm:t>
        <a:bodyPr/>
        <a:lstStyle/>
        <a:p>
          <a:endParaRPr lang="en-US" sz="2000" b="1">
            <a:solidFill>
              <a:srgbClr val="000000"/>
            </a:solidFill>
            <a:cs typeface="B Nazanin" panose="00000400000000000000" pitchFamily="2" charset="-78"/>
          </a:endParaRPr>
        </a:p>
      </dgm:t>
    </dgm:pt>
    <dgm:pt modelId="{D55FECE6-BE07-40F0-8B32-5A27CE2FC09E}">
      <dgm:prSet phldrT="[Text]" custT="1"/>
      <dgm:spPr/>
      <dgm:t>
        <a:bodyPr/>
        <a:lstStyle/>
        <a:p>
          <a:r>
            <a:rPr lang="fa-IR" sz="1800" b="1" dirty="0" smtClean="0">
              <a:solidFill>
                <a:srgbClr val="000000"/>
              </a:solidFill>
              <a:cs typeface="B Nazanin" panose="00000400000000000000" pitchFamily="2" charset="-78"/>
            </a:rPr>
            <a:t>ذخیره</a:t>
          </a:r>
          <a:endParaRPr lang="en-US" sz="1800" b="1" dirty="0">
            <a:solidFill>
              <a:srgbClr val="000000"/>
            </a:solidFill>
            <a:cs typeface="B Nazanin" panose="00000400000000000000" pitchFamily="2" charset="-78"/>
          </a:endParaRPr>
        </a:p>
      </dgm:t>
    </dgm:pt>
    <dgm:pt modelId="{7050F720-8124-4756-B8CB-BF5653BB5389}" type="parTrans" cxnId="{F735B460-F942-4A68-ABD3-759F73C0A9E4}">
      <dgm:prSet custT="1"/>
      <dgm:spPr/>
      <dgm:t>
        <a:bodyPr/>
        <a:lstStyle/>
        <a:p>
          <a:endParaRPr lang="en-US" sz="600" b="1">
            <a:solidFill>
              <a:srgbClr val="000000"/>
            </a:solidFill>
            <a:cs typeface="B Nazanin" panose="00000400000000000000" pitchFamily="2" charset="-78"/>
          </a:endParaRPr>
        </a:p>
      </dgm:t>
    </dgm:pt>
    <dgm:pt modelId="{DA59E89E-B6DF-4BF0-A22D-E5BD9D77FAE0}" type="sibTrans" cxnId="{F735B460-F942-4A68-ABD3-759F73C0A9E4}">
      <dgm:prSet/>
      <dgm:spPr/>
      <dgm:t>
        <a:bodyPr/>
        <a:lstStyle/>
        <a:p>
          <a:endParaRPr lang="en-US" sz="2000" b="1">
            <a:solidFill>
              <a:srgbClr val="000000"/>
            </a:solidFill>
            <a:cs typeface="B Nazanin" panose="00000400000000000000" pitchFamily="2" charset="-78"/>
          </a:endParaRPr>
        </a:p>
      </dgm:t>
    </dgm:pt>
    <dgm:pt modelId="{AD799B3A-CA74-441A-AA95-E3AF3981FF96}">
      <dgm:prSet phldrT="[Text]" custT="1"/>
      <dgm:spPr/>
      <dgm:t>
        <a:bodyPr/>
        <a:lstStyle/>
        <a:p>
          <a:r>
            <a:rPr lang="fa-IR" sz="1800" b="1" dirty="0" smtClean="0">
              <a:solidFill>
                <a:srgbClr val="000000"/>
              </a:solidFill>
              <a:cs typeface="B Nazanin" panose="00000400000000000000" pitchFamily="2" charset="-78"/>
            </a:rPr>
            <a:t>ساماندهی</a:t>
          </a:r>
          <a:endParaRPr lang="en-US" sz="1800" b="1" dirty="0">
            <a:solidFill>
              <a:srgbClr val="000000"/>
            </a:solidFill>
            <a:cs typeface="B Nazanin" panose="00000400000000000000" pitchFamily="2" charset="-78"/>
          </a:endParaRPr>
        </a:p>
      </dgm:t>
    </dgm:pt>
    <dgm:pt modelId="{C64239EF-3F8B-413A-A1C1-953A014BD892}" type="parTrans" cxnId="{9B0946BE-704C-4C8C-B207-0B1425A35133}">
      <dgm:prSet custT="1"/>
      <dgm:spPr/>
      <dgm:t>
        <a:bodyPr/>
        <a:lstStyle/>
        <a:p>
          <a:endParaRPr lang="en-US" sz="600" b="1">
            <a:solidFill>
              <a:srgbClr val="000000"/>
            </a:solidFill>
            <a:cs typeface="B Nazanin" panose="00000400000000000000" pitchFamily="2" charset="-78"/>
          </a:endParaRPr>
        </a:p>
      </dgm:t>
    </dgm:pt>
    <dgm:pt modelId="{2343D6B9-80FA-465D-A238-4C408A2FF947}" type="sibTrans" cxnId="{9B0946BE-704C-4C8C-B207-0B1425A35133}">
      <dgm:prSet/>
      <dgm:spPr/>
      <dgm:t>
        <a:bodyPr/>
        <a:lstStyle/>
        <a:p>
          <a:endParaRPr lang="en-US" sz="2000" b="1">
            <a:solidFill>
              <a:srgbClr val="000000"/>
            </a:solidFill>
            <a:cs typeface="B Nazanin" panose="00000400000000000000" pitchFamily="2" charset="-78"/>
          </a:endParaRPr>
        </a:p>
      </dgm:t>
    </dgm:pt>
    <dgm:pt modelId="{91D400ED-6B97-4DBA-865A-DF8614AC5120}" type="pres">
      <dgm:prSet presAssocID="{6BF6DA1B-65B6-4BDF-B880-62BF063B72E8}" presName="cycle" presStyleCnt="0">
        <dgm:presLayoutVars>
          <dgm:chMax val="1"/>
          <dgm:dir/>
          <dgm:animLvl val="ctr"/>
          <dgm:resizeHandles val="exact"/>
        </dgm:presLayoutVars>
      </dgm:prSet>
      <dgm:spPr/>
      <dgm:t>
        <a:bodyPr/>
        <a:lstStyle/>
        <a:p>
          <a:endParaRPr lang="en-US"/>
        </a:p>
      </dgm:t>
    </dgm:pt>
    <dgm:pt modelId="{9A26EF31-F8E6-4728-BD63-E4B9387F07D6}" type="pres">
      <dgm:prSet presAssocID="{98A9207A-063F-467E-83DF-A2AE742F5ACD}" presName="centerShape" presStyleLbl="node0" presStyleIdx="0" presStyleCnt="1" custScaleX="163560"/>
      <dgm:spPr/>
      <dgm:t>
        <a:bodyPr/>
        <a:lstStyle/>
        <a:p>
          <a:endParaRPr lang="en-US"/>
        </a:p>
      </dgm:t>
    </dgm:pt>
    <dgm:pt modelId="{5F233726-4E3C-4B9F-B12A-7FEF4E7BB5FB}" type="pres">
      <dgm:prSet presAssocID="{CC1D9181-ECBF-432E-9B5E-40E06859218E}" presName="Name9" presStyleLbl="parChTrans1D2" presStyleIdx="0" presStyleCnt="4"/>
      <dgm:spPr/>
      <dgm:t>
        <a:bodyPr/>
        <a:lstStyle/>
        <a:p>
          <a:endParaRPr lang="en-US"/>
        </a:p>
      </dgm:t>
    </dgm:pt>
    <dgm:pt modelId="{05F135D4-EAF0-489E-9451-768797CC4D20}" type="pres">
      <dgm:prSet presAssocID="{CC1D9181-ECBF-432E-9B5E-40E06859218E}" presName="connTx" presStyleLbl="parChTrans1D2" presStyleIdx="0" presStyleCnt="4"/>
      <dgm:spPr/>
      <dgm:t>
        <a:bodyPr/>
        <a:lstStyle/>
        <a:p>
          <a:endParaRPr lang="en-US"/>
        </a:p>
      </dgm:t>
    </dgm:pt>
    <dgm:pt modelId="{609AF436-0E3E-4E7B-A0DA-16A4B43B540F}" type="pres">
      <dgm:prSet presAssocID="{6F2F9999-A6B4-4B7C-BB52-F50F104F2F41}" presName="node" presStyleLbl="node1" presStyleIdx="0" presStyleCnt="4" custScaleX="127260" custRadScaleRad="148366" custRadScaleInc="198518">
        <dgm:presLayoutVars>
          <dgm:bulletEnabled val="1"/>
        </dgm:presLayoutVars>
      </dgm:prSet>
      <dgm:spPr/>
      <dgm:t>
        <a:bodyPr/>
        <a:lstStyle/>
        <a:p>
          <a:endParaRPr lang="en-US"/>
        </a:p>
      </dgm:t>
    </dgm:pt>
    <dgm:pt modelId="{51E3DC11-D1C8-4493-A9E7-9B4345059F33}" type="pres">
      <dgm:prSet presAssocID="{E588DEFB-6ACD-4D09-BD83-7290AEC832D3}" presName="Name9" presStyleLbl="parChTrans1D2" presStyleIdx="1" presStyleCnt="4"/>
      <dgm:spPr/>
      <dgm:t>
        <a:bodyPr/>
        <a:lstStyle/>
        <a:p>
          <a:endParaRPr lang="en-US"/>
        </a:p>
      </dgm:t>
    </dgm:pt>
    <dgm:pt modelId="{9E376AC6-00AD-4CA1-8B04-BA1DA967EA89}" type="pres">
      <dgm:prSet presAssocID="{E588DEFB-6ACD-4D09-BD83-7290AEC832D3}" presName="connTx" presStyleLbl="parChTrans1D2" presStyleIdx="1" presStyleCnt="4"/>
      <dgm:spPr/>
      <dgm:t>
        <a:bodyPr/>
        <a:lstStyle/>
        <a:p>
          <a:endParaRPr lang="en-US"/>
        </a:p>
      </dgm:t>
    </dgm:pt>
    <dgm:pt modelId="{26DAA831-2C93-4C7B-A899-E26D4D5FEF16}" type="pres">
      <dgm:prSet presAssocID="{09B8ACCD-F733-43CA-8AD4-F1940B31C81F}" presName="node" presStyleLbl="node1" presStyleIdx="1" presStyleCnt="4" custScaleX="127260" custRadScaleRad="122497" custRadScaleInc="108986">
        <dgm:presLayoutVars>
          <dgm:bulletEnabled val="1"/>
        </dgm:presLayoutVars>
      </dgm:prSet>
      <dgm:spPr/>
      <dgm:t>
        <a:bodyPr/>
        <a:lstStyle/>
        <a:p>
          <a:endParaRPr lang="en-US"/>
        </a:p>
      </dgm:t>
    </dgm:pt>
    <dgm:pt modelId="{5E79820B-F725-4E67-ADE3-588C4934E8DA}" type="pres">
      <dgm:prSet presAssocID="{7050F720-8124-4756-B8CB-BF5653BB5389}" presName="Name9" presStyleLbl="parChTrans1D2" presStyleIdx="2" presStyleCnt="4"/>
      <dgm:spPr/>
      <dgm:t>
        <a:bodyPr/>
        <a:lstStyle/>
        <a:p>
          <a:endParaRPr lang="en-US"/>
        </a:p>
      </dgm:t>
    </dgm:pt>
    <dgm:pt modelId="{78F27E4E-D682-4DAA-BE46-40E92B486666}" type="pres">
      <dgm:prSet presAssocID="{7050F720-8124-4756-B8CB-BF5653BB5389}" presName="connTx" presStyleLbl="parChTrans1D2" presStyleIdx="2" presStyleCnt="4"/>
      <dgm:spPr/>
      <dgm:t>
        <a:bodyPr/>
        <a:lstStyle/>
        <a:p>
          <a:endParaRPr lang="en-US"/>
        </a:p>
      </dgm:t>
    </dgm:pt>
    <dgm:pt modelId="{784A3BA3-F81F-4E07-A8CE-3D2A7351FB6E}" type="pres">
      <dgm:prSet presAssocID="{D55FECE6-BE07-40F0-8B32-5A27CE2FC09E}" presName="node" presStyleLbl="node1" presStyleIdx="2" presStyleCnt="4" custScaleX="127260" custRadScaleRad="123401" custRadScaleInc="99974">
        <dgm:presLayoutVars>
          <dgm:bulletEnabled val="1"/>
        </dgm:presLayoutVars>
      </dgm:prSet>
      <dgm:spPr/>
      <dgm:t>
        <a:bodyPr/>
        <a:lstStyle/>
        <a:p>
          <a:endParaRPr lang="en-US"/>
        </a:p>
      </dgm:t>
    </dgm:pt>
    <dgm:pt modelId="{BAD2483A-27C1-42A6-82A4-B13545685E35}" type="pres">
      <dgm:prSet presAssocID="{C64239EF-3F8B-413A-A1C1-953A014BD892}" presName="Name9" presStyleLbl="parChTrans1D2" presStyleIdx="3" presStyleCnt="4"/>
      <dgm:spPr/>
      <dgm:t>
        <a:bodyPr/>
        <a:lstStyle/>
        <a:p>
          <a:endParaRPr lang="en-US"/>
        </a:p>
      </dgm:t>
    </dgm:pt>
    <dgm:pt modelId="{0547C2B6-2484-46F2-BC56-2F16D247E55E}" type="pres">
      <dgm:prSet presAssocID="{C64239EF-3F8B-413A-A1C1-953A014BD892}" presName="connTx" presStyleLbl="parChTrans1D2" presStyleIdx="3" presStyleCnt="4"/>
      <dgm:spPr/>
      <dgm:t>
        <a:bodyPr/>
        <a:lstStyle/>
        <a:p>
          <a:endParaRPr lang="en-US"/>
        </a:p>
      </dgm:t>
    </dgm:pt>
    <dgm:pt modelId="{39C46A16-4002-4CD9-A77B-03EC2100874C}" type="pres">
      <dgm:prSet presAssocID="{AD799B3A-CA74-441A-AA95-E3AF3981FF96}" presName="node" presStyleLbl="node1" presStyleIdx="3" presStyleCnt="4" custScaleX="127260" custRadScaleRad="150106" custRadScaleInc="-2976">
        <dgm:presLayoutVars>
          <dgm:bulletEnabled val="1"/>
        </dgm:presLayoutVars>
      </dgm:prSet>
      <dgm:spPr/>
      <dgm:t>
        <a:bodyPr/>
        <a:lstStyle/>
        <a:p>
          <a:endParaRPr lang="en-US"/>
        </a:p>
      </dgm:t>
    </dgm:pt>
  </dgm:ptLst>
  <dgm:cxnLst>
    <dgm:cxn modelId="{7EFD2721-D98E-43A6-8A70-F67E040080D6}" type="presOf" srcId="{C64239EF-3F8B-413A-A1C1-953A014BD892}" destId="{0547C2B6-2484-46F2-BC56-2F16D247E55E}" srcOrd="1" destOrd="0" presId="urn:microsoft.com/office/officeart/2005/8/layout/radial1"/>
    <dgm:cxn modelId="{19F758FA-42F7-457F-8F71-E9739E7027D8}" type="presOf" srcId="{D55FECE6-BE07-40F0-8B32-5A27CE2FC09E}" destId="{784A3BA3-F81F-4E07-A8CE-3D2A7351FB6E}" srcOrd="0" destOrd="0" presId="urn:microsoft.com/office/officeart/2005/8/layout/radial1"/>
    <dgm:cxn modelId="{9B0946BE-704C-4C8C-B207-0B1425A35133}" srcId="{98A9207A-063F-467E-83DF-A2AE742F5ACD}" destId="{AD799B3A-CA74-441A-AA95-E3AF3981FF96}" srcOrd="3" destOrd="0" parTransId="{C64239EF-3F8B-413A-A1C1-953A014BD892}" sibTransId="{2343D6B9-80FA-465D-A238-4C408A2FF947}"/>
    <dgm:cxn modelId="{8B981D8C-25A6-4D8D-94DE-C6786F067321}" type="presOf" srcId="{6F2F9999-A6B4-4B7C-BB52-F50F104F2F41}" destId="{609AF436-0E3E-4E7B-A0DA-16A4B43B540F}" srcOrd="0" destOrd="0" presId="urn:microsoft.com/office/officeart/2005/8/layout/radial1"/>
    <dgm:cxn modelId="{17189C97-35BB-4380-BCE2-3D6A82B95252}" srcId="{98A9207A-063F-467E-83DF-A2AE742F5ACD}" destId="{09B8ACCD-F733-43CA-8AD4-F1940B31C81F}" srcOrd="1" destOrd="0" parTransId="{E588DEFB-6ACD-4D09-BD83-7290AEC832D3}" sibTransId="{A0BD33EC-A971-4B56-8CC4-F42ED497F79A}"/>
    <dgm:cxn modelId="{7359377E-E31B-43B7-A89C-2AA8F8BF9146}" type="presOf" srcId="{C64239EF-3F8B-413A-A1C1-953A014BD892}" destId="{BAD2483A-27C1-42A6-82A4-B13545685E35}" srcOrd="0" destOrd="0" presId="urn:microsoft.com/office/officeart/2005/8/layout/radial1"/>
    <dgm:cxn modelId="{9B7C2A9A-51C5-469A-9AB8-319F0AB35878}" type="presOf" srcId="{E588DEFB-6ACD-4D09-BD83-7290AEC832D3}" destId="{51E3DC11-D1C8-4493-A9E7-9B4345059F33}" srcOrd="0" destOrd="0" presId="urn:microsoft.com/office/officeart/2005/8/layout/radial1"/>
    <dgm:cxn modelId="{495FCEA7-B492-4432-81A1-FDB7271F62D6}" type="presOf" srcId="{09B8ACCD-F733-43CA-8AD4-F1940B31C81F}" destId="{26DAA831-2C93-4C7B-A899-E26D4D5FEF16}" srcOrd="0" destOrd="0" presId="urn:microsoft.com/office/officeart/2005/8/layout/radial1"/>
    <dgm:cxn modelId="{FBB5AEC2-4DB9-4CD7-885A-5BBAC56D654E}" type="presOf" srcId="{AD799B3A-CA74-441A-AA95-E3AF3981FF96}" destId="{39C46A16-4002-4CD9-A77B-03EC2100874C}" srcOrd="0" destOrd="0" presId="urn:microsoft.com/office/officeart/2005/8/layout/radial1"/>
    <dgm:cxn modelId="{BE73B84D-E4DD-4BC5-812C-3B761091A6B5}" srcId="{6BF6DA1B-65B6-4BDF-B880-62BF063B72E8}" destId="{98A9207A-063F-467E-83DF-A2AE742F5ACD}" srcOrd="0" destOrd="0" parTransId="{C66B01A4-2F71-481E-B81F-003A7343D8ED}" sibTransId="{3B842047-9554-4C21-AD1E-F78CB431DD55}"/>
    <dgm:cxn modelId="{F7A20C03-4723-4A0A-A14E-F4DB02A659C2}" srcId="{98A9207A-063F-467E-83DF-A2AE742F5ACD}" destId="{6F2F9999-A6B4-4B7C-BB52-F50F104F2F41}" srcOrd="0" destOrd="0" parTransId="{CC1D9181-ECBF-432E-9B5E-40E06859218E}" sibTransId="{29E5ABF0-D3DB-4EA1-A444-88458FF1B305}"/>
    <dgm:cxn modelId="{3193CC18-D051-44D1-B872-292279A85AC9}" type="presOf" srcId="{E588DEFB-6ACD-4D09-BD83-7290AEC832D3}" destId="{9E376AC6-00AD-4CA1-8B04-BA1DA967EA89}" srcOrd="1" destOrd="0" presId="urn:microsoft.com/office/officeart/2005/8/layout/radial1"/>
    <dgm:cxn modelId="{E4795E8D-6320-4F5F-ACB4-B2A0E3F1E680}" type="presOf" srcId="{6BF6DA1B-65B6-4BDF-B880-62BF063B72E8}" destId="{91D400ED-6B97-4DBA-865A-DF8614AC5120}" srcOrd="0" destOrd="0" presId="urn:microsoft.com/office/officeart/2005/8/layout/radial1"/>
    <dgm:cxn modelId="{638C1CBF-86F2-4DDB-B834-EA77B4C1B427}" type="presOf" srcId="{7050F720-8124-4756-B8CB-BF5653BB5389}" destId="{5E79820B-F725-4E67-ADE3-588C4934E8DA}" srcOrd="0" destOrd="0" presId="urn:microsoft.com/office/officeart/2005/8/layout/radial1"/>
    <dgm:cxn modelId="{63BFC69C-13CA-4EBB-9560-7C62C91F2E17}" type="presOf" srcId="{CC1D9181-ECBF-432E-9B5E-40E06859218E}" destId="{5F233726-4E3C-4B9F-B12A-7FEF4E7BB5FB}" srcOrd="0" destOrd="0" presId="urn:microsoft.com/office/officeart/2005/8/layout/radial1"/>
    <dgm:cxn modelId="{86CFD38D-4181-4B56-92B3-7A41DA983D95}" type="presOf" srcId="{CC1D9181-ECBF-432E-9B5E-40E06859218E}" destId="{05F135D4-EAF0-489E-9451-768797CC4D20}" srcOrd="1" destOrd="0" presId="urn:microsoft.com/office/officeart/2005/8/layout/radial1"/>
    <dgm:cxn modelId="{A542CA21-4D0E-4AE7-89F3-110478501CD2}" type="presOf" srcId="{98A9207A-063F-467E-83DF-A2AE742F5ACD}" destId="{9A26EF31-F8E6-4728-BD63-E4B9387F07D6}" srcOrd="0" destOrd="0" presId="urn:microsoft.com/office/officeart/2005/8/layout/radial1"/>
    <dgm:cxn modelId="{F735B460-F942-4A68-ABD3-759F73C0A9E4}" srcId="{98A9207A-063F-467E-83DF-A2AE742F5ACD}" destId="{D55FECE6-BE07-40F0-8B32-5A27CE2FC09E}" srcOrd="2" destOrd="0" parTransId="{7050F720-8124-4756-B8CB-BF5653BB5389}" sibTransId="{DA59E89E-B6DF-4BF0-A22D-E5BD9D77FAE0}"/>
    <dgm:cxn modelId="{E340E5A2-CD1F-4B95-ADF8-66B435B528E1}" type="presOf" srcId="{7050F720-8124-4756-B8CB-BF5653BB5389}" destId="{78F27E4E-D682-4DAA-BE46-40E92B486666}" srcOrd="1" destOrd="0" presId="urn:microsoft.com/office/officeart/2005/8/layout/radial1"/>
    <dgm:cxn modelId="{D68D08FA-2116-4A1F-B959-4DFE1478297C}" type="presParOf" srcId="{91D400ED-6B97-4DBA-865A-DF8614AC5120}" destId="{9A26EF31-F8E6-4728-BD63-E4B9387F07D6}" srcOrd="0" destOrd="0" presId="urn:microsoft.com/office/officeart/2005/8/layout/radial1"/>
    <dgm:cxn modelId="{6AC1EB40-C012-495A-929C-979708FBA194}" type="presParOf" srcId="{91D400ED-6B97-4DBA-865A-DF8614AC5120}" destId="{5F233726-4E3C-4B9F-B12A-7FEF4E7BB5FB}" srcOrd="1" destOrd="0" presId="urn:microsoft.com/office/officeart/2005/8/layout/radial1"/>
    <dgm:cxn modelId="{1890113A-1C2F-4E49-B023-C07547B8076F}" type="presParOf" srcId="{5F233726-4E3C-4B9F-B12A-7FEF4E7BB5FB}" destId="{05F135D4-EAF0-489E-9451-768797CC4D20}" srcOrd="0" destOrd="0" presId="urn:microsoft.com/office/officeart/2005/8/layout/radial1"/>
    <dgm:cxn modelId="{B66E83F1-4437-47D5-9EB4-063F72521A13}" type="presParOf" srcId="{91D400ED-6B97-4DBA-865A-DF8614AC5120}" destId="{609AF436-0E3E-4E7B-A0DA-16A4B43B540F}" srcOrd="2" destOrd="0" presId="urn:microsoft.com/office/officeart/2005/8/layout/radial1"/>
    <dgm:cxn modelId="{A06C7CD6-3C2B-45B4-B849-798EB3A34FB0}" type="presParOf" srcId="{91D400ED-6B97-4DBA-865A-DF8614AC5120}" destId="{51E3DC11-D1C8-4493-A9E7-9B4345059F33}" srcOrd="3" destOrd="0" presId="urn:microsoft.com/office/officeart/2005/8/layout/radial1"/>
    <dgm:cxn modelId="{083CB8AA-6E09-45C2-9827-01EE896C3D8A}" type="presParOf" srcId="{51E3DC11-D1C8-4493-A9E7-9B4345059F33}" destId="{9E376AC6-00AD-4CA1-8B04-BA1DA967EA89}" srcOrd="0" destOrd="0" presId="urn:microsoft.com/office/officeart/2005/8/layout/radial1"/>
    <dgm:cxn modelId="{FC98E1F6-ABA4-4A55-88E1-A36C1691EAF2}" type="presParOf" srcId="{91D400ED-6B97-4DBA-865A-DF8614AC5120}" destId="{26DAA831-2C93-4C7B-A899-E26D4D5FEF16}" srcOrd="4" destOrd="0" presId="urn:microsoft.com/office/officeart/2005/8/layout/radial1"/>
    <dgm:cxn modelId="{B59F004D-47AD-4B9D-B580-784137EC6558}" type="presParOf" srcId="{91D400ED-6B97-4DBA-865A-DF8614AC5120}" destId="{5E79820B-F725-4E67-ADE3-588C4934E8DA}" srcOrd="5" destOrd="0" presId="urn:microsoft.com/office/officeart/2005/8/layout/radial1"/>
    <dgm:cxn modelId="{BC1CF1F6-4E39-44B1-83E2-142D167A32C6}" type="presParOf" srcId="{5E79820B-F725-4E67-ADE3-588C4934E8DA}" destId="{78F27E4E-D682-4DAA-BE46-40E92B486666}" srcOrd="0" destOrd="0" presId="urn:microsoft.com/office/officeart/2005/8/layout/radial1"/>
    <dgm:cxn modelId="{9DEDBE1F-A308-488C-8624-D92C9C19028E}" type="presParOf" srcId="{91D400ED-6B97-4DBA-865A-DF8614AC5120}" destId="{784A3BA3-F81F-4E07-A8CE-3D2A7351FB6E}" srcOrd="6" destOrd="0" presId="urn:microsoft.com/office/officeart/2005/8/layout/radial1"/>
    <dgm:cxn modelId="{7339D000-7FF5-4AFD-8312-B7B0EB5FD8C6}" type="presParOf" srcId="{91D400ED-6B97-4DBA-865A-DF8614AC5120}" destId="{BAD2483A-27C1-42A6-82A4-B13545685E35}" srcOrd="7" destOrd="0" presId="urn:microsoft.com/office/officeart/2005/8/layout/radial1"/>
    <dgm:cxn modelId="{871ECDB5-7716-4A39-8BC3-BAFD8E0E80FE}" type="presParOf" srcId="{BAD2483A-27C1-42A6-82A4-B13545685E35}" destId="{0547C2B6-2484-46F2-BC56-2F16D247E55E}" srcOrd="0" destOrd="0" presId="urn:microsoft.com/office/officeart/2005/8/layout/radial1"/>
    <dgm:cxn modelId="{F1CEA319-6757-4EA0-A096-49265ABDC876}" type="presParOf" srcId="{91D400ED-6B97-4DBA-865A-DF8614AC5120}" destId="{39C46A16-4002-4CD9-A77B-03EC2100874C}"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6EF31-F8E6-4728-BD63-E4B9387F07D6}">
      <dsp:nvSpPr>
        <dsp:cNvPr id="0" name=""/>
        <dsp:cNvSpPr/>
      </dsp:nvSpPr>
      <dsp:spPr>
        <a:xfrm>
          <a:off x="2743199" y="1472938"/>
          <a:ext cx="1828801" cy="1118122"/>
        </a:xfrm>
        <a:prstGeom prst="ellipse">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a-IR" sz="2000" b="1" kern="1200" dirty="0" smtClean="0">
              <a:solidFill>
                <a:srgbClr val="000000"/>
              </a:solidFill>
              <a:cs typeface="B Nazanin" panose="00000400000000000000" pitchFamily="2" charset="-78"/>
            </a:rPr>
            <a:t>ساختمان داده</a:t>
          </a:r>
          <a:endParaRPr lang="en-US" sz="2000" b="1" kern="1200" dirty="0">
            <a:solidFill>
              <a:srgbClr val="000000"/>
            </a:solidFill>
            <a:cs typeface="B Nazanin" panose="00000400000000000000" pitchFamily="2" charset="-78"/>
          </a:endParaRPr>
        </a:p>
      </dsp:txBody>
      <dsp:txXfrm>
        <a:off x="3011021" y="1636683"/>
        <a:ext cx="1293157" cy="790632"/>
      </dsp:txXfrm>
    </dsp:sp>
    <dsp:sp modelId="{5F233726-4E3C-4B9F-B12A-7FEF4E7BB5FB}">
      <dsp:nvSpPr>
        <dsp:cNvPr id="0" name=""/>
        <dsp:cNvSpPr/>
      </dsp:nvSpPr>
      <dsp:spPr>
        <a:xfrm rot="21559986">
          <a:off x="4571816" y="2004495"/>
          <a:ext cx="533684" cy="27512"/>
        </a:xfrm>
        <a:custGeom>
          <a:avLst/>
          <a:gdLst/>
          <a:ahLst/>
          <a:cxnLst/>
          <a:rect l="0" t="0" r="0" b="0"/>
          <a:pathLst>
            <a:path>
              <a:moveTo>
                <a:pt x="0" y="13756"/>
              </a:moveTo>
              <a:lnTo>
                <a:pt x="533684" y="137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b="1" kern="1200">
            <a:solidFill>
              <a:srgbClr val="000000"/>
            </a:solidFill>
            <a:cs typeface="B Nazanin" panose="00000400000000000000" pitchFamily="2" charset="-78"/>
          </a:endParaRPr>
        </a:p>
      </dsp:txBody>
      <dsp:txXfrm>
        <a:off x="4825316" y="2004910"/>
        <a:ext cx="26684" cy="26684"/>
      </dsp:txXfrm>
    </dsp:sp>
    <dsp:sp modelId="{609AF436-0E3E-4E7B-A0DA-16A4B43B540F}">
      <dsp:nvSpPr>
        <dsp:cNvPr id="0" name=""/>
        <dsp:cNvSpPr/>
      </dsp:nvSpPr>
      <dsp:spPr>
        <a:xfrm>
          <a:off x="5105404" y="1447804"/>
          <a:ext cx="1422922" cy="111812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a-IR" sz="1800" b="1" kern="1200" dirty="0" smtClean="0">
              <a:solidFill>
                <a:srgbClr val="000000"/>
              </a:solidFill>
              <a:cs typeface="B Nazanin" panose="00000400000000000000" pitchFamily="2" charset="-78"/>
            </a:rPr>
            <a:t>پردازدش</a:t>
          </a:r>
          <a:endParaRPr lang="en-US" sz="1800" b="1" kern="1200" dirty="0">
            <a:solidFill>
              <a:srgbClr val="000000"/>
            </a:solidFill>
            <a:cs typeface="B Nazanin" panose="00000400000000000000" pitchFamily="2" charset="-78"/>
          </a:endParaRPr>
        </a:p>
      </dsp:txBody>
      <dsp:txXfrm>
        <a:off x="5313786" y="1611549"/>
        <a:ext cx="1006158" cy="790632"/>
      </dsp:txXfrm>
    </dsp:sp>
    <dsp:sp modelId="{51E3DC11-D1C8-4493-A9E7-9B4345059F33}">
      <dsp:nvSpPr>
        <dsp:cNvPr id="0" name=""/>
        <dsp:cNvSpPr/>
      </dsp:nvSpPr>
      <dsp:spPr>
        <a:xfrm rot="2942622">
          <a:off x="3997094" y="2707459"/>
          <a:ext cx="517418" cy="27512"/>
        </a:xfrm>
        <a:custGeom>
          <a:avLst/>
          <a:gdLst/>
          <a:ahLst/>
          <a:cxnLst/>
          <a:rect l="0" t="0" r="0" b="0"/>
          <a:pathLst>
            <a:path>
              <a:moveTo>
                <a:pt x="0" y="13756"/>
              </a:moveTo>
              <a:lnTo>
                <a:pt x="517418" y="137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b="1" kern="1200">
            <a:solidFill>
              <a:srgbClr val="000000"/>
            </a:solidFill>
            <a:cs typeface="B Nazanin" panose="00000400000000000000" pitchFamily="2" charset="-78"/>
          </a:endParaRPr>
        </a:p>
      </dsp:txBody>
      <dsp:txXfrm>
        <a:off x="4242868" y="2708280"/>
        <a:ext cx="25870" cy="25870"/>
      </dsp:txXfrm>
    </dsp:sp>
    <dsp:sp modelId="{26DAA831-2C93-4C7B-A899-E26D4D5FEF16}">
      <dsp:nvSpPr>
        <dsp:cNvPr id="0" name=""/>
        <dsp:cNvSpPr/>
      </dsp:nvSpPr>
      <dsp:spPr>
        <a:xfrm>
          <a:off x="4114798" y="2819401"/>
          <a:ext cx="1422922" cy="111812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a-IR" sz="1800" b="1" kern="1200" dirty="0" smtClean="0">
              <a:solidFill>
                <a:srgbClr val="000000"/>
              </a:solidFill>
              <a:cs typeface="B Nazanin" panose="00000400000000000000" pitchFamily="2" charset="-78"/>
            </a:rPr>
            <a:t>بازیابی</a:t>
          </a:r>
          <a:endParaRPr lang="en-US" sz="1800" b="1" kern="1200" dirty="0">
            <a:solidFill>
              <a:srgbClr val="000000"/>
            </a:solidFill>
            <a:cs typeface="B Nazanin" panose="00000400000000000000" pitchFamily="2" charset="-78"/>
          </a:endParaRPr>
        </a:p>
      </dsp:txBody>
      <dsp:txXfrm>
        <a:off x="4323180" y="2983146"/>
        <a:ext cx="1006158" cy="790632"/>
      </dsp:txXfrm>
    </dsp:sp>
    <dsp:sp modelId="{5E79820B-F725-4E67-ADE3-588C4934E8DA}">
      <dsp:nvSpPr>
        <dsp:cNvPr id="0" name=""/>
        <dsp:cNvSpPr/>
      </dsp:nvSpPr>
      <dsp:spPr>
        <a:xfrm rot="8099298">
          <a:off x="2754077" y="2672063"/>
          <a:ext cx="499937" cy="27512"/>
        </a:xfrm>
        <a:custGeom>
          <a:avLst/>
          <a:gdLst/>
          <a:ahLst/>
          <a:cxnLst/>
          <a:rect l="0" t="0" r="0" b="0"/>
          <a:pathLst>
            <a:path>
              <a:moveTo>
                <a:pt x="0" y="13756"/>
              </a:moveTo>
              <a:lnTo>
                <a:pt x="499937" y="137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b="1" kern="1200">
            <a:solidFill>
              <a:srgbClr val="000000"/>
            </a:solidFill>
            <a:cs typeface="B Nazanin" panose="00000400000000000000" pitchFamily="2" charset="-78"/>
          </a:endParaRPr>
        </a:p>
      </dsp:txBody>
      <dsp:txXfrm rot="10800000">
        <a:off x="2991548" y="2673321"/>
        <a:ext cx="24996" cy="24996"/>
      </dsp:txXfrm>
    </dsp:sp>
    <dsp:sp modelId="{784A3BA3-F81F-4E07-A8CE-3D2A7351FB6E}">
      <dsp:nvSpPr>
        <dsp:cNvPr id="0" name=""/>
        <dsp:cNvSpPr/>
      </dsp:nvSpPr>
      <dsp:spPr>
        <a:xfrm>
          <a:off x="1676394" y="2743201"/>
          <a:ext cx="1422922" cy="111812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a-IR" sz="1800" b="1" kern="1200" dirty="0" smtClean="0">
              <a:solidFill>
                <a:srgbClr val="000000"/>
              </a:solidFill>
              <a:cs typeface="B Nazanin" panose="00000400000000000000" pitchFamily="2" charset="-78"/>
            </a:rPr>
            <a:t>ذخیره</a:t>
          </a:r>
          <a:endParaRPr lang="en-US" sz="1800" b="1" kern="1200" dirty="0">
            <a:solidFill>
              <a:srgbClr val="000000"/>
            </a:solidFill>
            <a:cs typeface="B Nazanin" panose="00000400000000000000" pitchFamily="2" charset="-78"/>
          </a:endParaRPr>
        </a:p>
      </dsp:txBody>
      <dsp:txXfrm>
        <a:off x="1884776" y="2906946"/>
        <a:ext cx="1006158" cy="790632"/>
      </dsp:txXfrm>
    </dsp:sp>
    <dsp:sp modelId="{BAD2483A-27C1-42A6-82A4-B13545685E35}">
      <dsp:nvSpPr>
        <dsp:cNvPr id="0" name=""/>
        <dsp:cNvSpPr/>
      </dsp:nvSpPr>
      <dsp:spPr>
        <a:xfrm rot="10719648">
          <a:off x="2184529" y="2046141"/>
          <a:ext cx="559414" cy="27512"/>
        </a:xfrm>
        <a:custGeom>
          <a:avLst/>
          <a:gdLst/>
          <a:ahLst/>
          <a:cxnLst/>
          <a:rect l="0" t="0" r="0" b="0"/>
          <a:pathLst>
            <a:path>
              <a:moveTo>
                <a:pt x="0" y="13756"/>
              </a:moveTo>
              <a:lnTo>
                <a:pt x="559414" y="137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b="1" kern="1200">
            <a:solidFill>
              <a:srgbClr val="000000"/>
            </a:solidFill>
            <a:cs typeface="B Nazanin" panose="00000400000000000000" pitchFamily="2" charset="-78"/>
          </a:endParaRPr>
        </a:p>
      </dsp:txBody>
      <dsp:txXfrm rot="10800000">
        <a:off x="2450251" y="2045912"/>
        <a:ext cx="27970" cy="27970"/>
      </dsp:txXfrm>
    </dsp:sp>
    <dsp:sp modelId="{39C46A16-4002-4CD9-A77B-03EC2100874C}">
      <dsp:nvSpPr>
        <dsp:cNvPr id="0" name=""/>
        <dsp:cNvSpPr/>
      </dsp:nvSpPr>
      <dsp:spPr>
        <a:xfrm>
          <a:off x="761997" y="1523998"/>
          <a:ext cx="1422922" cy="111812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a-IR" sz="1800" b="1" kern="1200" dirty="0" smtClean="0">
              <a:solidFill>
                <a:srgbClr val="000000"/>
              </a:solidFill>
              <a:cs typeface="B Nazanin" panose="00000400000000000000" pitchFamily="2" charset="-78"/>
            </a:rPr>
            <a:t>ساماندهی</a:t>
          </a:r>
          <a:endParaRPr lang="en-US" sz="1800" b="1" kern="1200" dirty="0">
            <a:solidFill>
              <a:srgbClr val="000000"/>
            </a:solidFill>
            <a:cs typeface="B Nazanin" panose="00000400000000000000" pitchFamily="2" charset="-78"/>
          </a:endParaRPr>
        </a:p>
      </dsp:txBody>
      <dsp:txXfrm>
        <a:off x="970379" y="1687743"/>
        <a:ext cx="1006158" cy="79063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13"/>
          <p:cNvGrpSpPr>
            <a:grpSpLocks/>
          </p:cNvGrpSpPr>
          <p:nvPr userDrawn="1"/>
        </p:nvGrpSpPr>
        <p:grpSpPr bwMode="auto">
          <a:xfrm flipH="1">
            <a:off x="3276600" y="0"/>
            <a:ext cx="5867400" cy="6858000"/>
            <a:chOff x="0" y="0"/>
            <a:chExt cx="3696" cy="4320"/>
          </a:xfrm>
        </p:grpSpPr>
        <p:sp>
          <p:nvSpPr>
            <p:cNvPr id="5" name="Rectangle 3"/>
            <p:cNvSpPr>
              <a:spLocks noChangeArrowheads="1"/>
            </p:cNvSpPr>
            <p:nvPr/>
          </p:nvSpPr>
          <p:spPr bwMode="auto">
            <a:xfrm flipH="1">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kumimoji="1" lang="en-US" altLang="en-US" sz="2400" dirty="0" smtClean="0">
                <a:latin typeface="Times New Roman" pitchFamily="18" charset="0"/>
                <a:cs typeface="B Nazanin" panose="00000400000000000000" pitchFamily="2" charset="-78"/>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kumimoji="1" lang="en-US" altLang="en-US" sz="2400" dirty="0" smtClean="0">
                <a:latin typeface="Times New Roman" pitchFamily="18" charset="0"/>
                <a:cs typeface="B Nazanin" panose="00000400000000000000" pitchFamily="2" charset="-78"/>
              </a:endParaRPr>
            </a:p>
          </p:txBody>
        </p:sp>
      </p:grpSp>
      <p:grpSp>
        <p:nvGrpSpPr>
          <p:cNvPr id="7" name="Group 5"/>
          <p:cNvGrpSpPr>
            <a:grpSpLocks/>
          </p:cNvGrpSpPr>
          <p:nvPr/>
        </p:nvGrpSpPr>
        <p:grpSpPr bwMode="auto">
          <a:xfrm flipH="1">
            <a:off x="533400" y="48768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cs typeface="B Nazanin" panose="00000400000000000000" pitchFamily="2" charset="-78"/>
              </a:endParaRPr>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cs typeface="B Nazanin" panose="00000400000000000000" pitchFamily="2" charset="-78"/>
              </a:endParaRPr>
            </a:p>
          </p:txBody>
        </p:sp>
      </p:grpSp>
      <p:sp>
        <p:nvSpPr>
          <p:cNvPr id="16392" name="Rectangle 8"/>
          <p:cNvSpPr>
            <a:spLocks noGrp="1" noChangeArrowheads="1"/>
          </p:cNvSpPr>
          <p:nvPr>
            <p:ph type="subTitle" idx="1"/>
          </p:nvPr>
        </p:nvSpPr>
        <p:spPr>
          <a:xfrm>
            <a:off x="1143000" y="2895600"/>
            <a:ext cx="4013200" cy="1822450"/>
          </a:xfrm>
        </p:spPr>
        <p:txBody>
          <a:bodyPr anchor="b"/>
          <a:lstStyle>
            <a:lvl1pPr marL="0" indent="0">
              <a:buFont typeface="Wingdings" pitchFamily="2" charset="2"/>
              <a:buNone/>
              <a:defRPr>
                <a:solidFill>
                  <a:schemeClr val="tx2"/>
                </a:solidFill>
              </a:defRPr>
            </a:lvl1pPr>
          </a:lstStyle>
          <a:p>
            <a:r>
              <a:rPr lang="en-US" dirty="0"/>
              <a:t>Click to edit Master subtitle style</a:t>
            </a:r>
          </a:p>
        </p:txBody>
      </p:sp>
      <p:sp>
        <p:nvSpPr>
          <p:cNvPr id="16396"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dirty="0"/>
              <a:t>Click to edit Master title style</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en-US" dirty="0"/>
          </a:p>
        </p:txBody>
      </p:sp>
      <p:sp>
        <p:nvSpPr>
          <p:cNvPr id="11" name="Rectangle 10"/>
          <p:cNvSpPr>
            <a:spLocks noGrp="1" noChangeArrowheads="1"/>
          </p:cNvSpPr>
          <p:nvPr>
            <p:ph type="ftr" sz="quarter" idx="11"/>
          </p:nvPr>
        </p:nvSpPr>
        <p:spPr/>
        <p:txBody>
          <a:bodyPr/>
          <a:lstStyle>
            <a:lvl1pPr algn="r">
              <a:defRPr/>
            </a:lvl1pPr>
          </a:lstStyle>
          <a:p>
            <a:pPr>
              <a:defRPr/>
            </a:pPr>
            <a:endParaRPr lang="en-US" dirty="0"/>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687AD167-AF00-44F0-A2F7-285AAA937ACD}" type="slidenum">
              <a:rPr lang="ar-SA" smtClean="0"/>
              <a:pPr>
                <a:defRPr/>
              </a:pPr>
              <a:t>‹#›</a:t>
            </a:fld>
            <a:endParaRPr lang="en-US" dirty="0"/>
          </a:p>
        </p:txBody>
      </p:sp>
    </p:spTree>
    <p:extLst>
      <p:ext uri="{BB962C8B-B14F-4D97-AF65-F5344CB8AC3E}">
        <p14:creationId xmlns:p14="http://schemas.microsoft.com/office/powerpoint/2010/main" val="10969913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84FDCECB-5DA0-45D9-A293-1991722E8FB7}" type="slidenum">
              <a:rPr lang="ar-SA" smtClean="0"/>
              <a:pPr>
                <a:defRPr/>
              </a:pPr>
              <a:t>‹#›</a:t>
            </a:fld>
            <a:endParaRPr lang="en-US" dirty="0"/>
          </a:p>
        </p:txBody>
      </p:sp>
    </p:spTree>
    <p:extLst>
      <p:ext uri="{BB962C8B-B14F-4D97-AF65-F5344CB8AC3E}">
        <p14:creationId xmlns:p14="http://schemas.microsoft.com/office/powerpoint/2010/main" val="327061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7763" y="152400"/>
            <a:ext cx="2074862" cy="5934075"/>
          </a:xfrm>
        </p:spPr>
        <p:txBody>
          <a:bodyPr vert="eaVert"/>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0" y="152400"/>
            <a:ext cx="6075363" cy="5934075"/>
          </a:xfrm>
        </p:spPr>
        <p:txBody>
          <a:bodyPr vert="eaVert"/>
          <a:lstStyle>
            <a:lvl1pPr>
              <a:defRPr/>
            </a:lvl1pPr>
            <a:lvl2pPr>
              <a:defRPr/>
            </a:lvl2pPr>
            <a:lvl3pPr>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AA38A9AC-C6F0-4A64-8220-52E22E4620D0}" type="slidenum">
              <a:rPr lang="ar-SA" smtClean="0"/>
              <a:pPr>
                <a:defRPr/>
              </a:pPr>
              <a:t>‹#›</a:t>
            </a:fld>
            <a:endParaRPr lang="en-US" dirty="0"/>
          </a:p>
        </p:txBody>
      </p:sp>
    </p:spTree>
    <p:extLst>
      <p:ext uri="{BB962C8B-B14F-4D97-AF65-F5344CB8AC3E}">
        <p14:creationId xmlns:p14="http://schemas.microsoft.com/office/powerpoint/2010/main" val="200569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13FF1330-2343-4BB2-896A-2211760DEAA4}" type="slidenum">
              <a:rPr lang="ar-SA" smtClean="0"/>
              <a:pPr>
                <a:defRPr/>
              </a:pPr>
              <a:t>‹#›</a:t>
            </a:fld>
            <a:endParaRPr lang="en-US" dirty="0"/>
          </a:p>
        </p:txBody>
      </p:sp>
    </p:spTree>
    <p:extLst>
      <p:ext uri="{BB962C8B-B14F-4D97-AF65-F5344CB8AC3E}">
        <p14:creationId xmlns:p14="http://schemas.microsoft.com/office/powerpoint/2010/main" val="231961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B3A1CAC4-A561-4A7D-BE34-FA76A4814D94}" type="slidenum">
              <a:rPr lang="ar-SA" smtClean="0"/>
              <a:pPr>
                <a:defRPr/>
              </a:pPr>
              <a:t>‹#›</a:t>
            </a:fld>
            <a:endParaRPr lang="en-US" dirty="0"/>
          </a:p>
        </p:txBody>
      </p:sp>
    </p:spTree>
    <p:extLst>
      <p:ext uri="{BB962C8B-B14F-4D97-AF65-F5344CB8AC3E}">
        <p14:creationId xmlns:p14="http://schemas.microsoft.com/office/powerpoint/2010/main" val="90435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52400" y="1143000"/>
            <a:ext cx="3998913"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303713" y="1143000"/>
            <a:ext cx="3998912"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1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3"/>
          <p:cNvSpPr>
            <a:spLocks noGrp="1" noChangeArrowheads="1"/>
          </p:cNvSpPr>
          <p:nvPr>
            <p:ph type="sldNum" sz="quarter" idx="12"/>
          </p:nvPr>
        </p:nvSpPr>
        <p:spPr>
          <a:ln/>
        </p:spPr>
        <p:txBody>
          <a:bodyPr/>
          <a:lstStyle>
            <a:lvl1pPr>
              <a:defRPr/>
            </a:lvl1pPr>
          </a:lstStyle>
          <a:p>
            <a:pPr>
              <a:defRPr/>
            </a:pPr>
            <a:fld id="{A654B82B-CC5D-40C4-A541-DBBBA05DEA7B}" type="slidenum">
              <a:rPr lang="ar-SA" smtClean="0"/>
              <a:pPr>
                <a:defRPr/>
              </a:pPr>
              <a:t>‹#›</a:t>
            </a:fld>
            <a:endParaRPr lang="en-US" dirty="0"/>
          </a:p>
        </p:txBody>
      </p:sp>
    </p:spTree>
    <p:extLst>
      <p:ext uri="{BB962C8B-B14F-4D97-AF65-F5344CB8AC3E}">
        <p14:creationId xmlns:p14="http://schemas.microsoft.com/office/powerpoint/2010/main" val="153638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1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2"/>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13"/>
          <p:cNvSpPr>
            <a:spLocks noGrp="1" noChangeArrowheads="1"/>
          </p:cNvSpPr>
          <p:nvPr>
            <p:ph type="sldNum" sz="quarter" idx="12"/>
          </p:nvPr>
        </p:nvSpPr>
        <p:spPr>
          <a:ln/>
        </p:spPr>
        <p:txBody>
          <a:bodyPr/>
          <a:lstStyle>
            <a:lvl1pPr>
              <a:defRPr/>
            </a:lvl1pPr>
          </a:lstStyle>
          <a:p>
            <a:pPr>
              <a:defRPr/>
            </a:pPr>
            <a:fld id="{298A206B-CABF-46E0-9D7D-BDA63733E6D1}" type="slidenum">
              <a:rPr lang="ar-SA" smtClean="0"/>
              <a:pPr>
                <a:defRPr/>
              </a:pPr>
              <a:t>‹#›</a:t>
            </a:fld>
            <a:endParaRPr lang="en-US" dirty="0"/>
          </a:p>
        </p:txBody>
      </p:sp>
    </p:spTree>
    <p:extLst>
      <p:ext uri="{BB962C8B-B14F-4D97-AF65-F5344CB8AC3E}">
        <p14:creationId xmlns:p14="http://schemas.microsoft.com/office/powerpoint/2010/main" val="146147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Rectangle 1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2"/>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13"/>
          <p:cNvSpPr>
            <a:spLocks noGrp="1" noChangeArrowheads="1"/>
          </p:cNvSpPr>
          <p:nvPr>
            <p:ph type="sldNum" sz="quarter" idx="12"/>
          </p:nvPr>
        </p:nvSpPr>
        <p:spPr>
          <a:ln/>
        </p:spPr>
        <p:txBody>
          <a:bodyPr/>
          <a:lstStyle>
            <a:lvl1pPr>
              <a:defRPr/>
            </a:lvl1pPr>
          </a:lstStyle>
          <a:p>
            <a:pPr>
              <a:defRPr/>
            </a:pPr>
            <a:fld id="{F7BD6FA0-7C7F-4438-AB7A-0F07632D1644}" type="slidenum">
              <a:rPr lang="ar-SA" smtClean="0"/>
              <a:pPr>
                <a:defRPr/>
              </a:pPr>
              <a:t>‹#›</a:t>
            </a:fld>
            <a:endParaRPr lang="en-US" dirty="0"/>
          </a:p>
        </p:txBody>
      </p:sp>
    </p:spTree>
    <p:extLst>
      <p:ext uri="{BB962C8B-B14F-4D97-AF65-F5344CB8AC3E}">
        <p14:creationId xmlns:p14="http://schemas.microsoft.com/office/powerpoint/2010/main" val="412502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2"/>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13"/>
          <p:cNvSpPr>
            <a:spLocks noGrp="1" noChangeArrowheads="1"/>
          </p:cNvSpPr>
          <p:nvPr>
            <p:ph type="sldNum" sz="quarter" idx="12"/>
          </p:nvPr>
        </p:nvSpPr>
        <p:spPr>
          <a:ln/>
        </p:spPr>
        <p:txBody>
          <a:bodyPr/>
          <a:lstStyle>
            <a:lvl1pPr>
              <a:defRPr/>
            </a:lvl1pPr>
          </a:lstStyle>
          <a:p>
            <a:pPr>
              <a:defRPr/>
            </a:pPr>
            <a:fld id="{5E914CFE-944E-4976-8668-1ECE987C8ED7}" type="slidenum">
              <a:rPr lang="ar-SA" smtClean="0"/>
              <a:pPr>
                <a:defRPr/>
              </a:pPr>
              <a:t>‹#›</a:t>
            </a:fld>
            <a:endParaRPr lang="en-US" dirty="0"/>
          </a:p>
        </p:txBody>
      </p:sp>
    </p:spTree>
    <p:extLst>
      <p:ext uri="{BB962C8B-B14F-4D97-AF65-F5344CB8AC3E}">
        <p14:creationId xmlns:p14="http://schemas.microsoft.com/office/powerpoint/2010/main" val="227164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3"/>
          <p:cNvSpPr>
            <a:spLocks noGrp="1" noChangeArrowheads="1"/>
          </p:cNvSpPr>
          <p:nvPr>
            <p:ph type="sldNum" sz="quarter" idx="12"/>
          </p:nvPr>
        </p:nvSpPr>
        <p:spPr>
          <a:ln/>
        </p:spPr>
        <p:txBody>
          <a:bodyPr/>
          <a:lstStyle>
            <a:lvl1pPr>
              <a:defRPr/>
            </a:lvl1pPr>
          </a:lstStyle>
          <a:p>
            <a:pPr>
              <a:defRPr/>
            </a:pPr>
            <a:fld id="{D4187596-7EFF-47C4-9A8E-C8A200B8ACB3}" type="slidenum">
              <a:rPr lang="ar-SA" smtClean="0"/>
              <a:pPr>
                <a:defRPr/>
              </a:pPr>
              <a:t>‹#›</a:t>
            </a:fld>
            <a:endParaRPr lang="en-US" dirty="0"/>
          </a:p>
        </p:txBody>
      </p:sp>
    </p:spTree>
    <p:extLst>
      <p:ext uri="{BB962C8B-B14F-4D97-AF65-F5344CB8AC3E}">
        <p14:creationId xmlns:p14="http://schemas.microsoft.com/office/powerpoint/2010/main" val="60565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3"/>
          <p:cNvSpPr>
            <a:spLocks noGrp="1" noChangeArrowheads="1"/>
          </p:cNvSpPr>
          <p:nvPr>
            <p:ph type="sldNum" sz="quarter" idx="12"/>
          </p:nvPr>
        </p:nvSpPr>
        <p:spPr>
          <a:ln/>
        </p:spPr>
        <p:txBody>
          <a:bodyPr/>
          <a:lstStyle>
            <a:lvl1pPr>
              <a:defRPr/>
            </a:lvl1pPr>
          </a:lstStyle>
          <a:p>
            <a:pPr>
              <a:defRPr/>
            </a:pPr>
            <a:fld id="{EB925523-81DA-46A1-B5D0-9BA3D9DF138D}" type="slidenum">
              <a:rPr lang="ar-SA" smtClean="0"/>
              <a:pPr>
                <a:defRPr/>
              </a:pPr>
              <a:t>‹#›</a:t>
            </a:fld>
            <a:endParaRPr lang="en-US" dirty="0"/>
          </a:p>
        </p:txBody>
      </p:sp>
    </p:spTree>
    <p:extLst>
      <p:ext uri="{BB962C8B-B14F-4D97-AF65-F5344CB8AC3E}">
        <p14:creationId xmlns:p14="http://schemas.microsoft.com/office/powerpoint/2010/main" val="229622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flipH="1">
            <a:off x="5943600" y="0"/>
            <a:ext cx="3200400" cy="6858000"/>
            <a:chOff x="0" y="0"/>
            <a:chExt cx="2016" cy="4320"/>
          </a:xfrm>
        </p:grpSpPr>
        <p:sp>
          <p:nvSpPr>
            <p:cNvPr id="1035"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cs typeface="B Nazanin" panose="00000400000000000000" pitchFamily="2" charset="-78"/>
              </a:endParaRPr>
            </a:p>
          </p:txBody>
        </p:sp>
        <p:sp>
          <p:nvSpPr>
            <p:cNvPr id="1036"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dirty="0">
                <a:cs typeface="B Nazanin" panose="00000400000000000000" pitchFamily="2" charset="-78"/>
              </a:endParaRPr>
            </a:p>
          </p:txBody>
        </p:sp>
      </p:grpSp>
      <p:grpSp>
        <p:nvGrpSpPr>
          <p:cNvPr id="1027" name="Group 6"/>
          <p:cNvGrpSpPr>
            <a:grpSpLocks/>
          </p:cNvGrpSpPr>
          <p:nvPr/>
        </p:nvGrpSpPr>
        <p:grpSpPr bwMode="auto">
          <a:xfrm flipH="1">
            <a:off x="990600" y="762000"/>
            <a:ext cx="7391400" cy="319088"/>
            <a:chOff x="144" y="1248"/>
            <a:chExt cx="4656" cy="201"/>
          </a:xfrm>
        </p:grpSpPr>
        <p:sp>
          <p:nvSpPr>
            <p:cNvPr id="1033" name="AutoShape 7"/>
            <p:cNvSpPr>
              <a:spLocks noChangeArrowheads="1"/>
            </p:cNvSpPr>
            <p:nvPr/>
          </p:nvSpPr>
          <p:spPr bwMode="auto">
            <a:xfrm flipH="1">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cs typeface="B Nazanin" panose="00000400000000000000" pitchFamily="2" charset="-78"/>
              </a:endParaRPr>
            </a:p>
          </p:txBody>
        </p:sp>
        <p:sp>
          <p:nvSpPr>
            <p:cNvPr id="1034"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cs typeface="B Nazanin" panose="00000400000000000000" pitchFamily="2" charset="-78"/>
              </a:endParaRPr>
            </a:p>
          </p:txBody>
        </p:sp>
      </p:grpSp>
      <p:sp>
        <p:nvSpPr>
          <p:cNvPr id="1028" name="Rectangle 9"/>
          <p:cNvSpPr>
            <a:spLocks noGrp="1" noChangeArrowheads="1"/>
          </p:cNvSpPr>
          <p:nvPr>
            <p:ph type="title"/>
          </p:nvPr>
        </p:nvSpPr>
        <p:spPr bwMode="auto">
          <a:xfrm>
            <a:off x="0" y="152400"/>
            <a:ext cx="5943600" cy="6096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endParaRPr lang="en-US" altLang="en-US" dirty="0" smtClean="0"/>
          </a:p>
        </p:txBody>
      </p:sp>
      <p:sp>
        <p:nvSpPr>
          <p:cNvPr id="1029" name="Rectangle 10"/>
          <p:cNvSpPr>
            <a:spLocks noGrp="1" noChangeArrowheads="1"/>
          </p:cNvSpPr>
          <p:nvPr>
            <p:ph type="body" idx="1"/>
          </p:nvPr>
        </p:nvSpPr>
        <p:spPr bwMode="auto">
          <a:xfrm>
            <a:off x="152400" y="1143000"/>
            <a:ext cx="8150225"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5371"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pitchFamily="34" charset="0"/>
                <a:cs typeface="B Nazanin" panose="00000400000000000000" pitchFamily="2" charset="-78"/>
              </a:defRPr>
            </a:lvl1pPr>
          </a:lstStyle>
          <a:p>
            <a:pPr>
              <a:defRPr/>
            </a:pPr>
            <a:endParaRPr lang="en-US" dirty="0"/>
          </a:p>
        </p:txBody>
      </p:sp>
      <p:sp>
        <p:nvSpPr>
          <p:cNvPr id="15372"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pitchFamily="34" charset="0"/>
                <a:cs typeface="B Nazanin" panose="00000400000000000000" pitchFamily="2" charset="-78"/>
              </a:defRPr>
            </a:lvl1pPr>
          </a:lstStyle>
          <a:p>
            <a:pPr>
              <a:defRPr/>
            </a:pPr>
            <a:endParaRPr lang="en-US" dirty="0"/>
          </a:p>
        </p:txBody>
      </p:sp>
      <p:sp>
        <p:nvSpPr>
          <p:cNvPr id="15373"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latin typeface="Arial" charset="0"/>
                <a:cs typeface="B Nazanin" panose="00000400000000000000" pitchFamily="2" charset="-78"/>
              </a:defRPr>
            </a:lvl1pPr>
          </a:lstStyle>
          <a:p>
            <a:pPr>
              <a:defRPr/>
            </a:pPr>
            <a:fld id="{E5749D2F-DB1A-4CD4-827B-81E169104304}" type="slidenum">
              <a:rPr lang="ar-SA"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blinds(horizontal)">
                                      <p:cBhvr>
                                        <p:cTn id="7" dur="500"/>
                                        <p:tgtEl>
                                          <p:spTgt spid="10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blinds(horizontal)">
                                      <p:cBhvr>
                                        <p:cTn id="12" dur="500"/>
                                        <p:tgtEl>
                                          <p:spTgt spid="10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blinds(horizontal)">
                                      <p:cBhvr>
                                        <p:cTn id="17" dur="500"/>
                                        <p:tgtEl>
                                          <p:spTgt spid="102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29">
                                            <p:txEl>
                                              <p:pRg st="3" end="3"/>
                                            </p:txEl>
                                          </p:spTgt>
                                        </p:tgtEl>
                                        <p:attrNameLst>
                                          <p:attrName>style.visibility</p:attrName>
                                        </p:attrNameLst>
                                      </p:cBhvr>
                                      <p:to>
                                        <p:strVal val="visible"/>
                                      </p:to>
                                    </p:set>
                                    <p:animEffect transition="in" filter="blinds(horizontal)">
                                      <p:cBhvr>
                                        <p:cTn id="20" dur="500"/>
                                        <p:tgtEl>
                                          <p:spTgt spid="102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29">
                                            <p:txEl>
                                              <p:pRg st="4" end="4"/>
                                            </p:txEl>
                                          </p:spTgt>
                                        </p:tgtEl>
                                        <p:attrNameLst>
                                          <p:attrName>style.visibility</p:attrName>
                                        </p:attrNameLst>
                                      </p:cBhvr>
                                      <p:to>
                                        <p:strVal val="visible"/>
                                      </p:to>
                                    </p:set>
                                    <p:animEffect transition="in" filter="blinds(horizontal)">
                                      <p:cBhvr>
                                        <p:cTn id="23"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p:tmplLst>
          <p:tmpl lvl="1">
            <p:tnLst>
              <p:par>
                <p:cTn presetID="3" presetClass="entr" presetSubtype="10"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blinds(horizontal)">
                      <p:cBhvr>
                        <p:cTn dur="500"/>
                        <p:tgtEl>
                          <p:spTgt spid="1029"/>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blinds(horizontal)">
                      <p:cBhvr>
                        <p:cTn dur="500"/>
                        <p:tgtEl>
                          <p:spTgt spid="1029"/>
                        </p:tgtEl>
                      </p:cBhvr>
                    </p:animEffect>
                  </p:childTnLst>
                </p:cTn>
              </p:par>
            </p:tnLst>
          </p:tmpl>
          <p:tmpl lvl="3">
            <p:tnLst>
              <p:par>
                <p:cTn presetID="3" presetClass="entr" presetSubtype="10"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blinds(horizontal)">
                      <p:cBhvr>
                        <p:cTn dur="500"/>
                        <p:tgtEl>
                          <p:spTgt spid="1029"/>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blinds(horizontal)">
                      <p:cBhvr>
                        <p:cTn dur="500"/>
                        <p:tgtEl>
                          <p:spTgt spid="1029"/>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blinds(horizontal)">
                      <p:cBhvr>
                        <p:cTn dur="500"/>
                        <p:tgtEl>
                          <p:spTgt spid="1029"/>
                        </p:tgtEl>
                      </p:cBhvr>
                    </p:animEffect>
                  </p:childTnLst>
                </p:cTn>
              </p:par>
            </p:tnLst>
          </p:tmpl>
        </p:tmplLst>
      </p:bldP>
    </p:bldLst>
  </p:timing>
  <p:txStyles>
    <p:titleStyle>
      <a:lvl1pPr algn="r" rtl="1" eaLnBrk="0" fontAlgn="base" hangingPunct="0">
        <a:lnSpc>
          <a:spcPct val="90000"/>
        </a:lnSpc>
        <a:spcBef>
          <a:spcPct val="0"/>
        </a:spcBef>
        <a:spcAft>
          <a:spcPct val="0"/>
        </a:spcAft>
        <a:defRPr sz="3600" b="1">
          <a:solidFill>
            <a:schemeClr val="tx2"/>
          </a:solidFill>
          <a:latin typeface="+mj-lt"/>
          <a:ea typeface="+mj-ea"/>
          <a:cs typeface="B Nazanin" panose="00000400000000000000" pitchFamily="2" charset="-78"/>
        </a:defRPr>
      </a:lvl1pPr>
      <a:lvl2pPr algn="r" rtl="1" eaLnBrk="0" fontAlgn="base" hangingPunct="0">
        <a:lnSpc>
          <a:spcPct val="90000"/>
        </a:lnSpc>
        <a:spcBef>
          <a:spcPct val="0"/>
        </a:spcBef>
        <a:spcAft>
          <a:spcPct val="0"/>
        </a:spcAft>
        <a:defRPr sz="3600" b="1">
          <a:solidFill>
            <a:schemeClr val="tx2"/>
          </a:solidFill>
          <a:latin typeface="Arial" pitchFamily="34" charset="0"/>
          <a:cs typeface="Arial" pitchFamily="34" charset="0"/>
        </a:defRPr>
      </a:lvl2pPr>
      <a:lvl3pPr algn="r" rtl="1" eaLnBrk="0" fontAlgn="base" hangingPunct="0">
        <a:lnSpc>
          <a:spcPct val="90000"/>
        </a:lnSpc>
        <a:spcBef>
          <a:spcPct val="0"/>
        </a:spcBef>
        <a:spcAft>
          <a:spcPct val="0"/>
        </a:spcAft>
        <a:defRPr sz="3600" b="1">
          <a:solidFill>
            <a:schemeClr val="tx2"/>
          </a:solidFill>
          <a:latin typeface="Arial" pitchFamily="34" charset="0"/>
          <a:cs typeface="Arial" pitchFamily="34" charset="0"/>
        </a:defRPr>
      </a:lvl3pPr>
      <a:lvl4pPr algn="r" rtl="1" eaLnBrk="0" fontAlgn="base" hangingPunct="0">
        <a:lnSpc>
          <a:spcPct val="90000"/>
        </a:lnSpc>
        <a:spcBef>
          <a:spcPct val="0"/>
        </a:spcBef>
        <a:spcAft>
          <a:spcPct val="0"/>
        </a:spcAft>
        <a:defRPr sz="3600" b="1">
          <a:solidFill>
            <a:schemeClr val="tx2"/>
          </a:solidFill>
          <a:latin typeface="Arial" pitchFamily="34" charset="0"/>
          <a:cs typeface="Arial" pitchFamily="34" charset="0"/>
        </a:defRPr>
      </a:lvl4pPr>
      <a:lvl5pPr algn="r" rtl="1" eaLnBrk="0" fontAlgn="base" hangingPunct="0">
        <a:lnSpc>
          <a:spcPct val="90000"/>
        </a:lnSpc>
        <a:spcBef>
          <a:spcPct val="0"/>
        </a:spcBef>
        <a:spcAft>
          <a:spcPct val="0"/>
        </a:spcAft>
        <a:defRPr sz="3600" b="1">
          <a:solidFill>
            <a:schemeClr val="tx2"/>
          </a:solidFill>
          <a:latin typeface="Arial" pitchFamily="34" charset="0"/>
          <a:cs typeface="Arial" pitchFamily="34" charset="0"/>
        </a:defRPr>
      </a:lvl5pPr>
      <a:lvl6pPr marL="457200" algn="r" rtl="1" fontAlgn="base">
        <a:lnSpc>
          <a:spcPct val="90000"/>
        </a:lnSpc>
        <a:spcBef>
          <a:spcPct val="0"/>
        </a:spcBef>
        <a:spcAft>
          <a:spcPct val="0"/>
        </a:spcAft>
        <a:defRPr sz="3600" b="1">
          <a:solidFill>
            <a:schemeClr val="tx2"/>
          </a:solidFill>
          <a:latin typeface="Arial" pitchFamily="34" charset="0"/>
          <a:cs typeface="Arial" pitchFamily="34" charset="0"/>
        </a:defRPr>
      </a:lvl6pPr>
      <a:lvl7pPr marL="914400" algn="r" rtl="1" fontAlgn="base">
        <a:lnSpc>
          <a:spcPct val="90000"/>
        </a:lnSpc>
        <a:spcBef>
          <a:spcPct val="0"/>
        </a:spcBef>
        <a:spcAft>
          <a:spcPct val="0"/>
        </a:spcAft>
        <a:defRPr sz="3600" b="1">
          <a:solidFill>
            <a:schemeClr val="tx2"/>
          </a:solidFill>
          <a:latin typeface="Arial" pitchFamily="34" charset="0"/>
          <a:cs typeface="Arial" pitchFamily="34" charset="0"/>
        </a:defRPr>
      </a:lvl7pPr>
      <a:lvl8pPr marL="1371600" algn="r" rtl="1" fontAlgn="base">
        <a:lnSpc>
          <a:spcPct val="90000"/>
        </a:lnSpc>
        <a:spcBef>
          <a:spcPct val="0"/>
        </a:spcBef>
        <a:spcAft>
          <a:spcPct val="0"/>
        </a:spcAft>
        <a:defRPr sz="3600" b="1">
          <a:solidFill>
            <a:schemeClr val="tx2"/>
          </a:solidFill>
          <a:latin typeface="Arial" pitchFamily="34" charset="0"/>
          <a:cs typeface="Arial" pitchFamily="34" charset="0"/>
        </a:defRPr>
      </a:lvl8pPr>
      <a:lvl9pPr marL="1828800" algn="r" rtl="1" fontAlgn="base">
        <a:lnSpc>
          <a:spcPct val="90000"/>
        </a:lnSpc>
        <a:spcBef>
          <a:spcPct val="0"/>
        </a:spcBef>
        <a:spcAft>
          <a:spcPct val="0"/>
        </a:spcAft>
        <a:defRPr sz="3600" b="1">
          <a:solidFill>
            <a:schemeClr val="tx2"/>
          </a:solidFill>
          <a:latin typeface="Arial" pitchFamily="34" charset="0"/>
          <a:cs typeface="Arial" pitchFamily="34" charset="0"/>
        </a:defRPr>
      </a:lvl9pPr>
    </p:titleStyle>
    <p:bodyStyle>
      <a:lvl1pPr marL="342900" indent="-342900" algn="r" rtl="1"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B Nazanin" panose="00000400000000000000" pitchFamily="2" charset="-78"/>
        </a:defRPr>
      </a:lvl1pPr>
      <a:lvl2pPr marL="742950" indent="-285750" algn="r" rtl="1" eaLnBrk="0" fontAlgn="base" hangingPunct="0">
        <a:spcBef>
          <a:spcPct val="20000"/>
        </a:spcBef>
        <a:spcAft>
          <a:spcPct val="0"/>
        </a:spcAft>
        <a:buClr>
          <a:schemeClr val="tx1"/>
        </a:buClr>
        <a:buSzPct val="75000"/>
        <a:buChar char="–"/>
        <a:defRPr sz="2400">
          <a:solidFill>
            <a:schemeClr val="tx1"/>
          </a:solidFill>
          <a:latin typeface="+mn-lt"/>
          <a:cs typeface="B Nazanin" panose="00000400000000000000" pitchFamily="2" charset="-78"/>
        </a:defRPr>
      </a:lvl2pPr>
      <a:lvl3pPr marL="1143000" indent="-228600" algn="r" rtl="1"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cs typeface="B Nazanin" panose="00000400000000000000" pitchFamily="2" charset="-78"/>
        </a:defRPr>
      </a:lvl3pPr>
      <a:lvl4pPr marL="1600200" indent="-228600" algn="r" rtl="1" eaLnBrk="0" fontAlgn="base" hangingPunct="0">
        <a:spcBef>
          <a:spcPct val="20000"/>
        </a:spcBef>
        <a:spcAft>
          <a:spcPct val="0"/>
        </a:spcAft>
        <a:buClr>
          <a:schemeClr val="tx1"/>
        </a:buClr>
        <a:buSzPct val="80000"/>
        <a:buChar char="–"/>
        <a:defRPr sz="2000">
          <a:solidFill>
            <a:schemeClr val="tx1"/>
          </a:solidFill>
          <a:latin typeface="+mn-lt"/>
          <a:cs typeface="B Nazanin" panose="00000400000000000000" pitchFamily="2" charset="-78"/>
        </a:defRPr>
      </a:lvl4pPr>
      <a:lvl5pPr marL="2057400" indent="-228600" algn="r" rtl="1"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cs typeface="B Nazanin" panose="00000400000000000000" pitchFamily="2" charset="-78"/>
        </a:defRPr>
      </a:lvl5pPr>
      <a:lvl6pPr marL="2514600" indent="-228600" algn="r" rtl="1"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r" rtl="1"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r" rtl="1"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r" rtl="1"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p:txBody>
          <a:bodyPr/>
          <a:lstStyle/>
          <a:p>
            <a:pPr eaLnBrk="1" hangingPunct="1"/>
            <a:r>
              <a:rPr lang="fa-IR" altLang="en-US" dirty="0" smtClean="0"/>
              <a:t>معرفي درس ساختمان داده ها و الگوريتمها</a:t>
            </a:r>
            <a:endParaRPr lang="en-US" altLang="en-US" dirty="0" smtClean="0"/>
          </a:p>
        </p:txBody>
      </p:sp>
      <p:sp>
        <p:nvSpPr>
          <p:cNvPr id="3075" name="Rectangle 3"/>
          <p:cNvSpPr>
            <a:spLocks noGrp="1" noChangeArrowheads="1"/>
          </p:cNvSpPr>
          <p:nvPr>
            <p:ph type="subTitle" idx="1"/>
          </p:nvPr>
        </p:nvSpPr>
        <p:spPr>
          <a:xfrm>
            <a:off x="457200" y="2895600"/>
            <a:ext cx="4013200" cy="1822450"/>
          </a:xfrm>
        </p:spPr>
        <p:txBody>
          <a:bodyPr/>
          <a:lstStyle/>
          <a:p>
            <a:pPr eaLnBrk="1" hangingPunct="1"/>
            <a:r>
              <a:rPr lang="fa-IR" altLang="en-US" dirty="0" smtClean="0">
                <a:solidFill>
                  <a:schemeClr val="tx1"/>
                </a:solidFill>
              </a:rPr>
              <a:t>ساختمان داده ها و الگوريتمها</a:t>
            </a:r>
            <a:endParaRPr lang="en-US" altLang="en-US"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r>
              <a:rPr lang="fa-IR" altLang="en-US" sz="3200" dirty="0" smtClean="0"/>
              <a:t>نیاز به ساختمان داده ها</a:t>
            </a:r>
            <a:endParaRPr lang="en-US" altLang="en-US" sz="3200" dirty="0" smtClean="0"/>
          </a:p>
        </p:txBody>
      </p:sp>
      <p:sp>
        <p:nvSpPr>
          <p:cNvPr id="11267" name="Rectangle 3"/>
          <p:cNvSpPr>
            <a:spLocks noGrp="1" noChangeArrowheads="1"/>
          </p:cNvSpPr>
          <p:nvPr>
            <p:ph type="body" idx="1"/>
          </p:nvPr>
        </p:nvSpPr>
        <p:spPr>
          <a:xfrm>
            <a:off x="152400" y="1143000"/>
            <a:ext cx="8686800" cy="4943475"/>
          </a:xfrm>
        </p:spPr>
        <p:txBody>
          <a:bodyPr/>
          <a:lstStyle/>
          <a:p>
            <a:r>
              <a:rPr lang="fa-IR" altLang="en-US" dirty="0" smtClean="0"/>
              <a:t>داشتن ساختمان داده بهینه به دلایلی همچون ذیل ضروری است:</a:t>
            </a:r>
            <a:endParaRPr lang="en-US" altLang="en-US" dirty="0" smtClean="0"/>
          </a:p>
          <a:p>
            <a:pPr marL="400050" lvl="1" indent="0">
              <a:buNone/>
            </a:pPr>
            <a:r>
              <a:rPr lang="fa-IR" altLang="en-US" sz="2800" dirty="0" smtClean="0"/>
              <a:t>1</a:t>
            </a:r>
            <a:r>
              <a:rPr lang="fa-IR" altLang="en-US" sz="2800" dirty="0"/>
              <a:t>. اصلاح ساختار داده </a:t>
            </a:r>
            <a:r>
              <a:rPr lang="fa-IR" altLang="en-US" sz="2800" dirty="0" smtClean="0"/>
              <a:t>آسان تر می گردد.</a:t>
            </a:r>
            <a:endParaRPr lang="en-US" altLang="en-US" sz="2800" dirty="0" smtClean="0"/>
          </a:p>
          <a:p>
            <a:pPr marL="400050" lvl="1" indent="0">
              <a:buNone/>
            </a:pPr>
            <a:r>
              <a:rPr lang="fa-IR" altLang="en-US" sz="2800" dirty="0" smtClean="0"/>
              <a:t>2- </a:t>
            </a:r>
            <a:r>
              <a:rPr lang="fa-IR" altLang="en-US" sz="2800" dirty="0"/>
              <a:t>به </a:t>
            </a:r>
            <a:r>
              <a:rPr lang="fa-IR" altLang="en-US" sz="2800" dirty="0" smtClean="0"/>
              <a:t>مدت زمان </a:t>
            </a:r>
            <a:r>
              <a:rPr lang="fa-IR" altLang="en-US" sz="2800" dirty="0"/>
              <a:t>کمتری نیاز دارد</a:t>
            </a:r>
            <a:r>
              <a:rPr lang="fa-IR" altLang="en-US" sz="2800" dirty="0" smtClean="0"/>
              <a:t>.</a:t>
            </a:r>
            <a:endParaRPr lang="en-US" altLang="en-US" sz="2800" dirty="0" smtClean="0"/>
          </a:p>
          <a:p>
            <a:pPr marL="400050" lvl="1" indent="0">
              <a:buNone/>
            </a:pPr>
            <a:r>
              <a:rPr lang="fa-IR" altLang="en-US" sz="2800" dirty="0" smtClean="0"/>
              <a:t>3</a:t>
            </a:r>
            <a:r>
              <a:rPr lang="fa-IR" altLang="en-US" sz="2800" dirty="0"/>
              <a:t>. </a:t>
            </a:r>
            <a:r>
              <a:rPr lang="fa-IR" altLang="en-US" sz="2800" dirty="0" smtClean="0"/>
              <a:t>صرفه جویی در فضای ذخیره سازی حافظه.</a:t>
            </a:r>
            <a:endParaRPr lang="en-US" altLang="en-US" sz="2800" dirty="0" smtClean="0"/>
          </a:p>
          <a:p>
            <a:pPr marL="400050" lvl="1" indent="0">
              <a:buNone/>
            </a:pPr>
            <a:r>
              <a:rPr lang="fa-IR" altLang="en-US" sz="2800" dirty="0" smtClean="0"/>
              <a:t>4</a:t>
            </a:r>
            <a:r>
              <a:rPr lang="fa-IR" altLang="en-US" sz="2800" dirty="0"/>
              <a:t>. نمایش داده ها آسان </a:t>
            </a:r>
            <a:r>
              <a:rPr lang="fa-IR" altLang="en-US" sz="2800" dirty="0" smtClean="0"/>
              <a:t>می گردد.</a:t>
            </a:r>
            <a:endParaRPr lang="en-US" altLang="en-US" sz="2800" dirty="0" smtClean="0"/>
          </a:p>
          <a:p>
            <a:pPr marL="400050" lvl="1" indent="0">
              <a:buNone/>
            </a:pPr>
            <a:r>
              <a:rPr lang="fa-IR" altLang="en-US" sz="2800" dirty="0" smtClean="0"/>
              <a:t>5</a:t>
            </a:r>
            <a:r>
              <a:rPr lang="fa-IR" altLang="en-US" sz="2800" dirty="0"/>
              <a:t>. دسترسی </a:t>
            </a:r>
            <a:r>
              <a:rPr lang="fa-IR" altLang="en-US" sz="2800" dirty="0" smtClean="0"/>
              <a:t>آسان تر </a:t>
            </a:r>
            <a:r>
              <a:rPr lang="fa-IR" altLang="en-US" sz="2800" dirty="0"/>
              <a:t>به پایگاه داده بزرگ.</a:t>
            </a:r>
            <a:endParaRPr lang="en-US" altLang="en-U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a:xfrm>
            <a:off x="1371600" y="152400"/>
            <a:ext cx="5943600" cy="609600"/>
          </a:xfrm>
        </p:spPr>
        <p:txBody>
          <a:bodyPr/>
          <a:lstStyle/>
          <a:p>
            <a:r>
              <a:rPr lang="fa-IR" altLang="en-US" sz="3200" dirty="0" smtClean="0"/>
              <a:t>اهميت ساختمان داده ها- مثال 1</a:t>
            </a:r>
            <a:endParaRPr lang="en-US" altLang="en-US" sz="3200" dirty="0" smtClean="0"/>
          </a:p>
        </p:txBody>
      </p:sp>
      <p:sp>
        <p:nvSpPr>
          <p:cNvPr id="11267" name="Rectangle 3"/>
          <p:cNvSpPr>
            <a:spLocks noGrp="1" noChangeArrowheads="1"/>
          </p:cNvSpPr>
          <p:nvPr>
            <p:ph type="body" idx="1"/>
          </p:nvPr>
        </p:nvSpPr>
        <p:spPr>
          <a:xfrm>
            <a:off x="152400" y="1143000"/>
            <a:ext cx="8686800" cy="4943475"/>
          </a:xfrm>
        </p:spPr>
        <p:txBody>
          <a:bodyPr/>
          <a:lstStyle/>
          <a:p>
            <a:r>
              <a:rPr lang="fa-IR" altLang="en-US" dirty="0" smtClean="0"/>
              <a:t>اسامي دانشجويان دانشگاه، در ليستي نگهداري مي شود.</a:t>
            </a:r>
          </a:p>
          <a:p>
            <a:endParaRPr lang="fa-IR" altLang="en-US" dirty="0" smtClean="0"/>
          </a:p>
          <a:p>
            <a:r>
              <a:rPr lang="fa-IR" altLang="en-US" dirty="0" smtClean="0"/>
              <a:t>معمولا .....</a:t>
            </a:r>
          </a:p>
          <a:p>
            <a:pPr lvl="1"/>
            <a:r>
              <a:rPr lang="fa-IR" altLang="en-US" dirty="0" smtClean="0"/>
              <a:t>دانشجوهاي جديد به اين ليست اضافه مي شوند.</a:t>
            </a:r>
          </a:p>
          <a:p>
            <a:pPr lvl="1"/>
            <a:r>
              <a:rPr lang="fa-IR" altLang="en-US" dirty="0" smtClean="0"/>
              <a:t>دانشجويان فارغ التحصيل از اين ليست حذف مي شوند.</a:t>
            </a:r>
          </a:p>
          <a:p>
            <a:pPr lvl="1"/>
            <a:r>
              <a:rPr lang="fa-IR" altLang="en-US" dirty="0" smtClean="0"/>
              <a:t>براي آگاهي از سوابق دانشجويان، بايد اين ليست را جستجو کرد.</a:t>
            </a:r>
          </a:p>
          <a:p>
            <a:endParaRPr lang="fa-IR" altLang="en-US" dirty="0" smtClean="0"/>
          </a:p>
          <a:p>
            <a:r>
              <a:rPr lang="fa-IR" altLang="en-US" dirty="0" smtClean="0"/>
              <a:t>فرض کنيد:</a:t>
            </a:r>
          </a:p>
          <a:p>
            <a:pPr lvl="1"/>
            <a:r>
              <a:rPr lang="fa-IR" altLang="en-US" dirty="0" smtClean="0"/>
              <a:t>رکورد هر دانشجو با شماره دانشجويي او شناخته مي شود.</a:t>
            </a:r>
          </a:p>
          <a:p>
            <a:pPr lvl="1"/>
            <a:r>
              <a:rPr lang="fa-IR" altLang="en-US" dirty="0" smtClean="0"/>
              <a:t>اين شماره، عددي دورقمي است.</a:t>
            </a:r>
          </a:p>
          <a:p>
            <a:endParaRPr lang="en-US" altLang="en-US" dirty="0" smtClean="0"/>
          </a:p>
        </p:txBody>
      </p:sp>
    </p:spTree>
    <p:extLst>
      <p:ext uri="{BB962C8B-B14F-4D97-AF65-F5344CB8AC3E}">
        <p14:creationId xmlns:p14="http://schemas.microsoft.com/office/powerpoint/2010/main" val="1078423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a:xfrm>
            <a:off x="1828800" y="76200"/>
            <a:ext cx="5943600" cy="609600"/>
          </a:xfrm>
        </p:spPr>
        <p:txBody>
          <a:bodyPr/>
          <a:lstStyle/>
          <a:p>
            <a:r>
              <a:rPr lang="fa-IR" altLang="en-US" sz="3200" dirty="0" smtClean="0"/>
              <a:t>اهميت ساختمان داده ها- مثال 1</a:t>
            </a:r>
            <a:endParaRPr lang="en-US" altLang="en-US" sz="3200" dirty="0" smtClean="0"/>
          </a:p>
        </p:txBody>
      </p:sp>
      <p:sp>
        <p:nvSpPr>
          <p:cNvPr id="12291" name="Rectangle 3"/>
          <p:cNvSpPr>
            <a:spLocks noGrp="1" noChangeArrowheads="1"/>
          </p:cNvSpPr>
          <p:nvPr>
            <p:ph type="body" idx="1"/>
          </p:nvPr>
        </p:nvSpPr>
        <p:spPr>
          <a:xfrm>
            <a:off x="152400" y="1143000"/>
            <a:ext cx="8686800" cy="4943475"/>
          </a:xfrm>
        </p:spPr>
        <p:txBody>
          <a:bodyPr/>
          <a:lstStyle/>
          <a:p>
            <a:r>
              <a:rPr lang="fa-IR" altLang="en-US" dirty="0" smtClean="0"/>
              <a:t>روش اول : براي نگهداري اطلاعات دانشجويان</a:t>
            </a:r>
          </a:p>
          <a:p>
            <a:pPr lvl="1"/>
            <a:r>
              <a:rPr lang="fa-IR" altLang="en-US" dirty="0" smtClean="0"/>
              <a:t>از آرايه اي به طول 100 عضو استفاده کنيم.</a:t>
            </a:r>
          </a:p>
          <a:p>
            <a:pPr lvl="1"/>
            <a:r>
              <a:rPr lang="fa-IR" altLang="en-US" dirty="0" smtClean="0"/>
              <a:t>براي افزودن دانشجوي جديد، اولين محل خالي آرايه را پيدا کرده و رکورد او را ثبت کنيم.</a:t>
            </a:r>
          </a:p>
          <a:p>
            <a:pPr lvl="1"/>
            <a:r>
              <a:rPr lang="fa-IR" altLang="en-US" dirty="0" smtClean="0"/>
              <a:t>هنگام حذف نمودن، خانه آرايه مربوط به رکورد مورد نظر را خالي مي کنيم.</a:t>
            </a:r>
          </a:p>
          <a:p>
            <a:pPr lvl="1">
              <a:buFontTx/>
              <a:buNone/>
            </a:pPr>
            <a:endParaRPr lang="fa-IR" altLang="en-US" dirty="0" smtClean="0"/>
          </a:p>
          <a:p>
            <a:r>
              <a:rPr lang="fa-IR" altLang="en-US" dirty="0" smtClean="0"/>
              <a:t>براي پيدا کردن رکورد خاص، </a:t>
            </a:r>
          </a:p>
          <a:p>
            <a:pPr lvl="1"/>
            <a:r>
              <a:rPr lang="fa-IR" altLang="en-US" dirty="0" smtClean="0"/>
              <a:t>لازم است تک تک اعضاي آرايه را بررسي کنيم.</a:t>
            </a:r>
          </a:p>
          <a:p>
            <a:pPr lvl="1"/>
            <a:r>
              <a:rPr lang="fa-IR" altLang="en-US" dirty="0" smtClean="0"/>
              <a:t>در ليستهاي بزرگ اين کار مقرون به صرفه نيست.</a:t>
            </a:r>
          </a:p>
          <a:p>
            <a:pPr>
              <a:buFont typeface="Wingdings" pitchFamily="2" charset="2"/>
              <a:buNone/>
            </a:pPr>
            <a:endParaRPr lang="fa-IR"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a:xfrm>
            <a:off x="1219200" y="152400"/>
            <a:ext cx="5943600" cy="609600"/>
          </a:xfrm>
        </p:spPr>
        <p:txBody>
          <a:bodyPr/>
          <a:lstStyle/>
          <a:p>
            <a:r>
              <a:rPr lang="fa-IR" altLang="en-US" sz="3200" dirty="0" smtClean="0"/>
              <a:t>اهميت ساختمان داده ها- مثال 1</a:t>
            </a:r>
            <a:endParaRPr lang="en-US" altLang="en-US" sz="3200" dirty="0" smtClean="0"/>
          </a:p>
        </p:txBody>
      </p:sp>
      <p:sp>
        <p:nvSpPr>
          <p:cNvPr id="13315" name="Rectangle 3"/>
          <p:cNvSpPr>
            <a:spLocks noGrp="1" noChangeArrowheads="1"/>
          </p:cNvSpPr>
          <p:nvPr>
            <p:ph type="body" idx="1"/>
          </p:nvPr>
        </p:nvSpPr>
        <p:spPr>
          <a:xfrm>
            <a:off x="152400" y="1143000"/>
            <a:ext cx="8763000" cy="4943475"/>
          </a:xfrm>
        </p:spPr>
        <p:txBody>
          <a:bodyPr/>
          <a:lstStyle/>
          <a:p>
            <a:pPr>
              <a:lnSpc>
                <a:spcPct val="90000"/>
              </a:lnSpc>
            </a:pPr>
            <a:r>
              <a:rPr lang="fa-IR" altLang="en-US" dirty="0" smtClean="0"/>
              <a:t>روش دوم : براي نگهداري اطلاعات دانشجويان</a:t>
            </a:r>
          </a:p>
          <a:p>
            <a:pPr lvl="1">
              <a:lnSpc>
                <a:spcPct val="90000"/>
              </a:lnSpc>
            </a:pPr>
            <a:r>
              <a:rPr lang="fa-IR" altLang="en-US" dirty="0" smtClean="0"/>
              <a:t>از آرايه اي به طول 100 عضو استفاده کنيم.</a:t>
            </a:r>
          </a:p>
          <a:p>
            <a:pPr lvl="1">
              <a:lnSpc>
                <a:spcPct val="90000"/>
              </a:lnSpc>
            </a:pPr>
            <a:r>
              <a:rPr lang="fa-IR" altLang="en-US" dirty="0" smtClean="0"/>
              <a:t>هنگام حذف و اضافه نمودن رکوردها، ترتيب آرايه را بر اساس شماره دانشجويي حفظ کنيم.</a:t>
            </a:r>
          </a:p>
          <a:p>
            <a:pPr lvl="2">
              <a:lnSpc>
                <a:spcPct val="90000"/>
              </a:lnSpc>
            </a:pPr>
            <a:r>
              <a:rPr lang="fa-IR" altLang="en-US" dirty="0" smtClean="0"/>
              <a:t>لازم است عملياتي اضافي براي حفط ترتيب انجام دهيم.</a:t>
            </a:r>
          </a:p>
          <a:p>
            <a:pPr lvl="1">
              <a:lnSpc>
                <a:spcPct val="90000"/>
              </a:lnSpc>
              <a:buFontTx/>
              <a:buNone/>
            </a:pPr>
            <a:endParaRPr lang="fa-IR" altLang="en-US" dirty="0" smtClean="0"/>
          </a:p>
          <a:p>
            <a:pPr>
              <a:lnSpc>
                <a:spcPct val="90000"/>
              </a:lnSpc>
            </a:pPr>
            <a:r>
              <a:rPr lang="fa-IR" altLang="en-US" dirty="0" smtClean="0"/>
              <a:t>براي پيدا کردن رکورد خاص، لازم است تنها بخشي از آرايه را جستجو کنيم (چرا؟) </a:t>
            </a:r>
          </a:p>
          <a:p>
            <a:pPr lvl="1">
              <a:lnSpc>
                <a:spcPct val="90000"/>
              </a:lnSpc>
            </a:pPr>
            <a:r>
              <a:rPr lang="fa-IR" altLang="en-US" dirty="0" smtClean="0"/>
              <a:t>عمل حذف و اضافه نمودن رکوردها معمولا در مقاطعي خاص (مثل شروع سال تحصيلي ) انجام مي گيرند اما عمل جستجو همواره مورد نياز است.</a:t>
            </a:r>
          </a:p>
          <a:p>
            <a:pPr lvl="1">
              <a:lnSpc>
                <a:spcPct val="90000"/>
              </a:lnSpc>
            </a:pPr>
            <a:r>
              <a:rPr lang="fa-IR" altLang="en-US" dirty="0" smtClean="0"/>
              <a:t>استفاده از آرايه مرتب کاراتر از روش اول است</a:t>
            </a:r>
          </a:p>
          <a:p>
            <a:pPr lvl="2">
              <a:lnSpc>
                <a:spcPct val="90000"/>
              </a:lnSpc>
              <a:buFont typeface="Wingdings" pitchFamily="2" charset="2"/>
              <a:buNone/>
            </a:pPr>
            <a:endParaRPr lang="fa-IR"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a:xfrm>
            <a:off x="1143000" y="152400"/>
            <a:ext cx="5943600" cy="609600"/>
          </a:xfrm>
        </p:spPr>
        <p:txBody>
          <a:bodyPr/>
          <a:lstStyle/>
          <a:p>
            <a:r>
              <a:rPr lang="fa-IR" altLang="en-US" sz="3200" dirty="0" smtClean="0"/>
              <a:t>اهميت ساختمان داده ها- مثال 2</a:t>
            </a:r>
            <a:endParaRPr lang="en-US" altLang="en-US" sz="3200" dirty="0" smtClean="0"/>
          </a:p>
        </p:txBody>
      </p:sp>
      <p:sp>
        <p:nvSpPr>
          <p:cNvPr id="14339" name="Rectangle 3"/>
          <p:cNvSpPr>
            <a:spLocks noGrp="1" noChangeArrowheads="1"/>
          </p:cNvSpPr>
          <p:nvPr>
            <p:ph type="body" idx="1"/>
          </p:nvPr>
        </p:nvSpPr>
        <p:spPr/>
        <p:txBody>
          <a:bodyPr/>
          <a:lstStyle/>
          <a:p>
            <a:r>
              <a:rPr lang="fa-IR" altLang="en-US" dirty="0" smtClean="0"/>
              <a:t>تابع زير براي محاسبه توان نوشته شده است:</a:t>
            </a:r>
          </a:p>
          <a:p>
            <a:pPr algn="l" rtl="0" eaLnBrk="1" hangingPunct="1">
              <a:buFont typeface="Wingdings" pitchFamily="2" charset="2"/>
              <a:buNone/>
            </a:pPr>
            <a:r>
              <a:rPr lang="en-US" altLang="en-US" dirty="0" smtClean="0"/>
              <a:t>long power (long x, long y ) {</a:t>
            </a:r>
          </a:p>
          <a:p>
            <a:pPr algn="l" rtl="0" eaLnBrk="1" hangingPunct="1">
              <a:buFont typeface="Wingdings" pitchFamily="2" charset="2"/>
              <a:buNone/>
            </a:pPr>
            <a:r>
              <a:rPr lang="en-US" altLang="en-US" dirty="0" smtClean="0"/>
              <a:t>	long k = 1 ; </a:t>
            </a:r>
          </a:p>
          <a:p>
            <a:pPr algn="l" rtl="0" eaLnBrk="1" hangingPunct="1">
              <a:buFont typeface="Wingdings" pitchFamily="2" charset="2"/>
              <a:buNone/>
            </a:pPr>
            <a:r>
              <a:rPr lang="en-US" altLang="en-US" dirty="0" smtClean="0"/>
              <a:t>	for (long n=1 ; n &lt;= y ; n++) </a:t>
            </a:r>
            <a:endParaRPr lang="fa-IR" altLang="en-US" dirty="0" smtClean="0"/>
          </a:p>
          <a:p>
            <a:pPr algn="l" rtl="0" eaLnBrk="1" hangingPunct="1">
              <a:buFont typeface="Wingdings" pitchFamily="2" charset="2"/>
              <a:buNone/>
            </a:pPr>
            <a:r>
              <a:rPr lang="fa-IR" altLang="en-US" dirty="0"/>
              <a:t>	</a:t>
            </a:r>
            <a:r>
              <a:rPr lang="fa-IR" altLang="en-US" dirty="0" smtClean="0"/>
              <a:t>	</a:t>
            </a:r>
            <a:r>
              <a:rPr lang="en-US" altLang="en-US" dirty="0" smtClean="0"/>
              <a:t>k  = k * x ; </a:t>
            </a:r>
          </a:p>
          <a:p>
            <a:pPr algn="l" rtl="0" eaLnBrk="1" hangingPunct="1">
              <a:buFont typeface="Wingdings" pitchFamily="2" charset="2"/>
              <a:buNone/>
            </a:pPr>
            <a:r>
              <a:rPr lang="en-US" altLang="en-US" dirty="0" smtClean="0"/>
              <a:t>	return k ; </a:t>
            </a:r>
          </a:p>
          <a:p>
            <a:pPr algn="l" rtl="0" eaLnBrk="1" hangingPunct="1">
              <a:buFont typeface="Wingdings" pitchFamily="2" charset="2"/>
              <a:buNone/>
            </a:pPr>
            <a:r>
              <a:rPr lang="en-US" altLang="en-US" dirty="0" smtClean="0"/>
              <a:t>}</a:t>
            </a:r>
            <a:endParaRPr lang="fa-IR" altLang="en-US" dirty="0" smtClean="0"/>
          </a:p>
          <a:p>
            <a:r>
              <a:rPr lang="fa-IR" altLang="en-US" dirty="0" smtClean="0"/>
              <a:t>اين تابع براي محاسبه </a:t>
            </a:r>
            <a:r>
              <a:rPr lang="en-US" altLang="en-US" dirty="0" smtClean="0"/>
              <a:t>4</a:t>
            </a:r>
            <a:r>
              <a:rPr lang="en-US" altLang="en-US" baseline="30000" dirty="0" smtClean="0"/>
              <a:t>16</a:t>
            </a:r>
            <a:r>
              <a:rPr lang="fa-IR" altLang="en-US" dirty="0" smtClean="0"/>
              <a:t> ،  16 بار عمل ضرب انجام مي دهد</a:t>
            </a:r>
            <a:endParaRPr lang="en-US"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a:xfrm>
            <a:off x="1295400" y="152400"/>
            <a:ext cx="5943600" cy="609600"/>
          </a:xfrm>
        </p:spPr>
        <p:txBody>
          <a:bodyPr/>
          <a:lstStyle/>
          <a:p>
            <a:r>
              <a:rPr lang="fa-IR" altLang="en-US" sz="3200" dirty="0" smtClean="0"/>
              <a:t>اهميت ساختمان داده ها- مثال 2</a:t>
            </a:r>
            <a:endParaRPr lang="en-US" altLang="en-US" sz="3200" dirty="0" smtClean="0"/>
          </a:p>
        </p:txBody>
      </p:sp>
      <p:sp>
        <p:nvSpPr>
          <p:cNvPr id="15363" name="Rectangle 3"/>
          <p:cNvSpPr>
            <a:spLocks noGrp="1" noChangeArrowheads="1"/>
          </p:cNvSpPr>
          <p:nvPr>
            <p:ph type="body" idx="1"/>
          </p:nvPr>
        </p:nvSpPr>
        <p:spPr>
          <a:xfrm>
            <a:off x="228600" y="1143000"/>
            <a:ext cx="8305800" cy="4943475"/>
          </a:xfrm>
        </p:spPr>
        <p:txBody>
          <a:bodyPr/>
          <a:lstStyle/>
          <a:p>
            <a:r>
              <a:rPr lang="fa-IR" altLang="en-US" sz="2400" dirty="0" smtClean="0"/>
              <a:t>تابع زير نيز براي محاسبه توان نوشته شده است:</a:t>
            </a:r>
          </a:p>
          <a:p>
            <a:pPr algn="l" rtl="0">
              <a:buFont typeface="Wingdings" pitchFamily="2" charset="2"/>
              <a:buNone/>
            </a:pPr>
            <a:r>
              <a:rPr lang="en-US" altLang="en-US" sz="2400" dirty="0" smtClean="0"/>
              <a:t>long power (long x, long y ) {</a:t>
            </a:r>
          </a:p>
          <a:p>
            <a:pPr algn="l" rtl="0">
              <a:buFont typeface="Wingdings" pitchFamily="2" charset="2"/>
              <a:buNone/>
            </a:pPr>
            <a:r>
              <a:rPr lang="en-US" altLang="en-US" sz="2400" dirty="0" smtClean="0"/>
              <a:t>	long k = 1 ; </a:t>
            </a:r>
          </a:p>
          <a:p>
            <a:pPr algn="l" rtl="0">
              <a:buFont typeface="Wingdings" pitchFamily="2" charset="2"/>
              <a:buNone/>
            </a:pPr>
            <a:r>
              <a:rPr lang="en-US" altLang="en-US" sz="2400" dirty="0" smtClean="0"/>
              <a:t>	while ( y &gt; 1 ) {</a:t>
            </a:r>
          </a:p>
          <a:p>
            <a:pPr algn="l" rtl="0">
              <a:buFont typeface="Wingdings" pitchFamily="2" charset="2"/>
              <a:buNone/>
            </a:pPr>
            <a:r>
              <a:rPr lang="en-US" altLang="en-US" sz="2400" dirty="0" smtClean="0"/>
              <a:t>		if ( y %2  == 0 ) </a:t>
            </a:r>
            <a:endParaRPr lang="fa-IR" altLang="en-US" sz="2400" dirty="0" smtClean="0"/>
          </a:p>
          <a:p>
            <a:pPr algn="l" rtl="0">
              <a:buFont typeface="Wingdings" pitchFamily="2" charset="2"/>
              <a:buNone/>
            </a:pPr>
            <a:r>
              <a:rPr lang="fa-IR" altLang="en-US" sz="2400" dirty="0"/>
              <a:t>	</a:t>
            </a:r>
            <a:r>
              <a:rPr lang="fa-IR" altLang="en-US" sz="2400" dirty="0" smtClean="0"/>
              <a:t>		</a:t>
            </a:r>
            <a:r>
              <a:rPr lang="en-US" altLang="en-US" sz="2400" dirty="0" smtClean="0"/>
              <a:t>{x = x * x ;        y = y /2 ;}</a:t>
            </a:r>
          </a:p>
          <a:p>
            <a:pPr algn="l" rtl="0">
              <a:buFont typeface="Wingdings" pitchFamily="2" charset="2"/>
              <a:buNone/>
            </a:pPr>
            <a:r>
              <a:rPr lang="en-US" altLang="en-US" sz="2400" dirty="0" smtClean="0"/>
              <a:t>		else { </a:t>
            </a:r>
            <a:endParaRPr lang="fa-IR" altLang="en-US" sz="2400" dirty="0" smtClean="0"/>
          </a:p>
          <a:p>
            <a:pPr algn="l" rtl="0">
              <a:buFont typeface="Wingdings" pitchFamily="2" charset="2"/>
              <a:buNone/>
            </a:pPr>
            <a:r>
              <a:rPr lang="fa-IR" altLang="en-US" sz="2400" dirty="0"/>
              <a:t>	</a:t>
            </a:r>
            <a:r>
              <a:rPr lang="fa-IR" altLang="en-US" sz="2400" dirty="0" smtClean="0"/>
              <a:t>		</a:t>
            </a:r>
            <a:r>
              <a:rPr lang="en-US" altLang="en-US" sz="2400" dirty="0" smtClean="0"/>
              <a:t>k = k * x ;      x = x * x ;       y = (y-1) /2 ;}</a:t>
            </a:r>
          </a:p>
          <a:p>
            <a:pPr algn="l" rtl="0">
              <a:buFont typeface="Wingdings" pitchFamily="2" charset="2"/>
              <a:buNone/>
            </a:pPr>
            <a:r>
              <a:rPr lang="en-US" altLang="en-US" sz="2400" dirty="0" smtClean="0"/>
              <a:t>  } </a:t>
            </a:r>
            <a:endParaRPr lang="fa-IR" altLang="en-US" sz="2400" dirty="0" smtClean="0"/>
          </a:p>
          <a:p>
            <a:pPr algn="l" rtl="0">
              <a:buFont typeface="Wingdings" pitchFamily="2" charset="2"/>
              <a:buNone/>
            </a:pPr>
            <a:r>
              <a:rPr lang="fa-IR" altLang="en-US" sz="2400" dirty="0" smtClean="0"/>
              <a:t>	</a:t>
            </a:r>
            <a:r>
              <a:rPr lang="en-US" altLang="en-US" sz="2400" dirty="0" smtClean="0"/>
              <a:t>return k * x ;</a:t>
            </a:r>
            <a:endParaRPr lang="fa-IR" altLang="en-US" sz="2400" dirty="0" smtClean="0"/>
          </a:p>
          <a:p>
            <a:pPr algn="l" rtl="0">
              <a:buFont typeface="Wingdings" pitchFamily="2" charset="2"/>
              <a:buNone/>
            </a:pPr>
            <a:r>
              <a:rPr lang="en-US" altLang="en-US" sz="2400" dirty="0" smtClean="0"/>
              <a:t> }</a:t>
            </a:r>
            <a:endParaRPr lang="fa-IR" altLang="en-US" sz="2400" dirty="0" smtClean="0"/>
          </a:p>
          <a:p>
            <a:r>
              <a:rPr lang="fa-IR" altLang="en-US" sz="2400" dirty="0" smtClean="0"/>
              <a:t>اين تابع براي محاسبه </a:t>
            </a:r>
            <a:r>
              <a:rPr lang="en-US" altLang="en-US" sz="2400" dirty="0" smtClean="0"/>
              <a:t>4</a:t>
            </a:r>
            <a:r>
              <a:rPr lang="en-US" altLang="en-US" sz="2400" baseline="30000" dirty="0" smtClean="0"/>
              <a:t>16</a:t>
            </a:r>
            <a:r>
              <a:rPr lang="fa-IR" altLang="en-US" sz="2400" dirty="0" smtClean="0"/>
              <a:t> ،  8 بار عمل ضرب يا تقسيم انجام مي دهد</a:t>
            </a:r>
            <a:endParaRPr lang="en-US" alt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a:xfrm>
            <a:off x="1600200" y="228600"/>
            <a:ext cx="5943600" cy="609600"/>
          </a:xfrm>
        </p:spPr>
        <p:txBody>
          <a:bodyPr/>
          <a:lstStyle/>
          <a:p>
            <a:pPr algn="ctr"/>
            <a:r>
              <a:rPr lang="fa-IR" altLang="en-US" sz="3200" dirty="0" smtClean="0"/>
              <a:t>اهمیت ساختمان داده ها - خلاصه</a:t>
            </a:r>
            <a:endParaRPr lang="en-US" altLang="en-US" sz="3200" dirty="0" smtClean="0"/>
          </a:p>
        </p:txBody>
      </p:sp>
      <p:sp>
        <p:nvSpPr>
          <p:cNvPr id="16387" name="Rectangle 3"/>
          <p:cNvSpPr>
            <a:spLocks noGrp="1" noChangeArrowheads="1"/>
          </p:cNvSpPr>
          <p:nvPr>
            <p:ph type="body" idx="1"/>
          </p:nvPr>
        </p:nvSpPr>
        <p:spPr>
          <a:xfrm>
            <a:off x="152400" y="1143000"/>
            <a:ext cx="8382000" cy="4943475"/>
          </a:xfrm>
        </p:spPr>
        <p:txBody>
          <a:bodyPr/>
          <a:lstStyle/>
          <a:p>
            <a:r>
              <a:rPr lang="fa-IR" altLang="en-US" sz="3200" dirty="0" smtClean="0"/>
              <a:t>با استفاده از آرايه مرتب (مثال 1) مي توان کارايي برنامه مديريت اطلاعات را بهبود بخشيد.</a:t>
            </a:r>
          </a:p>
          <a:p>
            <a:endParaRPr lang="fa-IR" altLang="en-US" sz="3200" dirty="0" smtClean="0"/>
          </a:p>
          <a:p>
            <a:r>
              <a:rPr lang="fa-IR" altLang="en-US" sz="3200" dirty="0" smtClean="0"/>
              <a:t>با نگهداري نتيجه محاسبات پيشين (مثال 2)، مي توان از انجام دوباره آنها جلوگيري و در زمان صرفه جويي کرد. </a:t>
            </a:r>
          </a:p>
          <a:p>
            <a:endParaRPr lang="fa-IR" altLang="en-US" sz="3200" dirty="0" smtClean="0"/>
          </a:p>
          <a:p>
            <a:pPr>
              <a:buFont typeface="Wingdings" pitchFamily="2" charset="2"/>
              <a:buNone/>
            </a:pPr>
            <a:endParaRPr lang="en-US" altLang="en-US" sz="3200" dirty="0" smtClean="0"/>
          </a:p>
        </p:txBody>
      </p:sp>
    </p:spTree>
  </p:cSld>
  <p:clrMapOvr>
    <a:masterClrMapping/>
  </p:clrMapOvr>
  <p:timing>
    <p:tnLst>
      <p:par>
        <p:cTn id="1" dur="indefinite" restart="never" nodeType="tmRoot"/>
      </p:par>
    </p:tnLst>
    <p:bldLst>
      <p:bldP spid="16387" grpId="0" build="p">
        <p:tmplLst>
          <p:tmpl lvl="1">
            <p:tnLst>
              <p:par>
                <p:cTn presetID="3" presetClass="entr" presetSubtype="1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 lvl="3">
            <p:tnLst>
              <p:par>
                <p:cTn presetID="3" presetClass="entr" presetSubtype="1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Lst>
      </p:b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r>
              <a:rPr lang="fa-IR" altLang="en-US" sz="3200" dirty="0" smtClean="0"/>
              <a:t>دسته بندی انواع ساختمان داده</a:t>
            </a:r>
            <a:endParaRPr lang="en-US" altLang="en-US" sz="3200" dirty="0" smtClean="0"/>
          </a:p>
        </p:txBody>
      </p:sp>
      <p:sp>
        <p:nvSpPr>
          <p:cNvPr id="3" name="AutoShape 4" descr="https://www.altexsoft.com/static/blog-post/2024/2/59771e86-6989-4a76-9695-1e572a24c2ed.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www.altexsoft.com/static/blog-post/2024/2/59771e86-6989-4a76-9695-1e572a24c2ed.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7885" r="7799" b="10531"/>
          <a:stretch/>
        </p:blipFill>
        <p:spPr bwMode="auto">
          <a:xfrm>
            <a:off x="224951" y="1600200"/>
            <a:ext cx="8570515" cy="3681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469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r>
              <a:rPr lang="fa-IR" altLang="en-US" sz="3200" dirty="0" smtClean="0"/>
              <a:t>انواع ساختمان داده</a:t>
            </a:r>
            <a:endParaRPr lang="en-US" altLang="en-US" sz="3200" dirty="0" smtClean="0"/>
          </a:p>
        </p:txBody>
      </p:sp>
      <p:sp>
        <p:nvSpPr>
          <p:cNvPr id="16387" name="Rectangle 3"/>
          <p:cNvSpPr>
            <a:spLocks noGrp="1" noChangeArrowheads="1"/>
          </p:cNvSpPr>
          <p:nvPr>
            <p:ph type="body" idx="1"/>
          </p:nvPr>
        </p:nvSpPr>
        <p:spPr/>
        <p:txBody>
          <a:bodyPr/>
          <a:lstStyle/>
          <a:p>
            <a:r>
              <a:rPr lang="fa-IR" altLang="en-US" b="1" dirty="0"/>
              <a:t>ساختار داده خطی:</a:t>
            </a:r>
            <a:r>
              <a:rPr lang="fa-IR" altLang="en-US" dirty="0"/>
              <a:t> ساختار داده ای که در آن عناصر داده به صورت متوالی یا خطی مرتب می شوند، جایی که هر عنصر به عناصر مجاور قبلی و بعدی خود متصل می شود، ساختار داده خطی نامیده می شود</a:t>
            </a:r>
            <a:r>
              <a:rPr lang="fa-IR" altLang="en-US" dirty="0" smtClean="0"/>
              <a:t>.</a:t>
            </a:r>
            <a:endParaRPr lang="en-US" altLang="en-US" dirty="0" smtClean="0"/>
          </a:p>
          <a:p>
            <a:r>
              <a:rPr lang="fa-IR" altLang="en-US" dirty="0" smtClean="0"/>
              <a:t>نمونه </a:t>
            </a:r>
            <a:r>
              <a:rPr lang="fa-IR" altLang="en-US" dirty="0"/>
              <a:t>هایی از ساختارهای داده خطی عبارتند از: آرایه، پشته، صف، لیست پیوندی و غیره</a:t>
            </a:r>
            <a:r>
              <a:rPr lang="fa-IR" altLang="en-US" dirty="0" smtClean="0"/>
              <a:t>.</a:t>
            </a:r>
            <a:endParaRPr lang="en-US" altLang="en-US" dirty="0" smtClean="0"/>
          </a:p>
          <a:p>
            <a:endParaRPr lang="en-US" altLang="en-US" dirty="0" smtClean="0"/>
          </a:p>
          <a:p>
            <a:r>
              <a:rPr lang="fa-IR" altLang="en-US" b="1" dirty="0" smtClean="0"/>
              <a:t>ساختار </a:t>
            </a:r>
            <a:r>
              <a:rPr lang="fa-IR" altLang="en-US" b="1" dirty="0"/>
              <a:t>داده غیرخطی:</a:t>
            </a:r>
            <a:r>
              <a:rPr lang="fa-IR" altLang="en-US" dirty="0"/>
              <a:t> به ساختارهای داده ای که عناصر داده به صورت متوالی یا خطی قرار نگرفته اند، ساختارهای داده غیرخطی می گویند. در یک ساختار داده غیر خطی، ما نمی‌توانیم همه عناصر را تنها در یک اجرا طی کنیم</a:t>
            </a:r>
            <a:r>
              <a:rPr lang="fa-IR" altLang="en-US" dirty="0" smtClean="0"/>
              <a:t>.</a:t>
            </a:r>
            <a:endParaRPr lang="en-US" altLang="en-US" dirty="0" smtClean="0"/>
          </a:p>
          <a:p>
            <a:r>
              <a:rPr lang="fa-IR" altLang="en-US" dirty="0" smtClean="0"/>
              <a:t>نمونه‌هایی </a:t>
            </a:r>
            <a:r>
              <a:rPr lang="fa-IR" altLang="en-US" dirty="0"/>
              <a:t>از ساختارهای داده غیرخطی درختان و </a:t>
            </a:r>
            <a:r>
              <a:rPr lang="fa-IR" altLang="en-US" dirty="0" smtClean="0"/>
              <a:t>گراف ها هستند</a:t>
            </a:r>
            <a:r>
              <a:rPr lang="fa-IR" altLang="en-US" dirty="0"/>
              <a:t>.</a:t>
            </a:r>
            <a:endParaRPr lang="en-US" altLang="en-US" dirty="0" smtClean="0"/>
          </a:p>
        </p:txBody>
      </p:sp>
    </p:spTree>
    <p:extLst>
      <p:ext uri="{BB962C8B-B14F-4D97-AF65-F5344CB8AC3E}">
        <p14:creationId xmlns:p14="http://schemas.microsoft.com/office/powerpoint/2010/main" val="263927662"/>
      </p:ext>
    </p:extLst>
  </p:cSld>
  <p:clrMapOvr>
    <a:masterClrMapping/>
  </p:clrMapOvr>
  <p:timing>
    <p:tnLst>
      <p:par>
        <p:cTn id="1" dur="indefinite" restart="never" nodeType="tmRoot"/>
      </p:par>
    </p:tnLst>
    <p:bldLst>
      <p:bldP spid="16387" grpId="0" build="p">
        <p:tmplLst>
          <p:tmpl lvl="1">
            <p:tnLst>
              <p:par>
                <p:cTn presetID="3" presetClass="entr" presetSubtype="1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 lvl="3">
            <p:tnLst>
              <p:par>
                <p:cTn presetID="3" presetClass="entr" presetSubtype="1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Lst>
      </p:b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r>
              <a:rPr lang="fa-IR" altLang="en-US" sz="3200" dirty="0"/>
              <a:t>انواع ساختمان داده</a:t>
            </a:r>
            <a:endParaRPr lang="en-US" altLang="en-US" sz="3200" dirty="0" smtClean="0"/>
          </a:p>
        </p:txBody>
      </p:sp>
      <p:sp>
        <p:nvSpPr>
          <p:cNvPr id="16387" name="Rectangle 3"/>
          <p:cNvSpPr>
            <a:spLocks noGrp="1" noChangeArrowheads="1"/>
          </p:cNvSpPr>
          <p:nvPr>
            <p:ph type="body" idx="1"/>
          </p:nvPr>
        </p:nvSpPr>
        <p:spPr/>
        <p:txBody>
          <a:bodyPr/>
          <a:lstStyle/>
          <a:p>
            <a:r>
              <a:rPr lang="fa-IR" altLang="en-US" dirty="0" smtClean="0"/>
              <a:t>ساختار </a:t>
            </a:r>
            <a:r>
              <a:rPr lang="fa-IR" altLang="en-US" dirty="0"/>
              <a:t>داده ایستا: ساختار داده ایستا دارای اندازه حافظه ثابت است. دسترسی به عناصر در یک ساختار داده ایستا آسان تر است</a:t>
            </a:r>
            <a:r>
              <a:rPr lang="fa-IR" altLang="en-US" dirty="0" smtClean="0"/>
              <a:t>.</a:t>
            </a:r>
            <a:endParaRPr lang="en-US" altLang="en-US" dirty="0" smtClean="0"/>
          </a:p>
          <a:p>
            <a:r>
              <a:rPr lang="fa-IR" altLang="en-US" dirty="0" smtClean="0"/>
              <a:t>نمونه </a:t>
            </a:r>
            <a:r>
              <a:rPr lang="fa-IR" altLang="en-US" dirty="0"/>
              <a:t>ای از این ساختار داده یک آرایه است</a:t>
            </a:r>
            <a:r>
              <a:rPr lang="fa-IR" altLang="en-US" dirty="0" smtClean="0"/>
              <a:t>.</a:t>
            </a:r>
            <a:endParaRPr lang="en-US" altLang="en-US" dirty="0" smtClean="0"/>
          </a:p>
          <a:p>
            <a:endParaRPr lang="en-US" altLang="en-US" dirty="0" smtClean="0"/>
          </a:p>
          <a:p>
            <a:r>
              <a:rPr lang="fa-IR" altLang="en-US" dirty="0" smtClean="0"/>
              <a:t>ساختار </a:t>
            </a:r>
            <a:r>
              <a:rPr lang="fa-IR" altLang="en-US" dirty="0"/>
              <a:t>داده پویا: در ساختار داده پویا، اندازه ثابت </a:t>
            </a:r>
            <a:r>
              <a:rPr lang="fa-IR" altLang="en-US" dirty="0" smtClean="0"/>
              <a:t>نیست و می </a:t>
            </a:r>
            <a:r>
              <a:rPr lang="fa-IR" altLang="en-US" dirty="0"/>
              <a:t>تواند به طور تصادفی در طول زمان اجرا به روز شود </a:t>
            </a:r>
            <a:r>
              <a:rPr lang="fa-IR" altLang="en-US"/>
              <a:t>که </a:t>
            </a:r>
            <a:r>
              <a:rPr lang="fa-IR" altLang="en-US" smtClean="0"/>
              <a:t>برای مدیریت بهتر حافظه موثرتر عمل می کند.</a:t>
            </a:r>
            <a:endParaRPr lang="en-US" altLang="en-US" dirty="0" smtClean="0"/>
          </a:p>
          <a:p>
            <a:r>
              <a:rPr lang="fa-IR" altLang="en-US" dirty="0" smtClean="0"/>
              <a:t>نمونه </a:t>
            </a:r>
            <a:r>
              <a:rPr lang="fa-IR" altLang="en-US" dirty="0"/>
              <a:t>هایی از این ساختار داده عبارتند از: صف، پشته و غیره</a:t>
            </a:r>
            <a:r>
              <a:rPr lang="fa-IR" altLang="en-US" dirty="0" smtClean="0"/>
              <a:t>.</a:t>
            </a:r>
            <a:endParaRPr lang="en-US" altLang="en-US" dirty="0" smtClean="0"/>
          </a:p>
        </p:txBody>
      </p:sp>
    </p:spTree>
    <p:extLst>
      <p:ext uri="{BB962C8B-B14F-4D97-AF65-F5344CB8AC3E}">
        <p14:creationId xmlns:p14="http://schemas.microsoft.com/office/powerpoint/2010/main" val="4073542866"/>
      </p:ext>
    </p:extLst>
  </p:cSld>
  <p:clrMapOvr>
    <a:masterClrMapping/>
  </p:clrMapOvr>
  <p:timing>
    <p:tnLst>
      <p:par>
        <p:cTn id="1" dur="indefinite" restart="never" nodeType="tmRoot"/>
      </p:par>
    </p:tnLst>
    <p:bldLst>
      <p:bldP spid="16387" grpId="0" build="p">
        <p:tmplLst>
          <p:tmpl lvl="1">
            <p:tnLst>
              <p:par>
                <p:cTn presetID="3" presetClass="entr" presetSubtype="1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 lvl="3">
            <p:tnLst>
              <p:par>
                <p:cTn presetID="3" presetClass="entr" presetSubtype="1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blinds(horizontal)">
                      <p:cBhvr>
                        <p:cTn dur="500"/>
                        <p:tgtEl>
                          <p:spTgt spid="16387"/>
                        </p:tgtEl>
                      </p:cBhvr>
                    </p:animEffect>
                  </p:childTnLst>
                </p:cTn>
              </p:par>
            </p:tnLst>
          </p:tmpl>
        </p:tmplLst>
      </p:b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r>
              <a:rPr lang="fa-IR" altLang="en-US" sz="3200" dirty="0" smtClean="0"/>
              <a:t>اهداف درس</a:t>
            </a:r>
            <a:endParaRPr lang="en-US" altLang="en-US" sz="3200" dirty="0" smtClean="0"/>
          </a:p>
        </p:txBody>
      </p:sp>
      <p:sp>
        <p:nvSpPr>
          <p:cNvPr id="4099" name="Rectangle 3"/>
          <p:cNvSpPr>
            <a:spLocks noGrp="1" noChangeArrowheads="1"/>
          </p:cNvSpPr>
          <p:nvPr>
            <p:ph type="body" idx="1"/>
          </p:nvPr>
        </p:nvSpPr>
        <p:spPr>
          <a:xfrm>
            <a:off x="152400" y="1143000"/>
            <a:ext cx="8686800" cy="5562600"/>
          </a:xfrm>
        </p:spPr>
        <p:txBody>
          <a:bodyPr/>
          <a:lstStyle/>
          <a:p>
            <a:pPr marL="533400" indent="-533400" eaLnBrk="1" hangingPunct="1"/>
            <a:r>
              <a:rPr lang="fa-IR" altLang="en-US" dirty="0" smtClean="0"/>
              <a:t>هر برنامه اي که کاري انجام مي دهد، با داده ها سر و کار دارد.</a:t>
            </a:r>
          </a:p>
          <a:p>
            <a:pPr marL="914400" lvl="1" indent="-457200" eaLnBrk="1" hangingPunct="1"/>
            <a:r>
              <a:rPr lang="fa-IR" altLang="en-US" dirty="0" smtClean="0"/>
              <a:t>بنابراين لازم است داده ها به يک شکل نمايش داده شوند. </a:t>
            </a:r>
          </a:p>
          <a:p>
            <a:pPr marL="914400" lvl="1" indent="-457200" eaLnBrk="1" hangingPunct="1"/>
            <a:r>
              <a:rPr lang="fa-IR" altLang="en-US" dirty="0" smtClean="0"/>
              <a:t>براي کار با داده ها از الگوريتم هايي استفاده مي کنيم. </a:t>
            </a:r>
          </a:p>
          <a:p>
            <a:pPr marL="914400" lvl="1" indent="-457200" eaLnBrk="1" hangingPunct="1"/>
            <a:r>
              <a:rPr lang="fa-IR" altLang="en-US" dirty="0" smtClean="0"/>
              <a:t>بنابراين همه برنامه ها داده ها را به شکل هاي گوناگون نمايش مي دهند و از الگوريتم</a:t>
            </a:r>
            <a:r>
              <a:rPr lang="en-US" altLang="en-US" dirty="0" smtClean="0"/>
              <a:t> </a:t>
            </a:r>
            <a:r>
              <a:rPr lang="fa-IR" altLang="en-US" dirty="0" smtClean="0"/>
              <a:t>هايي براي کار با داده استفاده مي کنند.</a:t>
            </a:r>
          </a:p>
          <a:p>
            <a:pPr marL="533400" indent="-533400" eaLnBrk="1" hangingPunct="1"/>
            <a:r>
              <a:rPr lang="fa-IR" altLang="en-US" dirty="0" smtClean="0"/>
              <a:t>برنامه خوب، برنامه اي است که :</a:t>
            </a:r>
          </a:p>
          <a:p>
            <a:pPr marL="914400" lvl="1" indent="-457200" eaLnBrk="1" hangingPunct="1">
              <a:buFontTx/>
              <a:buAutoNum type="arabicPeriod"/>
            </a:pPr>
            <a:r>
              <a:rPr lang="fa-IR" altLang="en-US" dirty="0" smtClean="0"/>
              <a:t>کار خواسته شده را بدرستي انجام دهد. </a:t>
            </a:r>
          </a:p>
          <a:p>
            <a:pPr marL="914400" lvl="1" indent="-457200" eaLnBrk="1" hangingPunct="1">
              <a:buFontTx/>
              <a:buAutoNum type="arabicPeriod"/>
            </a:pPr>
            <a:r>
              <a:rPr lang="fa-IR" altLang="en-US" dirty="0" smtClean="0"/>
              <a:t>در زمان معقول پاسخ دهد و از منابع موجود به اندازه نيازش استفاده کند</a:t>
            </a:r>
          </a:p>
          <a:p>
            <a:pPr marL="914400" lvl="1" indent="-457200" eaLnBrk="1" hangingPunct="1">
              <a:buFontTx/>
              <a:buAutoNum type="arabicPeriod"/>
            </a:pPr>
            <a:r>
              <a:rPr lang="fa-IR" altLang="en-US" dirty="0" smtClean="0"/>
              <a:t>با ديگر برنامه ها، به صورت مسالمت آميز اجرا شود.</a:t>
            </a:r>
          </a:p>
          <a:p>
            <a:pPr marL="914400" lvl="1" indent="-457200" eaLnBrk="1" hangingPunct="1">
              <a:buFontTx/>
              <a:buAutoNum type="arabicPeriod"/>
            </a:pPr>
            <a:r>
              <a:rPr lang="fa-IR" altLang="en-US"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a:xfrm>
            <a:off x="990600" y="152400"/>
            <a:ext cx="5943600" cy="609600"/>
          </a:xfrm>
        </p:spPr>
        <p:txBody>
          <a:bodyPr/>
          <a:lstStyle/>
          <a:p>
            <a:pPr eaLnBrk="1" hangingPunct="1"/>
            <a:r>
              <a:rPr lang="fa-IR" altLang="en-US" sz="3200" dirty="0" smtClean="0"/>
              <a:t>برخی ساختان داده های مشهور</a:t>
            </a:r>
            <a:endParaRPr lang="en-US" altLang="en-US" sz="32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81224"/>
            <a:ext cx="7620000" cy="331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800600"/>
            <a:ext cx="7848600" cy="1557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7696200" y="1181224"/>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3200" b="1" dirty="0" smtClean="0">
                <a:solidFill>
                  <a:srgbClr val="000000"/>
                </a:solidFill>
                <a:cs typeface="B Nazanin" panose="00000400000000000000" pitchFamily="2" charset="-78"/>
              </a:rPr>
              <a:t>آرایه</a:t>
            </a:r>
            <a:endParaRPr lang="en-US" sz="3200" b="1" dirty="0">
              <a:solidFill>
                <a:srgbClr val="000000"/>
              </a:solidFill>
              <a:cs typeface="B Nazanin" panose="00000400000000000000" pitchFamily="2" charset="-78"/>
            </a:endParaRPr>
          </a:p>
        </p:txBody>
      </p:sp>
      <p:sp>
        <p:nvSpPr>
          <p:cNvPr id="8" name="Rounded Rectangle 7"/>
          <p:cNvSpPr/>
          <p:nvPr/>
        </p:nvSpPr>
        <p:spPr>
          <a:xfrm>
            <a:off x="6781800" y="4038600"/>
            <a:ext cx="2209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3200" b="1" dirty="0" smtClean="0">
                <a:solidFill>
                  <a:srgbClr val="000000"/>
                </a:solidFill>
                <a:cs typeface="B Nazanin" panose="00000400000000000000" pitchFamily="2" charset="-78"/>
              </a:rPr>
              <a:t>لیست پیوندی</a:t>
            </a:r>
            <a:endParaRPr lang="en-US" sz="3200" b="1" dirty="0">
              <a:solidFill>
                <a:srgbClr val="000000"/>
              </a:solidFill>
              <a:cs typeface="B Nazanin" panose="00000400000000000000" pitchFamily="2" charset="-78"/>
            </a:endParaRPr>
          </a:p>
        </p:txBody>
      </p:sp>
    </p:spTree>
    <p:extLst>
      <p:ext uri="{BB962C8B-B14F-4D97-AF65-F5344CB8AC3E}">
        <p14:creationId xmlns:p14="http://schemas.microsoft.com/office/powerpoint/2010/main" val="26095112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a:xfrm>
            <a:off x="1143000" y="152400"/>
            <a:ext cx="5943600" cy="609600"/>
          </a:xfrm>
        </p:spPr>
        <p:txBody>
          <a:bodyPr/>
          <a:lstStyle/>
          <a:p>
            <a:pPr algn="ctr" eaLnBrk="1" hangingPunct="1"/>
            <a:r>
              <a:rPr lang="fa-IR" altLang="en-US" sz="3200" dirty="0" smtClean="0"/>
              <a:t>برخی ساختان داده های مشهور</a:t>
            </a:r>
            <a:endParaRPr lang="en-US" altLang="en-US" sz="32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35316"/>
            <a:ext cx="7543800" cy="2315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191000"/>
            <a:ext cx="7621588" cy="2593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a:xfrm>
            <a:off x="7696200" y="40386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3200" b="1" dirty="0" smtClean="0">
                <a:solidFill>
                  <a:srgbClr val="000000"/>
                </a:solidFill>
                <a:cs typeface="B Nazanin" panose="00000400000000000000" pitchFamily="2" charset="-78"/>
              </a:rPr>
              <a:t>صف</a:t>
            </a:r>
            <a:endParaRPr lang="en-US" sz="3200" b="1" dirty="0">
              <a:solidFill>
                <a:srgbClr val="000000"/>
              </a:solidFill>
              <a:cs typeface="B Nazanin" panose="00000400000000000000" pitchFamily="2" charset="-78"/>
            </a:endParaRPr>
          </a:p>
        </p:txBody>
      </p:sp>
      <p:sp>
        <p:nvSpPr>
          <p:cNvPr id="3" name="Rounded Rectangle 2"/>
          <p:cNvSpPr/>
          <p:nvPr/>
        </p:nvSpPr>
        <p:spPr>
          <a:xfrm>
            <a:off x="7696200" y="1181224"/>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3200" b="1" dirty="0" smtClean="0">
                <a:solidFill>
                  <a:srgbClr val="000000"/>
                </a:solidFill>
                <a:cs typeface="B Nazanin" panose="00000400000000000000" pitchFamily="2" charset="-78"/>
              </a:rPr>
              <a:t>پشته</a:t>
            </a:r>
            <a:endParaRPr lang="en-US" sz="3200" b="1" dirty="0">
              <a:solidFill>
                <a:srgbClr val="000000"/>
              </a:solidFill>
              <a:cs typeface="B Nazanin" panose="00000400000000000000" pitchFamily="2" charset="-78"/>
            </a:endParaRPr>
          </a:p>
        </p:txBody>
      </p:sp>
    </p:spTree>
    <p:extLst>
      <p:ext uri="{BB962C8B-B14F-4D97-AF65-F5344CB8AC3E}">
        <p14:creationId xmlns:p14="http://schemas.microsoft.com/office/powerpoint/2010/main" val="3775607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pPr eaLnBrk="1" hangingPunct="1"/>
            <a:r>
              <a:rPr lang="fa-IR" altLang="en-US" sz="3200" dirty="0" smtClean="0"/>
              <a:t>برخی ساختان داده های مشهور</a:t>
            </a:r>
            <a:endParaRPr lang="en-US" altLang="en-US" sz="3200" dirty="0" smtClean="0"/>
          </a:p>
        </p:txBody>
      </p:sp>
      <p:sp>
        <p:nvSpPr>
          <p:cNvPr id="8" name="Rounded Rectangle 7"/>
          <p:cNvSpPr/>
          <p:nvPr/>
        </p:nvSpPr>
        <p:spPr>
          <a:xfrm>
            <a:off x="7696200" y="40386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3200" b="1" dirty="0" smtClean="0">
                <a:solidFill>
                  <a:srgbClr val="000000"/>
                </a:solidFill>
                <a:cs typeface="B Nazanin" panose="00000400000000000000" pitchFamily="2" charset="-78"/>
              </a:rPr>
              <a:t>گراف</a:t>
            </a:r>
            <a:endParaRPr lang="en-US" sz="3200" b="1" dirty="0">
              <a:solidFill>
                <a:srgbClr val="000000"/>
              </a:solidFill>
              <a:cs typeface="B Nazanin" panose="00000400000000000000" pitchFamily="2" charset="-78"/>
            </a:endParaRPr>
          </a:p>
        </p:txBody>
      </p:sp>
      <p:sp>
        <p:nvSpPr>
          <p:cNvPr id="3" name="Rounded Rectangle 2"/>
          <p:cNvSpPr/>
          <p:nvPr/>
        </p:nvSpPr>
        <p:spPr>
          <a:xfrm>
            <a:off x="7696200" y="1181224"/>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3200" b="1" smtClean="0">
                <a:solidFill>
                  <a:srgbClr val="000000"/>
                </a:solidFill>
                <a:cs typeface="B Nazanin" panose="00000400000000000000" pitchFamily="2" charset="-78"/>
              </a:rPr>
              <a:t>درخت</a:t>
            </a:r>
            <a:endParaRPr lang="en-US" sz="3200" b="1" dirty="0">
              <a:solidFill>
                <a:srgbClr val="000000"/>
              </a:solidFill>
              <a:cs typeface="B Nazanin" panose="00000400000000000000" pitchFamily="2" charset="-7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47725"/>
            <a:ext cx="619125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4133394"/>
            <a:ext cx="5145087" cy="2496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3044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1"/>
            <a:ext cx="8150225" cy="762000"/>
          </a:xfrm>
        </p:spPr>
        <p:txBody>
          <a:bodyPr/>
          <a:lstStyle/>
          <a:p>
            <a:pPr marL="0" indent="0" algn="ctr">
              <a:buNone/>
            </a:pPr>
            <a:r>
              <a:rPr lang="fa-IR" sz="3600" b="1" dirty="0" smtClean="0"/>
              <a:t>پایان</a:t>
            </a:r>
            <a:endParaRPr lang="en-US" b="1" dirty="0"/>
          </a:p>
        </p:txBody>
      </p:sp>
    </p:spTree>
    <p:extLst>
      <p:ext uri="{BB962C8B-B14F-4D97-AF65-F5344CB8AC3E}">
        <p14:creationId xmlns:p14="http://schemas.microsoft.com/office/powerpoint/2010/main" val="184184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r>
              <a:rPr lang="fa-IR" altLang="en-US" sz="3200" dirty="0" smtClean="0"/>
              <a:t>اهداف درس</a:t>
            </a:r>
            <a:endParaRPr lang="en-US" altLang="en-US" sz="3200" dirty="0" smtClean="0"/>
          </a:p>
        </p:txBody>
      </p:sp>
      <p:sp>
        <p:nvSpPr>
          <p:cNvPr id="5123" name="Rectangle 3"/>
          <p:cNvSpPr>
            <a:spLocks noGrp="1" noChangeArrowheads="1"/>
          </p:cNvSpPr>
          <p:nvPr>
            <p:ph type="body" idx="1"/>
          </p:nvPr>
        </p:nvSpPr>
        <p:spPr>
          <a:xfrm>
            <a:off x="152400" y="1143000"/>
            <a:ext cx="8763000" cy="4943475"/>
          </a:xfrm>
        </p:spPr>
        <p:txBody>
          <a:bodyPr/>
          <a:lstStyle/>
          <a:p>
            <a:r>
              <a:rPr lang="ar-SA" altLang="en-US" sz="3600" dirty="0" smtClean="0">
                <a:cs typeface="B Nazanin" pitchFamily="2" charset="-78"/>
              </a:rPr>
              <a:t>مطالعه ساختمان داده ها براي توليد نرم افزار هاي خوب</a:t>
            </a:r>
            <a:endParaRPr lang="fa-IR" altLang="en-US" sz="3600" dirty="0" smtClean="0">
              <a:cs typeface="B Nazanin" pitchFamily="2" charset="-78"/>
            </a:endParaRPr>
          </a:p>
          <a:p>
            <a:pPr lvl="1"/>
            <a:r>
              <a:rPr lang="fa-IR" altLang="en-US" sz="2800" dirty="0" smtClean="0">
                <a:cs typeface="B Nazanin" pitchFamily="2" charset="-78"/>
              </a:rPr>
              <a:t>آشنايي با روش</a:t>
            </a:r>
            <a:r>
              <a:rPr lang="en-US" altLang="en-US" sz="2800" dirty="0" smtClean="0">
                <a:cs typeface="B Nazanin" pitchFamily="2" charset="-78"/>
              </a:rPr>
              <a:t> </a:t>
            </a:r>
            <a:r>
              <a:rPr lang="fa-IR" altLang="en-US" sz="2800" dirty="0" smtClean="0">
                <a:cs typeface="B Nazanin" pitchFamily="2" charset="-78"/>
              </a:rPr>
              <a:t>هاي سازماندهي داده هاي مورد استفاده برنامه ها</a:t>
            </a:r>
          </a:p>
          <a:p>
            <a:pPr lvl="1"/>
            <a:r>
              <a:rPr lang="fa-IR" altLang="en-US" sz="2800" dirty="0" smtClean="0">
                <a:cs typeface="B Nazanin" pitchFamily="2" charset="-78"/>
              </a:rPr>
              <a:t>توانايي مقايسه برنامه ها از نظر ميزان استفاده از حافظه، زمان اجرا، قابل فهم بودن و ...</a:t>
            </a:r>
          </a:p>
          <a:p>
            <a:pPr lvl="1"/>
            <a:r>
              <a:rPr lang="fa-IR" altLang="en-US" sz="2800" dirty="0" smtClean="0">
                <a:cs typeface="B Nazanin" pitchFamily="2" charset="-78"/>
              </a:rPr>
              <a:t>توانايي تعريف، پياده سازي و استفاده از نوع داده هاي تجريدي</a:t>
            </a:r>
          </a:p>
          <a:p>
            <a:pPr lvl="1"/>
            <a:r>
              <a:rPr lang="fa-IR" altLang="en-US" sz="2800" dirty="0" smtClean="0">
                <a:cs typeface="B Nazanin" pitchFamily="2" charset="-78"/>
              </a:rPr>
              <a:t>آشنايي با امکانات زبان هاي برنام نويسي براي پشتيباني از ساختمان داده هاي گوناگون</a:t>
            </a:r>
            <a:endParaRPr lang="en-US" altLang="en-US" sz="2800" dirty="0" smtClean="0">
              <a:cs typeface="B Nazanin" pitchFamily="2"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r>
              <a:rPr lang="fa-IR" altLang="en-US" sz="3200" dirty="0" smtClean="0"/>
              <a:t>تعریف ساختمان داده</a:t>
            </a:r>
            <a:endParaRPr lang="en-US" altLang="en-US" sz="3200" dirty="0" smtClean="0"/>
          </a:p>
        </p:txBody>
      </p:sp>
      <p:sp>
        <p:nvSpPr>
          <p:cNvPr id="5123" name="Rectangle 3"/>
          <p:cNvSpPr>
            <a:spLocks noGrp="1" noChangeArrowheads="1"/>
          </p:cNvSpPr>
          <p:nvPr>
            <p:ph type="body" idx="1"/>
          </p:nvPr>
        </p:nvSpPr>
        <p:spPr/>
        <p:txBody>
          <a:bodyPr/>
          <a:lstStyle/>
          <a:p>
            <a:r>
              <a:rPr lang="fa-IR" altLang="en-US" dirty="0" smtClean="0"/>
              <a:t>ساختمان </a:t>
            </a:r>
            <a:r>
              <a:rPr lang="ar-SA" altLang="en-US" dirty="0" smtClean="0"/>
              <a:t>داده</a:t>
            </a:r>
            <a:r>
              <a:rPr lang="ar-SA" altLang="en-US" dirty="0"/>
              <a:t>، </a:t>
            </a:r>
            <a:r>
              <a:rPr lang="fa-IR" altLang="en-US" dirty="0" smtClean="0"/>
              <a:t>یک نوع </a:t>
            </a:r>
            <a:r>
              <a:rPr lang="ar-SA" altLang="en-US" dirty="0" smtClean="0"/>
              <a:t>ذخیره‌سازی </a:t>
            </a:r>
            <a:r>
              <a:rPr lang="ar-SA" altLang="en-US" dirty="0"/>
              <a:t>است که برای ذخیره و سازماندهی داده‌ها استفاده می‌شود. </a:t>
            </a:r>
            <a:endParaRPr lang="fa-IR" altLang="en-US" dirty="0" smtClean="0"/>
          </a:p>
          <a:p>
            <a:r>
              <a:rPr lang="ar-SA" altLang="en-US" dirty="0" smtClean="0"/>
              <a:t>روشی برای </a:t>
            </a:r>
            <a:r>
              <a:rPr lang="ar-SA" altLang="en-US" dirty="0"/>
              <a:t>مرتب کردن داده ها در </a:t>
            </a:r>
            <a:r>
              <a:rPr lang="ar-SA" altLang="en-US" dirty="0" smtClean="0"/>
              <a:t>رایانه</a:t>
            </a:r>
            <a:r>
              <a:rPr lang="fa-IR" altLang="en-US" dirty="0" smtClean="0"/>
              <a:t> است</a:t>
            </a:r>
            <a:r>
              <a:rPr lang="ar-SA" altLang="en-US" dirty="0" smtClean="0"/>
              <a:t> </a:t>
            </a:r>
            <a:r>
              <a:rPr lang="ar-SA" altLang="en-US" dirty="0"/>
              <a:t>به گونه ای که بتوان به طور موثر به آنها دسترسی </a:t>
            </a:r>
            <a:r>
              <a:rPr lang="fa-IR" altLang="en-US" dirty="0" smtClean="0"/>
              <a:t>داشته و آنها را</a:t>
            </a:r>
            <a:r>
              <a:rPr lang="ar-SA" altLang="en-US" dirty="0" smtClean="0"/>
              <a:t> به روز</a:t>
            </a:r>
            <a:r>
              <a:rPr lang="fa-IR" altLang="en-US" dirty="0" smtClean="0"/>
              <a:t>رسانی</a:t>
            </a:r>
            <a:r>
              <a:rPr lang="ar-SA" altLang="en-US" dirty="0" smtClean="0"/>
              <a:t> </a:t>
            </a:r>
            <a:r>
              <a:rPr lang="ar-SA" altLang="en-US" dirty="0"/>
              <a:t>کرد.</a:t>
            </a:r>
            <a:endParaRPr lang="en-US" altLang="en-US" sz="2000" dirty="0" smtClean="0"/>
          </a:p>
        </p:txBody>
      </p:sp>
      <p:graphicFrame>
        <p:nvGraphicFramePr>
          <p:cNvPr id="2" name="Diagram 1"/>
          <p:cNvGraphicFramePr/>
          <p:nvPr>
            <p:extLst>
              <p:ext uri="{D42A27DB-BD31-4B8C-83A1-F6EECF244321}">
                <p14:modId xmlns:p14="http://schemas.microsoft.com/office/powerpoint/2010/main" val="2273013204"/>
              </p:ext>
            </p:extLst>
          </p:nvPr>
        </p:nvGraphicFramePr>
        <p:xfrm>
          <a:off x="838200" y="2133600"/>
          <a:ext cx="7315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030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p:txBody>
          <a:bodyPr/>
          <a:lstStyle/>
          <a:p>
            <a:pPr eaLnBrk="1" hangingPunct="1"/>
            <a:r>
              <a:rPr lang="fa-IR" altLang="en-US" dirty="0" smtClean="0"/>
              <a:t>معرفي درس</a:t>
            </a:r>
            <a:endParaRPr lang="en-US" altLang="en-US" dirty="0" smtClean="0"/>
          </a:p>
        </p:txBody>
      </p:sp>
      <p:sp>
        <p:nvSpPr>
          <p:cNvPr id="6147" name="Rectangle 3"/>
          <p:cNvSpPr>
            <a:spLocks noGrp="1" noChangeArrowheads="1"/>
          </p:cNvSpPr>
          <p:nvPr>
            <p:ph type="body" idx="1"/>
          </p:nvPr>
        </p:nvSpPr>
        <p:spPr>
          <a:xfrm>
            <a:off x="152400" y="1143000"/>
            <a:ext cx="8763000" cy="4943475"/>
          </a:xfrm>
        </p:spPr>
        <p:txBody>
          <a:bodyPr/>
          <a:lstStyle/>
          <a:p>
            <a:pPr eaLnBrk="1" hangingPunct="1">
              <a:lnSpc>
                <a:spcPct val="150000"/>
              </a:lnSpc>
            </a:pPr>
            <a:r>
              <a:rPr lang="fa-IR" altLang="en-US" dirty="0" smtClean="0">
                <a:cs typeface="B Nazanin" pitchFamily="2" charset="-78"/>
              </a:rPr>
              <a:t>فرض بر اين است که :</a:t>
            </a:r>
          </a:p>
          <a:p>
            <a:pPr lvl="1" eaLnBrk="1" hangingPunct="1">
              <a:lnSpc>
                <a:spcPct val="150000"/>
              </a:lnSpc>
            </a:pPr>
            <a:r>
              <a:rPr lang="fa-IR" altLang="en-US" dirty="0" smtClean="0">
                <a:cs typeface="B Nazanin" pitchFamily="2" charset="-78"/>
              </a:rPr>
              <a:t>با يک زبان شي گرا</a:t>
            </a:r>
            <a:r>
              <a:rPr lang="en-US" altLang="en-US" dirty="0" smtClean="0">
                <a:cs typeface="B Nazanin" pitchFamily="2" charset="-78"/>
              </a:rPr>
              <a:t>(C++/JAVA)  </a:t>
            </a:r>
            <a:r>
              <a:rPr lang="fa-IR" altLang="en-US" dirty="0" smtClean="0">
                <a:cs typeface="B Nazanin" pitchFamily="2" charset="-78"/>
              </a:rPr>
              <a:t>آشنا هستيد</a:t>
            </a:r>
            <a:r>
              <a:rPr lang="en-US" altLang="en-US" dirty="0" smtClean="0">
                <a:cs typeface="B Nazanin" pitchFamily="2" charset="-78"/>
              </a:rPr>
              <a:t>.</a:t>
            </a:r>
          </a:p>
          <a:p>
            <a:pPr lvl="1" eaLnBrk="1" hangingPunct="1">
              <a:lnSpc>
                <a:spcPct val="150000"/>
              </a:lnSpc>
            </a:pPr>
            <a:r>
              <a:rPr lang="fa-IR" altLang="en-US" dirty="0" smtClean="0">
                <a:cs typeface="B Nazanin" pitchFamily="2" charset="-78"/>
              </a:rPr>
              <a:t>قادر به تايپ، کامپايل، اجرا و اشکال زدايي برنامه با استفاده از يک </a:t>
            </a:r>
            <a:r>
              <a:rPr lang="en-US" altLang="en-US" dirty="0" smtClean="0">
                <a:cs typeface="B Nazanin" pitchFamily="2" charset="-78"/>
              </a:rPr>
              <a:t>IDE </a:t>
            </a:r>
            <a:r>
              <a:rPr lang="fa-IR" altLang="en-US" dirty="0" smtClean="0">
                <a:cs typeface="B Nazanin" pitchFamily="2" charset="-78"/>
              </a:rPr>
              <a:t>تحت </a:t>
            </a:r>
            <a:r>
              <a:rPr lang="en-US" altLang="en-US" dirty="0" smtClean="0">
                <a:cs typeface="B Nazanin" pitchFamily="2" charset="-78"/>
              </a:rPr>
              <a:t>Windows</a:t>
            </a:r>
            <a:r>
              <a:rPr lang="fa-IR" altLang="en-US" dirty="0" smtClean="0">
                <a:cs typeface="B Nazanin" pitchFamily="2" charset="-78"/>
              </a:rPr>
              <a:t> هستيد.</a:t>
            </a:r>
          </a:p>
          <a:p>
            <a:pPr eaLnBrk="1" hangingPunct="1">
              <a:lnSpc>
                <a:spcPct val="150000"/>
              </a:lnSpc>
            </a:pPr>
            <a:r>
              <a:rPr lang="fa-IR" altLang="en-US" dirty="0" smtClean="0">
                <a:cs typeface="B Nazanin" pitchFamily="2" charset="-78"/>
              </a:rPr>
              <a:t>حضوردانشجويان در تمامي جلسات درس الزامي است.</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p:txBody>
          <a:bodyPr/>
          <a:lstStyle/>
          <a:p>
            <a:pPr eaLnBrk="1" hangingPunct="1"/>
            <a:r>
              <a:rPr lang="fa-IR" altLang="en-US" dirty="0" smtClean="0"/>
              <a:t>منابع درس</a:t>
            </a:r>
            <a:endParaRPr lang="en-US" altLang="en-US" dirty="0" smtClean="0"/>
          </a:p>
        </p:txBody>
      </p:sp>
      <p:sp>
        <p:nvSpPr>
          <p:cNvPr id="7171" name="Rectangle 3"/>
          <p:cNvSpPr>
            <a:spLocks noGrp="1" noChangeArrowheads="1"/>
          </p:cNvSpPr>
          <p:nvPr>
            <p:ph type="body" idx="1"/>
          </p:nvPr>
        </p:nvSpPr>
        <p:spPr>
          <a:xfrm>
            <a:off x="152400" y="1143000"/>
            <a:ext cx="8610600" cy="4943475"/>
          </a:xfrm>
        </p:spPr>
        <p:txBody>
          <a:bodyPr/>
          <a:lstStyle/>
          <a:p>
            <a:pPr eaLnBrk="1" hangingPunct="1"/>
            <a:r>
              <a:rPr lang="fa-IR" altLang="en-US" dirty="0" smtClean="0"/>
              <a:t>کتب مرجع:</a:t>
            </a:r>
          </a:p>
          <a:p>
            <a:pPr lvl="1" algn="l" rtl="0" eaLnBrk="1" hangingPunct="1"/>
            <a:r>
              <a:rPr lang="en-US" altLang="en-US" dirty="0" smtClean="0"/>
              <a:t>CLRS : Introduction to Algorithms (2</a:t>
            </a:r>
            <a:r>
              <a:rPr lang="en-US" altLang="en-US" baseline="30000" dirty="0" smtClean="0"/>
              <a:t>nd</a:t>
            </a:r>
            <a:r>
              <a:rPr lang="en-US" altLang="en-US" dirty="0" smtClean="0"/>
              <a:t> Ed.) MIT Press</a:t>
            </a:r>
          </a:p>
          <a:p>
            <a:pPr lvl="1" algn="l" rtl="0" eaLnBrk="1" hangingPunct="1"/>
            <a:r>
              <a:rPr lang="en-US" altLang="en-US" dirty="0" smtClean="0"/>
              <a:t>M. T. Goodrich and R. </a:t>
            </a:r>
            <a:r>
              <a:rPr lang="en-US" altLang="en-US" dirty="0" err="1" smtClean="0"/>
              <a:t>Tamassia</a:t>
            </a:r>
            <a:r>
              <a:rPr lang="en-US" altLang="en-US" dirty="0" smtClean="0"/>
              <a:t> Data Structures and Algorithms in Java (4</a:t>
            </a:r>
            <a:r>
              <a:rPr lang="en-US" altLang="en-US" baseline="30000" dirty="0" smtClean="0"/>
              <a:t>th</a:t>
            </a:r>
            <a:r>
              <a:rPr lang="en-US" altLang="en-US" dirty="0" smtClean="0"/>
              <a:t> Ed.) JW</a:t>
            </a:r>
          </a:p>
          <a:p>
            <a:pPr lvl="1" algn="l" rtl="0" eaLnBrk="1" hangingPunct="1"/>
            <a:r>
              <a:rPr lang="en-US" altLang="en-US" dirty="0" smtClean="0"/>
              <a:t>M. T. Goodrich, R. </a:t>
            </a:r>
            <a:r>
              <a:rPr lang="en-US" altLang="en-US" dirty="0" err="1" smtClean="0"/>
              <a:t>Tamassia</a:t>
            </a:r>
            <a:r>
              <a:rPr lang="en-US" altLang="en-US" dirty="0" smtClean="0"/>
              <a:t> and D. M. Mount Data Structures and Algorithms in C++ Michael , JW </a:t>
            </a:r>
          </a:p>
          <a:p>
            <a:pPr lvl="1" algn="l" rtl="0" eaLnBrk="1" hangingPunct="1"/>
            <a:r>
              <a:rPr lang="en-US" altLang="en-US" dirty="0" smtClean="0"/>
              <a:t>Programming:</a:t>
            </a:r>
          </a:p>
          <a:p>
            <a:pPr lvl="2" algn="l" rtl="0" eaLnBrk="1" hangingPunct="1"/>
            <a:r>
              <a:rPr lang="en-US" altLang="en-US" dirty="0" err="1" smtClean="0"/>
              <a:t>Deitel</a:t>
            </a:r>
            <a:r>
              <a:rPr lang="en-US" altLang="en-US" dirty="0" smtClean="0"/>
              <a:t> &amp; </a:t>
            </a:r>
            <a:r>
              <a:rPr lang="en-US" altLang="en-US" dirty="0" err="1" smtClean="0"/>
              <a:t>Deitel</a:t>
            </a:r>
            <a:r>
              <a:rPr lang="en-US" altLang="en-US" dirty="0" smtClean="0"/>
              <a:t>, Java How to Program, 6</a:t>
            </a:r>
            <a:r>
              <a:rPr lang="en-US" altLang="en-US" baseline="30000" dirty="0" smtClean="0"/>
              <a:t>th</a:t>
            </a:r>
            <a:r>
              <a:rPr lang="en-US" altLang="en-US" dirty="0" smtClean="0"/>
              <a:t> Ed.</a:t>
            </a:r>
            <a:endParaRPr lang="fa-IR" altLang="en-US" dirty="0" smtClean="0"/>
          </a:p>
          <a:p>
            <a:pPr lvl="2" algn="l" rtl="0" eaLnBrk="1" hangingPunct="1"/>
            <a:r>
              <a:rPr lang="en-US" altLang="en-US" dirty="0" smtClean="0"/>
              <a:t>C. S. </a:t>
            </a:r>
            <a:r>
              <a:rPr lang="en-US" altLang="en-US" dirty="0" err="1" smtClean="0"/>
              <a:t>Horstmann</a:t>
            </a:r>
            <a:r>
              <a:rPr lang="en-US" altLang="en-US" dirty="0" smtClean="0"/>
              <a:t> and G. Cornell, Core Java™ 2 V.I, 7</a:t>
            </a:r>
            <a:r>
              <a:rPr lang="en-US" altLang="en-US" baseline="30000" dirty="0" smtClean="0"/>
              <a:t>th</a:t>
            </a:r>
            <a:r>
              <a:rPr lang="en-US" altLang="en-US" dirty="0" smtClean="0"/>
              <a:t> Ed.</a:t>
            </a:r>
            <a:endParaRPr lang="fa-IR" altLang="en-US" dirty="0" smtClean="0"/>
          </a:p>
          <a:p>
            <a:pPr lvl="1" algn="l" rtl="0" eaLnBrk="1" hangingPunct="1">
              <a:buFontTx/>
              <a:buNone/>
            </a:pPr>
            <a:endParaRPr lang="en-US"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pPr eaLnBrk="1" hangingPunct="1"/>
            <a:r>
              <a:rPr lang="fa-IR" altLang="en-US" sz="3200" dirty="0" smtClean="0"/>
              <a:t>ارزشيابي</a:t>
            </a:r>
            <a:endParaRPr lang="en-US" altLang="en-US" sz="3200" dirty="0" smtClean="0"/>
          </a:p>
        </p:txBody>
      </p:sp>
      <p:sp>
        <p:nvSpPr>
          <p:cNvPr id="5" name="Content Placeholder 2" descr="Rectangle: Click to edit Master text styles&#10;Second level&#10;Third level&#10;Fourth level&#10;Fifth level"/>
          <p:cNvSpPr>
            <a:spLocks noGrp="1"/>
          </p:cNvSpPr>
          <p:nvPr/>
        </p:nvSpPr>
        <p:spPr bwMode="auto">
          <a:xfrm>
            <a:off x="685800" y="1216269"/>
            <a:ext cx="7772400" cy="4425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hlink"/>
              </a:buClr>
              <a:buChar char="•"/>
              <a:defRPr sz="3200">
                <a:solidFill>
                  <a:srgbClr val="0034DC"/>
                </a:solidFill>
                <a:latin typeface="+mn-lt"/>
                <a:ea typeface="+mn-ea"/>
                <a:cs typeface="B Nazanin" panose="00000400000000000000" pitchFamily="2" charset="-78"/>
              </a:defRPr>
            </a:lvl1pPr>
            <a:lvl2pPr marL="742950" indent="-285750" algn="r" rtl="1" eaLnBrk="0" fontAlgn="base" hangingPunct="0">
              <a:spcBef>
                <a:spcPct val="20000"/>
              </a:spcBef>
              <a:spcAft>
                <a:spcPct val="0"/>
              </a:spcAft>
              <a:buClr>
                <a:schemeClr val="tx1"/>
              </a:buClr>
              <a:buChar char="•"/>
              <a:defRPr sz="2800">
                <a:solidFill>
                  <a:srgbClr val="000000"/>
                </a:solidFill>
                <a:latin typeface="+mn-lt"/>
                <a:cs typeface="B Nazanin" panose="00000400000000000000" pitchFamily="2" charset="-78"/>
              </a:defRPr>
            </a:lvl2pPr>
            <a:lvl3pPr marL="1143000" indent="-228600" algn="r" rtl="1" eaLnBrk="0" fontAlgn="base" hangingPunct="0">
              <a:spcBef>
                <a:spcPct val="20000"/>
              </a:spcBef>
              <a:spcAft>
                <a:spcPct val="0"/>
              </a:spcAft>
              <a:buClr>
                <a:schemeClr val="hlink"/>
              </a:buClr>
              <a:buChar char="•"/>
              <a:defRPr sz="2400">
                <a:solidFill>
                  <a:schemeClr val="tx1"/>
                </a:solidFill>
                <a:latin typeface="+mn-lt"/>
                <a:cs typeface="B Nazanin" panose="00000400000000000000" pitchFamily="2" charset="-78"/>
              </a:defRPr>
            </a:lvl3pPr>
            <a:lvl4pPr marL="1600200" indent="-228600" algn="r" rtl="1" eaLnBrk="0" fontAlgn="base" hangingPunct="0">
              <a:spcBef>
                <a:spcPct val="20000"/>
              </a:spcBef>
              <a:spcAft>
                <a:spcPct val="0"/>
              </a:spcAft>
              <a:buClr>
                <a:schemeClr val="tx1"/>
              </a:buClr>
              <a:buChar char="•"/>
              <a:defRPr sz="2000">
                <a:solidFill>
                  <a:schemeClr val="tx1"/>
                </a:solidFill>
                <a:latin typeface="+mn-lt"/>
                <a:cs typeface="B Nazanin" panose="00000400000000000000" pitchFamily="2" charset="-78"/>
              </a:defRPr>
            </a:lvl4pPr>
            <a:lvl5pPr marL="2057400" indent="-228600" algn="r" rtl="1" eaLnBrk="0" fontAlgn="base" hangingPunct="0">
              <a:spcBef>
                <a:spcPct val="20000"/>
              </a:spcBef>
              <a:spcAft>
                <a:spcPct val="0"/>
              </a:spcAft>
              <a:buClr>
                <a:schemeClr val="hlink"/>
              </a:buClr>
              <a:buChar char="•"/>
              <a:defRPr sz="2000">
                <a:solidFill>
                  <a:schemeClr val="tx1"/>
                </a:solidFill>
                <a:latin typeface="+mn-lt"/>
                <a:cs typeface="B Nazanin" panose="00000400000000000000" pitchFamily="2" charset="-78"/>
              </a:defRPr>
            </a:lvl5pPr>
            <a:lvl6pPr marL="2514600" indent="-228600" algn="r" rtl="1" fontAlgn="base">
              <a:spcBef>
                <a:spcPct val="20000"/>
              </a:spcBef>
              <a:spcAft>
                <a:spcPct val="0"/>
              </a:spcAft>
              <a:buClr>
                <a:schemeClr val="hlink"/>
              </a:buClr>
              <a:buChar char="•"/>
              <a:defRPr sz="2000">
                <a:solidFill>
                  <a:schemeClr val="tx1"/>
                </a:solidFill>
                <a:latin typeface="+mn-lt"/>
                <a:cs typeface="+mn-cs"/>
              </a:defRPr>
            </a:lvl6pPr>
            <a:lvl7pPr marL="2971800" indent="-228600" algn="r" rtl="1" fontAlgn="base">
              <a:spcBef>
                <a:spcPct val="20000"/>
              </a:spcBef>
              <a:spcAft>
                <a:spcPct val="0"/>
              </a:spcAft>
              <a:buClr>
                <a:schemeClr val="hlink"/>
              </a:buClr>
              <a:buChar char="•"/>
              <a:defRPr sz="2000">
                <a:solidFill>
                  <a:schemeClr val="tx1"/>
                </a:solidFill>
                <a:latin typeface="+mn-lt"/>
                <a:cs typeface="+mn-cs"/>
              </a:defRPr>
            </a:lvl7pPr>
            <a:lvl8pPr marL="3429000" indent="-228600" algn="r" rtl="1" fontAlgn="base">
              <a:spcBef>
                <a:spcPct val="20000"/>
              </a:spcBef>
              <a:spcAft>
                <a:spcPct val="0"/>
              </a:spcAft>
              <a:buClr>
                <a:schemeClr val="hlink"/>
              </a:buClr>
              <a:buChar char="•"/>
              <a:defRPr sz="2000">
                <a:solidFill>
                  <a:schemeClr val="tx1"/>
                </a:solidFill>
                <a:latin typeface="+mn-lt"/>
                <a:cs typeface="+mn-cs"/>
              </a:defRPr>
            </a:lvl8pPr>
            <a:lvl9pPr marL="3886200" indent="-228600" algn="r" rtl="1" fontAlgn="base">
              <a:spcBef>
                <a:spcPct val="20000"/>
              </a:spcBef>
              <a:spcAft>
                <a:spcPct val="0"/>
              </a:spcAft>
              <a:buClr>
                <a:schemeClr val="hlink"/>
              </a:buClr>
              <a:buChar char="•"/>
              <a:defRPr sz="2000">
                <a:solidFill>
                  <a:schemeClr val="tx1"/>
                </a:solidFill>
                <a:latin typeface="+mn-lt"/>
                <a:cs typeface="+mn-cs"/>
              </a:defRPr>
            </a:lvl9pPr>
          </a:lstStyle>
          <a:p>
            <a:r>
              <a:rPr lang="fa-IR" dirty="0">
                <a:solidFill>
                  <a:srgbClr val="040408"/>
                </a:solidFill>
                <a:cs typeface="B Nazanin" panose="00000400000000000000" pitchFamily="2" charset="-78"/>
              </a:rPr>
              <a:t>امتحان ميان ترم				</a:t>
            </a:r>
            <a:r>
              <a:rPr lang="fa-IR" dirty="0" smtClean="0">
                <a:solidFill>
                  <a:srgbClr val="040408"/>
                </a:solidFill>
                <a:cs typeface="B Nazanin" panose="00000400000000000000" pitchFamily="2" charset="-78"/>
              </a:rPr>
              <a:t>6</a:t>
            </a:r>
            <a:r>
              <a:rPr lang="en-US" dirty="0" smtClean="0">
                <a:solidFill>
                  <a:srgbClr val="040408"/>
                </a:solidFill>
                <a:cs typeface="B Nazanin" panose="00000400000000000000" pitchFamily="2" charset="-78"/>
              </a:rPr>
              <a:t>~</a:t>
            </a:r>
            <a:r>
              <a:rPr lang="fa-IR" dirty="0" smtClean="0">
                <a:solidFill>
                  <a:srgbClr val="040408"/>
                </a:solidFill>
                <a:cs typeface="B Nazanin" panose="00000400000000000000" pitchFamily="2" charset="-78"/>
              </a:rPr>
              <a:t> </a:t>
            </a:r>
            <a:r>
              <a:rPr lang="fa-IR" dirty="0">
                <a:solidFill>
                  <a:srgbClr val="040408"/>
                </a:solidFill>
                <a:cs typeface="B Nazanin" panose="00000400000000000000" pitchFamily="2" charset="-78"/>
              </a:rPr>
              <a:t>نمره</a:t>
            </a:r>
          </a:p>
          <a:p>
            <a:r>
              <a:rPr lang="fa-IR" dirty="0">
                <a:solidFill>
                  <a:srgbClr val="040408"/>
                </a:solidFill>
                <a:cs typeface="B Nazanin" panose="00000400000000000000" pitchFamily="2" charset="-78"/>
              </a:rPr>
              <a:t>امتحان پايان ترم 				</a:t>
            </a:r>
            <a:r>
              <a:rPr lang="fa-IR" dirty="0" smtClean="0">
                <a:solidFill>
                  <a:srgbClr val="040408"/>
                </a:solidFill>
                <a:cs typeface="B Nazanin" panose="00000400000000000000" pitchFamily="2" charset="-78"/>
              </a:rPr>
              <a:t>9</a:t>
            </a:r>
            <a:r>
              <a:rPr lang="en-US" dirty="0" smtClean="0">
                <a:solidFill>
                  <a:srgbClr val="040408"/>
                </a:solidFill>
                <a:cs typeface="B Nazanin" panose="00000400000000000000" pitchFamily="2" charset="-78"/>
              </a:rPr>
              <a:t>~</a:t>
            </a:r>
            <a:r>
              <a:rPr lang="fa-IR" dirty="0" smtClean="0">
                <a:solidFill>
                  <a:srgbClr val="040408"/>
                </a:solidFill>
                <a:cs typeface="B Nazanin" panose="00000400000000000000" pitchFamily="2" charset="-78"/>
              </a:rPr>
              <a:t> </a:t>
            </a:r>
            <a:r>
              <a:rPr lang="fa-IR" dirty="0">
                <a:solidFill>
                  <a:srgbClr val="040408"/>
                </a:solidFill>
                <a:cs typeface="B Nazanin" panose="00000400000000000000" pitchFamily="2" charset="-78"/>
              </a:rPr>
              <a:t>نمره</a:t>
            </a:r>
          </a:p>
          <a:p>
            <a:r>
              <a:rPr lang="fa-IR" dirty="0">
                <a:solidFill>
                  <a:srgbClr val="040408"/>
                </a:solidFill>
                <a:latin typeface="Zar (Body)"/>
                <a:cs typeface="B Nazanin" panose="00000400000000000000" pitchFamily="2" charset="-78"/>
              </a:rPr>
              <a:t>تکالیف و پروژه ها</a:t>
            </a:r>
            <a:r>
              <a:rPr lang="fa-IR" dirty="0">
                <a:solidFill>
                  <a:srgbClr val="040408"/>
                </a:solidFill>
                <a:cs typeface="B Nazanin" panose="00000400000000000000" pitchFamily="2" charset="-78"/>
              </a:rPr>
              <a:t>	</a:t>
            </a:r>
            <a:r>
              <a:rPr lang="en-US" dirty="0">
                <a:solidFill>
                  <a:srgbClr val="040408"/>
                </a:solidFill>
                <a:cs typeface="B Nazanin" panose="00000400000000000000" pitchFamily="2" charset="-78"/>
              </a:rPr>
              <a:t>	</a:t>
            </a:r>
            <a:r>
              <a:rPr lang="fa-IR" dirty="0">
                <a:solidFill>
                  <a:srgbClr val="040408"/>
                </a:solidFill>
                <a:cs typeface="B Nazanin" panose="00000400000000000000" pitchFamily="2" charset="-78"/>
              </a:rPr>
              <a:t> 		5</a:t>
            </a:r>
            <a:r>
              <a:rPr lang="en-US" dirty="0">
                <a:solidFill>
                  <a:srgbClr val="040408"/>
                </a:solidFill>
                <a:cs typeface="B Nazanin" panose="00000400000000000000" pitchFamily="2" charset="-78"/>
              </a:rPr>
              <a:t>~</a:t>
            </a:r>
            <a:r>
              <a:rPr lang="fa-IR" dirty="0">
                <a:solidFill>
                  <a:srgbClr val="040408"/>
                </a:solidFill>
                <a:cs typeface="B Nazanin" panose="00000400000000000000" pitchFamily="2" charset="-78"/>
              </a:rPr>
              <a:t> نمره</a:t>
            </a:r>
          </a:p>
          <a:p>
            <a:r>
              <a:rPr lang="fa-IR" dirty="0">
                <a:solidFill>
                  <a:srgbClr val="040408"/>
                </a:solidFill>
              </a:rPr>
              <a:t>با شرط کات آف بالاتر از 7</a:t>
            </a:r>
          </a:p>
          <a:p>
            <a:r>
              <a:rPr lang="fa-IR" dirty="0">
                <a:solidFill>
                  <a:srgbClr val="040408"/>
                </a:solidFill>
                <a:cs typeface="B Nazanin" panose="00000400000000000000" pitchFamily="2" charset="-78"/>
              </a:rPr>
              <a:t>امتحان میان ترم </a:t>
            </a:r>
            <a:r>
              <a:rPr lang="fa-IR" dirty="0" smtClean="0">
                <a:solidFill>
                  <a:srgbClr val="040408"/>
                </a:solidFill>
                <a:cs typeface="B Nazanin" panose="00000400000000000000" pitchFamily="2" charset="-78"/>
              </a:rPr>
              <a:t>28 آبان</a:t>
            </a:r>
            <a:endParaRPr lang="fa-IR" dirty="0">
              <a:solidFill>
                <a:srgbClr val="040408"/>
              </a:solidFill>
              <a:cs typeface="B Nazanin" panose="00000400000000000000" pitchFamily="2" charset="-78"/>
            </a:endParaRPr>
          </a:p>
          <a:p>
            <a:endParaRPr lang="fa-IR" dirty="0">
              <a:solidFill>
                <a:srgbClr val="040408"/>
              </a:solidFill>
              <a:cs typeface="B Nazanin" panose="00000400000000000000" pitchFamily="2" charset="-78"/>
            </a:endParaRPr>
          </a:p>
          <a:p>
            <a:r>
              <a:rPr lang="fa-IR" dirty="0">
                <a:solidFill>
                  <a:srgbClr val="040408"/>
                </a:solidFill>
                <a:cs typeface="B Nazanin" panose="00000400000000000000" pitchFamily="2" charset="-78"/>
              </a:rPr>
              <a:t>تحویل تکالیف و پروژه ها بعد از ددلاین سبب کسر نمره خواهد شد.</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fa-IR" altLang="en-US" dirty="0" smtClean="0"/>
              <a:t>لطفا....</a:t>
            </a:r>
            <a:endParaRPr lang="en-US" altLang="en-US" dirty="0" smtClean="0"/>
          </a:p>
        </p:txBody>
      </p:sp>
      <p:sp>
        <p:nvSpPr>
          <p:cNvPr id="9219" name="Content Placeholder 2"/>
          <p:cNvSpPr>
            <a:spLocks noGrp="1"/>
          </p:cNvSpPr>
          <p:nvPr>
            <p:ph idx="1"/>
          </p:nvPr>
        </p:nvSpPr>
        <p:spPr/>
        <p:txBody>
          <a:bodyPr/>
          <a:lstStyle/>
          <a:p>
            <a:pPr eaLnBrk="1" hangingPunct="1"/>
            <a:r>
              <a:rPr lang="fa-IR" altLang="en-US" dirty="0" smtClean="0"/>
              <a:t>برنامه هاي خواسته شده را خودتان بنويسيد. از هيچ سايت و منبعي، کدي کپي نکنيد!</a:t>
            </a:r>
          </a:p>
          <a:p>
            <a:pPr eaLnBrk="1" hangingPunct="1"/>
            <a:endParaRPr lang="fa-IR" altLang="en-US" dirty="0" smtClean="0"/>
          </a:p>
          <a:p>
            <a:pPr eaLnBrk="1" hangingPunct="1"/>
            <a:r>
              <a:rPr lang="fa-IR" altLang="en-US" dirty="0" smtClean="0"/>
              <a:t>تمرينهاي ديگران را انجام ندهيد!</a:t>
            </a:r>
          </a:p>
          <a:p>
            <a:pPr eaLnBrk="1" hangingPunct="1"/>
            <a:endParaRPr lang="fa-IR" altLang="en-US" dirty="0" smtClean="0"/>
          </a:p>
          <a:p>
            <a:pPr eaLnBrk="1" hangingPunct="1"/>
            <a:r>
              <a:rPr lang="fa-IR" altLang="en-US" dirty="0" smtClean="0"/>
              <a:t>مراقب برنامه ها و تمرينهاي خود باشيد!</a:t>
            </a:r>
          </a:p>
          <a:p>
            <a:pPr eaLnBrk="1" hangingPunct="1"/>
            <a:endParaRPr lang="fa-IR" altLang="en-US" dirty="0" smtClean="0"/>
          </a:p>
          <a:p>
            <a:pPr marL="0" indent="0" eaLnBrk="1" hangingPunct="1">
              <a:buNone/>
            </a:pPr>
            <a:endParaRPr lang="en-US" altLang="en-US"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AutoShape 4"/>
          <p:cNvSpPr>
            <a:spLocks noGrp="1" noChangeArrowheads="1"/>
          </p:cNvSpPr>
          <p:nvPr>
            <p:ph type="title"/>
          </p:nvPr>
        </p:nvSpPr>
        <p:spPr/>
        <p:txBody>
          <a:bodyPr/>
          <a:lstStyle/>
          <a:p>
            <a:r>
              <a:rPr lang="fa-IR" altLang="en-US" sz="3200" dirty="0" smtClean="0"/>
              <a:t>سرفصل مطالب</a:t>
            </a:r>
            <a:endParaRPr lang="en-US" altLang="en-US" sz="3200" dirty="0" smtClean="0"/>
          </a:p>
        </p:txBody>
      </p:sp>
      <p:sp>
        <p:nvSpPr>
          <p:cNvPr id="23557" name="Rectangle 5"/>
          <p:cNvSpPr>
            <a:spLocks noGrp="1" noChangeArrowheads="1"/>
          </p:cNvSpPr>
          <p:nvPr>
            <p:ph type="body" sz="half" idx="1"/>
          </p:nvPr>
        </p:nvSpPr>
        <p:spPr/>
        <p:txBody>
          <a:bodyPr/>
          <a:lstStyle/>
          <a:p>
            <a:pPr eaLnBrk="1" hangingPunct="1"/>
            <a:r>
              <a:rPr lang="fa-IR" altLang="en-US" sz="3200" dirty="0" smtClean="0"/>
              <a:t>مباحث پیشرفته</a:t>
            </a:r>
            <a:endParaRPr lang="en-US" altLang="en-US" sz="3200" dirty="0" smtClean="0"/>
          </a:p>
          <a:p>
            <a:pPr>
              <a:buFont typeface="Wingdings" pitchFamily="2" charset="2"/>
              <a:buNone/>
            </a:pPr>
            <a:endParaRPr lang="en-US" altLang="en-US" sz="3200" dirty="0" smtClean="0"/>
          </a:p>
        </p:txBody>
      </p:sp>
      <p:sp>
        <p:nvSpPr>
          <p:cNvPr id="23558" name="Rectangle 6"/>
          <p:cNvSpPr>
            <a:spLocks noGrp="1" noChangeArrowheads="1"/>
          </p:cNvSpPr>
          <p:nvPr>
            <p:ph type="body" sz="half" idx="2"/>
          </p:nvPr>
        </p:nvSpPr>
        <p:spPr/>
        <p:txBody>
          <a:bodyPr/>
          <a:lstStyle/>
          <a:p>
            <a:pPr eaLnBrk="1" hangingPunct="1"/>
            <a:r>
              <a:rPr lang="fa-IR" altLang="en-US" sz="3200" dirty="0" smtClean="0"/>
              <a:t>اهميت ساختار داده ها</a:t>
            </a:r>
          </a:p>
          <a:p>
            <a:pPr eaLnBrk="1" hangingPunct="1"/>
            <a:r>
              <a:rPr lang="fa-IR" altLang="en-US" sz="3200" dirty="0"/>
              <a:t>تحلیل الگوریتم ها</a:t>
            </a:r>
          </a:p>
          <a:p>
            <a:pPr eaLnBrk="1" hangingPunct="1"/>
            <a:r>
              <a:rPr lang="fa-IR" altLang="en-US" sz="3200" dirty="0"/>
              <a:t>آرايه ها، بردارها و ماتريسها</a:t>
            </a:r>
          </a:p>
          <a:p>
            <a:pPr eaLnBrk="1" hangingPunct="1"/>
            <a:r>
              <a:rPr lang="fa-IR" altLang="en-US" sz="3200" dirty="0"/>
              <a:t>پشته و صف</a:t>
            </a:r>
          </a:p>
          <a:p>
            <a:pPr eaLnBrk="1" hangingPunct="1"/>
            <a:r>
              <a:rPr lang="fa-IR" altLang="en-US" sz="3200" dirty="0"/>
              <a:t>لیست های پیوندی</a:t>
            </a:r>
          </a:p>
          <a:p>
            <a:pPr eaLnBrk="1" hangingPunct="1"/>
            <a:r>
              <a:rPr lang="fa-IR" altLang="en-US" sz="3200" dirty="0"/>
              <a:t>درهم سازی</a:t>
            </a:r>
          </a:p>
          <a:p>
            <a:pPr eaLnBrk="1" hangingPunct="1"/>
            <a:r>
              <a:rPr lang="fa-IR" altLang="en-US" sz="3200" dirty="0"/>
              <a:t>درخت و گراف</a:t>
            </a:r>
            <a:endParaRPr lang="en-US" altLang="en-US" sz="3200" dirty="0"/>
          </a:p>
          <a:p>
            <a:pPr eaLnBrk="1" hangingPunct="1"/>
            <a:r>
              <a:rPr lang="fa-IR" altLang="en-US" sz="3200" dirty="0"/>
              <a:t>مرتب سازي و جستجو</a:t>
            </a:r>
          </a:p>
          <a:p>
            <a:pPr eaLnBrk="1" hangingPunct="1"/>
            <a:endParaRPr lang="en-US" alt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8">
                                            <p:txEl>
                                              <p:pRg st="0" end="0"/>
                                            </p:txEl>
                                          </p:spTgt>
                                        </p:tgtEl>
                                        <p:attrNameLst>
                                          <p:attrName>style.visibility</p:attrName>
                                        </p:attrNameLst>
                                      </p:cBhvr>
                                      <p:to>
                                        <p:strVal val="visible"/>
                                      </p:to>
                                    </p:set>
                                    <p:animEffect transition="in" filter="blinds(horizontal)">
                                      <p:cBhvr>
                                        <p:cTn id="7" dur="500"/>
                                        <p:tgtEl>
                                          <p:spTgt spid="235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8">
                                            <p:txEl>
                                              <p:pRg st="1" end="1"/>
                                            </p:txEl>
                                          </p:spTgt>
                                        </p:tgtEl>
                                        <p:attrNameLst>
                                          <p:attrName>style.visibility</p:attrName>
                                        </p:attrNameLst>
                                      </p:cBhvr>
                                      <p:to>
                                        <p:strVal val="visible"/>
                                      </p:to>
                                    </p:set>
                                    <p:animEffect transition="in" filter="blinds(horizontal)">
                                      <p:cBhvr>
                                        <p:cTn id="12" dur="500"/>
                                        <p:tgtEl>
                                          <p:spTgt spid="235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8">
                                            <p:txEl>
                                              <p:pRg st="2" end="2"/>
                                            </p:txEl>
                                          </p:spTgt>
                                        </p:tgtEl>
                                        <p:attrNameLst>
                                          <p:attrName>style.visibility</p:attrName>
                                        </p:attrNameLst>
                                      </p:cBhvr>
                                      <p:to>
                                        <p:strVal val="visible"/>
                                      </p:to>
                                    </p:set>
                                    <p:animEffect transition="in" filter="blinds(horizontal)">
                                      <p:cBhvr>
                                        <p:cTn id="17" dur="500"/>
                                        <p:tgtEl>
                                          <p:spTgt spid="235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558">
                                            <p:txEl>
                                              <p:pRg st="3" end="3"/>
                                            </p:txEl>
                                          </p:spTgt>
                                        </p:tgtEl>
                                        <p:attrNameLst>
                                          <p:attrName>style.visibility</p:attrName>
                                        </p:attrNameLst>
                                      </p:cBhvr>
                                      <p:to>
                                        <p:strVal val="visible"/>
                                      </p:to>
                                    </p:set>
                                    <p:animEffect transition="in" filter="blinds(horizontal)">
                                      <p:cBhvr>
                                        <p:cTn id="22" dur="500"/>
                                        <p:tgtEl>
                                          <p:spTgt spid="235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558">
                                            <p:txEl>
                                              <p:pRg st="4" end="4"/>
                                            </p:txEl>
                                          </p:spTgt>
                                        </p:tgtEl>
                                        <p:attrNameLst>
                                          <p:attrName>style.visibility</p:attrName>
                                        </p:attrNameLst>
                                      </p:cBhvr>
                                      <p:to>
                                        <p:strVal val="visible"/>
                                      </p:to>
                                    </p:set>
                                    <p:animEffect transition="in" filter="blinds(horizontal)">
                                      <p:cBhvr>
                                        <p:cTn id="27" dur="500"/>
                                        <p:tgtEl>
                                          <p:spTgt spid="235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58">
                                            <p:txEl>
                                              <p:pRg st="5" end="5"/>
                                            </p:txEl>
                                          </p:spTgt>
                                        </p:tgtEl>
                                        <p:attrNameLst>
                                          <p:attrName>style.visibility</p:attrName>
                                        </p:attrNameLst>
                                      </p:cBhvr>
                                      <p:to>
                                        <p:strVal val="visible"/>
                                      </p:to>
                                    </p:set>
                                    <p:animEffect transition="in" filter="blinds(horizontal)">
                                      <p:cBhvr>
                                        <p:cTn id="32" dur="500"/>
                                        <p:tgtEl>
                                          <p:spTgt spid="235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558">
                                            <p:txEl>
                                              <p:pRg st="6" end="6"/>
                                            </p:txEl>
                                          </p:spTgt>
                                        </p:tgtEl>
                                        <p:attrNameLst>
                                          <p:attrName>style.visibility</p:attrName>
                                        </p:attrNameLst>
                                      </p:cBhvr>
                                      <p:to>
                                        <p:strVal val="visible"/>
                                      </p:to>
                                    </p:set>
                                    <p:animEffect transition="in" filter="blinds(horizontal)">
                                      <p:cBhvr>
                                        <p:cTn id="37" dur="500"/>
                                        <p:tgtEl>
                                          <p:spTgt spid="235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558">
                                            <p:txEl>
                                              <p:pRg st="7" end="7"/>
                                            </p:txEl>
                                          </p:spTgt>
                                        </p:tgtEl>
                                        <p:attrNameLst>
                                          <p:attrName>style.visibility</p:attrName>
                                        </p:attrNameLst>
                                      </p:cBhvr>
                                      <p:to>
                                        <p:strVal val="visible"/>
                                      </p:to>
                                    </p:set>
                                    <p:animEffect transition="in" filter="blinds(horizontal)">
                                      <p:cBhvr>
                                        <p:cTn id="42" dur="500"/>
                                        <p:tgtEl>
                                          <p:spTgt spid="2355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557">
                                            <p:txEl>
                                              <p:pRg st="0" end="0"/>
                                            </p:txEl>
                                          </p:spTgt>
                                        </p:tgtEl>
                                        <p:attrNameLst>
                                          <p:attrName>style.visibility</p:attrName>
                                        </p:attrNameLst>
                                      </p:cBhvr>
                                      <p:to>
                                        <p:strVal val="visible"/>
                                      </p:to>
                                    </p:set>
                                    <p:animEffect transition="in" filter="blinds(horizontal)">
                                      <p:cBhvr>
                                        <p:cTn id="47" dur="500"/>
                                        <p:tgtEl>
                                          <p:spTgt spid="235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p:bldP spid="23558" grpId="0" build="p"/>
    </p:bld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Template>
  <TotalTime>719</TotalTime>
  <Words>1117</Words>
  <Application>Microsoft Office PowerPoint</Application>
  <PresentationFormat>On-screen Show (4:3)</PresentationFormat>
  <Paragraphs>148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Capsules</vt:lpstr>
      <vt:lpstr>معرفي درس ساختمان داده ها و الگوريتمها</vt:lpstr>
      <vt:lpstr>اهداف درس</vt:lpstr>
      <vt:lpstr>اهداف درس</vt:lpstr>
      <vt:lpstr>تعریف ساختمان داده</vt:lpstr>
      <vt:lpstr>معرفي درس</vt:lpstr>
      <vt:lpstr>منابع درس</vt:lpstr>
      <vt:lpstr>ارزشيابي</vt:lpstr>
      <vt:lpstr>لطفا....</vt:lpstr>
      <vt:lpstr>سرفصل مطالب</vt:lpstr>
      <vt:lpstr>نیاز به ساختمان داده ها</vt:lpstr>
      <vt:lpstr>اهميت ساختمان داده ها- مثال 1</vt:lpstr>
      <vt:lpstr>اهميت ساختمان داده ها- مثال 1</vt:lpstr>
      <vt:lpstr>اهميت ساختمان داده ها- مثال 1</vt:lpstr>
      <vt:lpstr>اهميت ساختمان داده ها- مثال 2</vt:lpstr>
      <vt:lpstr>اهميت ساختمان داده ها- مثال 2</vt:lpstr>
      <vt:lpstr>اهمیت ساختمان داده ها - خلاصه</vt:lpstr>
      <vt:lpstr>دسته بندی انواع ساختمان داده</vt:lpstr>
      <vt:lpstr>انواع ساختمان داده</vt:lpstr>
      <vt:lpstr>انواع ساختمان داده</vt:lpstr>
      <vt:lpstr>برخی ساختان داده های مشهور</vt:lpstr>
      <vt:lpstr>برخی ساختان داده های مشهور</vt:lpstr>
      <vt:lpstr>برخی ساختان داده های مشهور</vt:lpstr>
      <vt:lpstr>PowerPoint Presentation</vt:lpstr>
    </vt:vector>
  </TitlesOfParts>
  <Company>MMLab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برنامه نويسي پيشرفته</dc:title>
  <dc:creator>Muharram Mansorizadeh</dc:creator>
  <cp:lastModifiedBy>Me</cp:lastModifiedBy>
  <cp:revision>244</cp:revision>
  <cp:lastPrinted>2007-12-03T15:18:03Z</cp:lastPrinted>
  <dcterms:created xsi:type="dcterms:W3CDTF">2007-02-10T13:53:20Z</dcterms:created>
  <dcterms:modified xsi:type="dcterms:W3CDTF">2024-09-23T20:49:33Z</dcterms:modified>
</cp:coreProperties>
</file>