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notesMasterIdLst>
    <p:notesMasterId r:id="rId46"/>
  </p:notesMasterIdLst>
  <p:sldIdLst>
    <p:sldId id="256" r:id="rId2"/>
    <p:sldId id="264" r:id="rId3"/>
    <p:sldId id="265" r:id="rId4"/>
    <p:sldId id="263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97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312" r:id="rId36"/>
    <p:sldId id="313" r:id="rId37"/>
    <p:sldId id="296" r:id="rId38"/>
    <p:sldId id="305" r:id="rId39"/>
    <p:sldId id="306" r:id="rId40"/>
    <p:sldId id="307" r:id="rId41"/>
    <p:sldId id="308" r:id="rId42"/>
    <p:sldId id="309" r:id="rId43"/>
    <p:sldId id="295" r:id="rId44"/>
    <p:sldId id="299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660"/>
  </p:normalViewPr>
  <p:slideViewPr>
    <p:cSldViewPr snapToGrid="0">
      <p:cViewPr>
        <p:scale>
          <a:sx n="80" d="100"/>
          <a:sy n="80" d="100"/>
        </p:scale>
        <p:origin x="-105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82529-8518-44BA-987E-1CA9AF427510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62E6D-9D7E-47EA-86AE-D63144907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04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AFC0-CD6F-4694-B5C8-D99A3971E32E}" type="datetime1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5696-C582-4DD8-9A8D-0DBE9812D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2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EDF3-996F-4425-B179-8EEB7796D2EB}" type="datetime1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5696-C582-4DD8-9A8D-0DBE9812D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2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F40-01A7-4A56-B7E3-417CCC3A045B}" type="datetime1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5696-C582-4DD8-9A8D-0DBE9812D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5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11A5-F28E-442B-97BD-98618ECA443B}" type="datetime1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5696-C582-4DD8-9A8D-0DBE9812D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0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C619-35A8-4C0D-A204-765EE149B783}" type="datetime1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5696-C582-4DD8-9A8D-0DBE9812D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54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5555-9E79-471B-9B50-4F605448285E}" type="datetime1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5696-C582-4DD8-9A8D-0DBE9812D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5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3DC1-73E4-4981-8870-0249D771699E}" type="datetime1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5696-C582-4DD8-9A8D-0DBE9812D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9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B9AF-E7AC-41EF-8F8F-2BD52A6080B9}" type="datetime1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5696-C582-4DD8-9A8D-0DBE9812D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4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7257-4FCD-4432-9BF7-B68BF5255D94}" type="datetime1">
              <a:rPr lang="en-US" smtClean="0"/>
              <a:t>10/20/2024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5696-C582-4DD8-9A8D-0DBE9812D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4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9EE0-B21B-403D-907E-6A558DE9256E}" type="datetime1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5696-C582-4DD8-9A8D-0DBE9812D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7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9542-986F-45E5-8DB3-FF05EF7E7908}" type="datetime1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5696-C582-4DD8-9A8D-0DBE9812D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F79C4-9322-4A82-A576-D2D9C8BB1C83}" type="datetime1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35696-C582-4DD8-9A8D-0DBE9812D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1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gif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67426" y="6342845"/>
            <a:ext cx="9478851" cy="51515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5696-C582-4DD8-9A8D-0DBE9812D4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1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95" y="450922"/>
            <a:ext cx="8447601" cy="587261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5696-C582-4DD8-9A8D-0DBE9812D4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2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78" y="287628"/>
            <a:ext cx="8538693" cy="9487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78" y="1632608"/>
            <a:ext cx="8575517" cy="39611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5696-C582-4DD8-9A8D-0DBE9812D4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6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54" y="320635"/>
            <a:ext cx="8651116" cy="611880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5696-C582-4DD8-9A8D-0DBE9812D4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0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5696-C582-4DD8-9A8D-0DBE9812D4EB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79900"/>
            <a:ext cx="8572500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022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815"/>
          <a:stretch/>
        </p:blipFill>
        <p:spPr>
          <a:xfrm>
            <a:off x="156625" y="277701"/>
            <a:ext cx="8503587" cy="62647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09973" y="1931831"/>
            <a:ext cx="113853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 ;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5696-C582-4DD8-9A8D-0DBE9812D4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6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76" y="330960"/>
            <a:ext cx="8621610" cy="615999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5696-C582-4DD8-9A8D-0DBE9812D4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2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18" y="341156"/>
            <a:ext cx="8714539" cy="57376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81940" y="3056433"/>
            <a:ext cx="314763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head.getNext() == null;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5696-C582-4DD8-9A8D-0DBE9812D4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1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44" y="307483"/>
            <a:ext cx="8871231" cy="597740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5696-C582-4DD8-9A8D-0DBE9812D4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7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47" y="322844"/>
            <a:ext cx="8882959" cy="609083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5696-C582-4DD8-9A8D-0DBE9812D4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5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680"/>
          <a:stretch/>
        </p:blipFill>
        <p:spPr>
          <a:xfrm>
            <a:off x="0" y="139387"/>
            <a:ext cx="9196684" cy="65833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5696-C582-4DD8-9A8D-0DBE9812D4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0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73" y="180306"/>
            <a:ext cx="8671925" cy="634928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5696-C582-4DD8-9A8D-0DBE9812D4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6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404"/>
          <a:stretch/>
        </p:blipFill>
        <p:spPr>
          <a:xfrm>
            <a:off x="91025" y="247178"/>
            <a:ext cx="8988582" cy="644983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5696-C582-4DD8-9A8D-0DBE9812D4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8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488" b="2358"/>
          <a:stretch/>
        </p:blipFill>
        <p:spPr>
          <a:xfrm>
            <a:off x="38637" y="155619"/>
            <a:ext cx="9028091" cy="639972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5696-C582-4DD8-9A8D-0DBE9812D4E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4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35" y="269584"/>
            <a:ext cx="8926133" cy="639785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5696-C582-4DD8-9A8D-0DBE9812D4E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7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12" y="325661"/>
            <a:ext cx="8847988" cy="610164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5696-C582-4DD8-9A8D-0DBE9812D4E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8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48" y="333240"/>
            <a:ext cx="8884640" cy="606755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5696-C582-4DD8-9A8D-0DBE9812D4E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92" y="576884"/>
            <a:ext cx="7972023" cy="15840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90" y="3044176"/>
            <a:ext cx="8277225" cy="31908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5696-C582-4DD8-9A8D-0DBE9812D4E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15" y="257577"/>
            <a:ext cx="8940085" cy="631064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5696-C582-4DD8-9A8D-0DBE9812D4E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1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68" y="329551"/>
            <a:ext cx="8788714" cy="621291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5696-C582-4DD8-9A8D-0DBE9812D4E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5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26" y="261466"/>
            <a:ext cx="8798633" cy="634539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5696-C582-4DD8-9A8D-0DBE9812D4E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2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77" y="266230"/>
            <a:ext cx="8780777" cy="641534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5696-C582-4DD8-9A8D-0DBE9812D4E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2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89" y="1124603"/>
            <a:ext cx="8740591" cy="479967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5696-C582-4DD8-9A8D-0DBE9812D4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4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44" y="247180"/>
            <a:ext cx="8737377" cy="643994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5696-C582-4DD8-9A8D-0DBE9812D4E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9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24" y="218939"/>
            <a:ext cx="8693978" cy="626251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5696-C582-4DD8-9A8D-0DBE9812D4E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9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76" y="333442"/>
            <a:ext cx="8582721" cy="620902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5696-C582-4DD8-9A8D-0DBE9812D4E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0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56" y="309964"/>
            <a:ext cx="8659118" cy="609083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5696-C582-4DD8-9A8D-0DBE9812D4E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8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01" y="268712"/>
            <a:ext cx="8753589" cy="637678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67425"/>
            <a:ext cx="2910625" cy="3863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5696-C582-4DD8-9A8D-0DBE9812D4E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7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487" y="914400"/>
            <a:ext cx="8306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to Reverse the Linked List?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050" y="2202288"/>
            <a:ext cx="6269748" cy="346441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5696-C582-4DD8-9A8D-0DBE9812D4E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9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7881" y="463640"/>
            <a:ext cx="8306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to Reverse the Linked List?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64" y="1404198"/>
            <a:ext cx="6861488" cy="510683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5696-C582-4DD8-9A8D-0DBE9812D4E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7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83" y="237654"/>
            <a:ext cx="8584240" cy="632461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5696-C582-4DD8-9A8D-0DBE9812D4E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9245" y="412124"/>
            <a:ext cx="7765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Doubly Linked List 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9245" y="1450797"/>
            <a:ext cx="81136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doubly linked list</a:t>
            </a:r>
            <a:r>
              <a:rPr lang="en-US" dirty="0"/>
              <a:t> (DLL) is a special type of linked list in which each node contains a pointer to the previous node as well as the next node of the linked list.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04" y="2313824"/>
            <a:ext cx="7330892" cy="32416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390" y="5772149"/>
            <a:ext cx="5867400" cy="10858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5696-C582-4DD8-9A8D-0DBE9812D4E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5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229" y="160656"/>
            <a:ext cx="7765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Doubly Linked List – Insertion at </a:t>
            </a:r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</a:t>
            </a:r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front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2806" y="839941"/>
            <a:ext cx="84034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The new node is always added before the head of the given Linked List. The task can be performed by using the following 5 steps: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Firstly, allocate a new node (say </a:t>
            </a:r>
            <a:r>
              <a:rPr lang="en-US" b="1" dirty="0" err="1"/>
              <a:t>new_node</a:t>
            </a:r>
            <a:r>
              <a:rPr lang="en-US" dirty="0"/>
              <a:t>).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Now put the required data in the new node.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Make the next of </a:t>
            </a:r>
            <a:r>
              <a:rPr lang="en-US" b="1" dirty="0" err="1"/>
              <a:t>new_node</a:t>
            </a:r>
            <a:r>
              <a:rPr lang="en-US" dirty="0"/>
              <a:t> point to the current head of the doubly linked list.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Make the previous of the current head point to </a:t>
            </a:r>
            <a:r>
              <a:rPr lang="en-US" b="1" dirty="0" err="1"/>
              <a:t>new_node</a:t>
            </a:r>
            <a:r>
              <a:rPr lang="en-US" dirty="0"/>
              <a:t>.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Lastly, point head to </a:t>
            </a:r>
            <a:r>
              <a:rPr lang="en-US" b="1" dirty="0" err="1"/>
              <a:t>new_node</a:t>
            </a:r>
            <a:r>
              <a:rPr lang="en-US" dirty="0"/>
              <a:t>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5218" t="12518" r="12250" b="24250"/>
          <a:stretch/>
        </p:blipFill>
        <p:spPr>
          <a:xfrm>
            <a:off x="286555" y="4784501"/>
            <a:ext cx="8615966" cy="204774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5696-C582-4DD8-9A8D-0DBE9812D4E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8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9199" y="706580"/>
            <a:ext cx="845283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Linked List</a:t>
            </a:r>
            <a:endParaRPr lang="fa-I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endParaRPr lang="fa-IR" sz="2400" dirty="0"/>
          </a:p>
          <a:p>
            <a:pPr algn="just">
              <a:lnSpc>
                <a:spcPct val="150000"/>
              </a:lnSpc>
            </a:pPr>
            <a:r>
              <a:rPr lang="en-US" sz="2000" dirty="0"/>
              <a:t>A Linked List is a</a:t>
            </a:r>
            <a:r>
              <a:rPr lang="en-US" sz="2000" b="1" dirty="0"/>
              <a:t> linear data structure</a:t>
            </a:r>
            <a:r>
              <a:rPr lang="en-US" sz="2000" dirty="0"/>
              <a:t> which looks like a chain of nodes, where each node is a different element. Unlike Arrays, Linked List elements are not stored at a contiguous location.</a:t>
            </a:r>
          </a:p>
          <a:p>
            <a:pPr algn="just">
              <a:lnSpc>
                <a:spcPct val="150000"/>
              </a:lnSpc>
            </a:pPr>
            <a:endParaRPr lang="en-US" sz="2000" dirty="0"/>
          </a:p>
          <a:p>
            <a:pPr algn="just">
              <a:lnSpc>
                <a:spcPct val="150000"/>
              </a:lnSpc>
            </a:pPr>
            <a:r>
              <a:rPr lang="en-US" sz="2000" dirty="0"/>
              <a:t>It is basically</a:t>
            </a:r>
            <a:r>
              <a:rPr lang="en-US" sz="2000" b="1" dirty="0"/>
              <a:t> chains of nodes</a:t>
            </a:r>
            <a:r>
              <a:rPr lang="en-US" sz="2000" dirty="0"/>
              <a:t>, each node contains information such as </a:t>
            </a:r>
            <a:r>
              <a:rPr lang="en-US" sz="2000" b="1" dirty="0"/>
              <a:t>data</a:t>
            </a:r>
            <a:r>
              <a:rPr lang="en-US" sz="2000" dirty="0"/>
              <a:t> and a </a:t>
            </a:r>
            <a:r>
              <a:rPr lang="en-US" sz="2000" b="1" dirty="0"/>
              <a:t>pointer to the next node</a:t>
            </a:r>
            <a:r>
              <a:rPr lang="en-US" sz="2000" dirty="0"/>
              <a:t> in the chain. In the linked list there is a </a:t>
            </a:r>
            <a:r>
              <a:rPr lang="en-US" sz="2000" b="1" dirty="0"/>
              <a:t>head pointer</a:t>
            </a:r>
            <a:r>
              <a:rPr lang="en-US" sz="2000" dirty="0"/>
              <a:t>, which points to the first element of the linked list, and if the list is empty then it simply points to null or nothing.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5696-C582-4DD8-9A8D-0DBE9812D4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6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456" y="173474"/>
            <a:ext cx="8744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Doubly Linked List – Insertion after given node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3485" y="912640"/>
            <a:ext cx="840990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We are given a pointer to a node as </a:t>
            </a:r>
            <a:r>
              <a:rPr lang="en-US" b="1" dirty="0" err="1"/>
              <a:t>prev_node</a:t>
            </a:r>
            <a:r>
              <a:rPr lang="en-US" dirty="0"/>
              <a:t>, and the new node is inserted after the given node. This can be done using the following 6 steps: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Firstly create a new node (say </a:t>
            </a:r>
            <a:r>
              <a:rPr lang="en-US" b="1" dirty="0" err="1"/>
              <a:t>new_node</a:t>
            </a:r>
            <a:r>
              <a:rPr lang="en-US" dirty="0"/>
              <a:t>).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Now insert the data in the new node.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Point the next of </a:t>
            </a:r>
            <a:r>
              <a:rPr lang="en-US" b="1" dirty="0" err="1"/>
              <a:t>new_node</a:t>
            </a:r>
            <a:r>
              <a:rPr lang="en-US" dirty="0"/>
              <a:t> to the next of </a:t>
            </a:r>
            <a:r>
              <a:rPr lang="en-US" b="1" dirty="0" err="1"/>
              <a:t>prev_node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Point the next of </a:t>
            </a:r>
            <a:r>
              <a:rPr lang="en-US" b="1" dirty="0" err="1"/>
              <a:t>prev_node</a:t>
            </a:r>
            <a:r>
              <a:rPr lang="en-US" dirty="0"/>
              <a:t> to </a:t>
            </a:r>
            <a:r>
              <a:rPr lang="en-US" b="1" dirty="0" err="1"/>
              <a:t>new_node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Point the previous of </a:t>
            </a:r>
            <a:r>
              <a:rPr lang="en-US" b="1" dirty="0" err="1"/>
              <a:t>new_node</a:t>
            </a:r>
            <a:r>
              <a:rPr lang="en-US" dirty="0"/>
              <a:t> to </a:t>
            </a:r>
            <a:r>
              <a:rPr lang="en-US" b="1" dirty="0" err="1"/>
              <a:t>prev_node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Change the pointer of the new node’s previous pointer to </a:t>
            </a:r>
            <a:r>
              <a:rPr lang="en-US" b="1" dirty="0" err="1"/>
              <a:t>new_node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549" t="6728" r="20394" b="27649"/>
          <a:stretch/>
        </p:blipFill>
        <p:spPr>
          <a:xfrm>
            <a:off x="888641" y="4544906"/>
            <a:ext cx="7508384" cy="191895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5696-C582-4DD8-9A8D-0DBE9812D4E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2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456" y="173474"/>
            <a:ext cx="8744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Doubly Linked List – Insertion at the end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0456" y="874003"/>
            <a:ext cx="8551572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new node is always added after the last node of the given Linked List. This can be done using the following 7 steps: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Create a new node (say </a:t>
            </a:r>
            <a:r>
              <a:rPr lang="en-US" b="1" dirty="0" err="1"/>
              <a:t>new_node</a:t>
            </a:r>
            <a:r>
              <a:rPr lang="en-US" dirty="0"/>
              <a:t>).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Put the value in the new node.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Make the next pointer of </a:t>
            </a:r>
            <a:r>
              <a:rPr lang="en-US" b="1" dirty="0" err="1"/>
              <a:t>new_node</a:t>
            </a:r>
            <a:r>
              <a:rPr lang="en-US" dirty="0"/>
              <a:t> as null.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If the list is empty, make </a:t>
            </a:r>
            <a:r>
              <a:rPr lang="en-US" b="1" dirty="0" err="1"/>
              <a:t>new_node</a:t>
            </a:r>
            <a:r>
              <a:rPr lang="en-US" dirty="0"/>
              <a:t> as the head.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Otherwise, travel to the end of the linked list.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Now make the next pointer of last node point to </a:t>
            </a:r>
            <a:r>
              <a:rPr lang="en-US" b="1" dirty="0" err="1"/>
              <a:t>new_node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Change the previous pointer of </a:t>
            </a:r>
            <a:r>
              <a:rPr lang="en-US" b="1" dirty="0" err="1"/>
              <a:t>new_node</a:t>
            </a:r>
            <a:r>
              <a:rPr lang="en-US" dirty="0"/>
              <a:t> to the last node of the list.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473" t="11674" r="13627" b="21474"/>
          <a:stretch/>
        </p:blipFill>
        <p:spPr>
          <a:xfrm>
            <a:off x="392805" y="4883130"/>
            <a:ext cx="8306873" cy="171289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5696-C582-4DD8-9A8D-0DBE9812D4E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5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456" y="173474"/>
            <a:ext cx="8744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Doubly Linked List – Deletion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56" y="901857"/>
            <a:ext cx="7037252" cy="54603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546" y="5241700"/>
            <a:ext cx="4649366" cy="148751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5696-C582-4DD8-9A8D-0DBE9812D4E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1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20" y="316136"/>
            <a:ext cx="8865411" cy="618769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5696-C582-4DD8-9A8D-0DBE9812D4E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5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9245" y="412124"/>
            <a:ext cx="7765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Circular Linked List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5459" y="1466843"/>
            <a:ext cx="77402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</a:t>
            </a:r>
            <a:r>
              <a:rPr lang="en-US" b="1" dirty="0"/>
              <a:t> circular linked list</a:t>
            </a:r>
            <a:r>
              <a:rPr lang="en-US" dirty="0"/>
              <a:t> is a linked list where all nodes are connected to form a circle. In a circular linked list, the first node and the last node are connected to each other which forms a circle. There is no NULL at the end.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725" y="3343878"/>
            <a:ext cx="5715000" cy="9429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5696-C582-4DD8-9A8D-0DBE9812D4E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4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88" y="296214"/>
            <a:ext cx="8785507" cy="530609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5696-C582-4DD8-9A8D-0DBE9812D4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9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16" y="296214"/>
            <a:ext cx="8664740" cy="619977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5696-C582-4DD8-9A8D-0DBE9812D4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8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29" y="296214"/>
            <a:ext cx="8706181" cy="498412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5696-C582-4DD8-9A8D-0DBE9812D4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7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06" y="347729"/>
            <a:ext cx="8469670" cy="613608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5696-C582-4DD8-9A8D-0DBE9812D4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09" y="304992"/>
            <a:ext cx="8833566" cy="578490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5696-C582-4DD8-9A8D-0DBE9812D4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5111</TotalTime>
  <Words>558</Words>
  <Application>Microsoft Office PowerPoint</Application>
  <PresentationFormat>On-screen Show (4:3)</PresentationFormat>
  <Paragraphs>83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Linked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DS?</dc:title>
  <dc:creator>MissNull</dc:creator>
  <cp:lastModifiedBy>Me</cp:lastModifiedBy>
  <cp:revision>50</cp:revision>
  <dcterms:created xsi:type="dcterms:W3CDTF">2023-02-24T19:12:23Z</dcterms:created>
  <dcterms:modified xsi:type="dcterms:W3CDTF">2024-10-20T20:02:22Z</dcterms:modified>
</cp:coreProperties>
</file>